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28562A-279B-DCF3-8367-7ADCF029FC4C}" name="mt" initials="m" userId="mt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FF3B67B-F481-493D-AA56-4CC251E9DB51}" type="datetimeFigureOut">
              <a:rPr lang="fa-IR" smtClean="0"/>
              <a:t>19/04/1446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D27C8B1B-317D-4A95-8E9B-2C3B1DB7F3C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87602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4DD2B1-7489-863B-83FC-E99FF959026B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03A925-131E-C61C-A63E-839D4A66DFEC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مذهبی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722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20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2">
            <a:extLst>
              <a:ext uri="{FF2B5EF4-FFF2-40B4-BE49-F238E27FC236}">
                <a16:creationId xmlns:a16="http://schemas.microsoft.com/office/drawing/2014/main" id="{F490B374-836F-13C9-FF1A-992AB53BA4B2}"/>
              </a:ext>
            </a:extLst>
          </p:cNvPr>
          <p:cNvGrpSpPr/>
          <p:nvPr/>
        </p:nvGrpSpPr>
        <p:grpSpPr>
          <a:xfrm>
            <a:off x="5299772" y="5582630"/>
            <a:ext cx="428081" cy="469323"/>
            <a:chOff x="5299772" y="5582630"/>
            <a:chExt cx="428081" cy="469323"/>
          </a:xfrm>
          <a:solidFill>
            <a:srgbClr val="000000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E77B506-3AEB-2F93-6A07-4E06B7092923}"/>
                </a:ext>
              </a:extLst>
            </p:cNvPr>
            <p:cNvSpPr/>
            <p:nvPr/>
          </p:nvSpPr>
          <p:spPr>
            <a:xfrm>
              <a:off x="5426303" y="5709282"/>
              <a:ext cx="173306" cy="128501"/>
            </a:xfrm>
            <a:custGeom>
              <a:avLst/>
              <a:gdLst>
                <a:gd name="connsiteX0" fmla="*/ 86563 w 173306"/>
                <a:gd name="connsiteY0" fmla="*/ 128366 h 128501"/>
                <a:gd name="connsiteX1" fmla="*/ 86563 w 173306"/>
                <a:gd name="connsiteY1" fmla="*/ 128366 h 128501"/>
                <a:gd name="connsiteX2" fmla="*/ 151586 w 173306"/>
                <a:gd name="connsiteY2" fmla="*/ 73538 h 128501"/>
                <a:gd name="connsiteX3" fmla="*/ 173260 w 173306"/>
                <a:gd name="connsiteY3" fmla="*/ -136 h 128501"/>
                <a:gd name="connsiteX4" fmla="*/ -47 w 173306"/>
                <a:gd name="connsiteY4" fmla="*/ -136 h 128501"/>
                <a:gd name="connsiteX5" fmla="*/ 86563 w 173306"/>
                <a:gd name="connsiteY5" fmla="*/ 128366 h 128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306" h="128501">
                  <a:moveTo>
                    <a:pt x="86563" y="128366"/>
                  </a:moveTo>
                  <a:lnTo>
                    <a:pt x="86563" y="128366"/>
                  </a:lnTo>
                  <a:cubicBezTo>
                    <a:pt x="117832" y="128366"/>
                    <a:pt x="139421" y="98382"/>
                    <a:pt x="151586" y="73538"/>
                  </a:cubicBezTo>
                  <a:cubicBezTo>
                    <a:pt x="163091" y="50442"/>
                    <a:pt x="170424" y="25504"/>
                    <a:pt x="173260" y="-136"/>
                  </a:cubicBezTo>
                  <a:lnTo>
                    <a:pt x="-47" y="-136"/>
                  </a:lnTo>
                  <a:cubicBezTo>
                    <a:pt x="-47" y="21281"/>
                    <a:pt x="23084" y="127509"/>
                    <a:pt x="86563" y="12836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1AF81ED-9BEB-CF4D-0CD6-C867FA3C8626}"/>
                </a:ext>
              </a:extLst>
            </p:cNvPr>
            <p:cNvSpPr/>
            <p:nvPr/>
          </p:nvSpPr>
          <p:spPr>
            <a:xfrm>
              <a:off x="5299772" y="5582630"/>
              <a:ext cx="428081" cy="344248"/>
            </a:xfrm>
            <a:custGeom>
              <a:avLst/>
              <a:gdLst>
                <a:gd name="connsiteX0" fmla="*/ 76198 w 428081"/>
                <a:gd name="connsiteY0" fmla="*/ 325265 h 344248"/>
                <a:gd name="connsiteX1" fmla="*/ 220034 w 428081"/>
                <a:gd name="connsiteY1" fmla="*/ 344112 h 344248"/>
                <a:gd name="connsiteX2" fmla="*/ 341425 w 428081"/>
                <a:gd name="connsiteY2" fmla="*/ 329549 h 344248"/>
                <a:gd name="connsiteX3" fmla="*/ 342282 w 428081"/>
                <a:gd name="connsiteY3" fmla="*/ 329549 h 344248"/>
                <a:gd name="connsiteX4" fmla="*/ 364812 w 428081"/>
                <a:gd name="connsiteY4" fmla="*/ 323552 h 344248"/>
                <a:gd name="connsiteX5" fmla="*/ 380404 w 428081"/>
                <a:gd name="connsiteY5" fmla="*/ 318412 h 344248"/>
                <a:gd name="connsiteX6" fmla="*/ 428035 w 428081"/>
                <a:gd name="connsiteY6" fmla="*/ 299565 h 344248"/>
                <a:gd name="connsiteX7" fmla="*/ 369096 w 428081"/>
                <a:gd name="connsiteY7" fmla="*/ 213040 h 344248"/>
                <a:gd name="connsiteX8" fmla="*/ 369096 w 428081"/>
                <a:gd name="connsiteY8" fmla="*/ 151360 h 344248"/>
                <a:gd name="connsiteX9" fmla="*/ 210345 w 428081"/>
                <a:gd name="connsiteY9" fmla="*/ -92 h 344248"/>
                <a:gd name="connsiteX10" fmla="*/ 58892 w 428081"/>
                <a:gd name="connsiteY10" fmla="*/ 151360 h 344248"/>
                <a:gd name="connsiteX11" fmla="*/ 58892 w 428081"/>
                <a:gd name="connsiteY11" fmla="*/ 213040 h 344248"/>
                <a:gd name="connsiteX12" fmla="*/ -47 w 428081"/>
                <a:gd name="connsiteY12" fmla="*/ 299565 h 344248"/>
                <a:gd name="connsiteX13" fmla="*/ 57180 w 428081"/>
                <a:gd name="connsiteY13" fmla="*/ 320125 h 344248"/>
                <a:gd name="connsiteX14" fmla="*/ 76198 w 428081"/>
                <a:gd name="connsiteY14" fmla="*/ 325265 h 344248"/>
                <a:gd name="connsiteX15" fmla="*/ 213266 w 428081"/>
                <a:gd name="connsiteY15" fmla="*/ 19431 h 344248"/>
                <a:gd name="connsiteX16" fmla="*/ 321464 w 428081"/>
                <a:gd name="connsiteY16" fmla="*/ 126516 h 344248"/>
                <a:gd name="connsiteX17" fmla="*/ 297220 w 428081"/>
                <a:gd name="connsiteY17" fmla="*/ 209614 h 344248"/>
                <a:gd name="connsiteX18" fmla="*/ 213094 w 428081"/>
                <a:gd name="connsiteY18" fmla="*/ 276435 h 344248"/>
                <a:gd name="connsiteX19" fmla="*/ 212238 w 428081"/>
                <a:gd name="connsiteY19" fmla="*/ 276435 h 344248"/>
                <a:gd name="connsiteX20" fmla="*/ 126570 w 428081"/>
                <a:gd name="connsiteY20" fmla="*/ 208757 h 344248"/>
                <a:gd name="connsiteX21" fmla="*/ 104040 w 428081"/>
                <a:gd name="connsiteY21" fmla="*/ 126516 h 344248"/>
                <a:gd name="connsiteX22" fmla="*/ 213094 w 428081"/>
                <a:gd name="connsiteY22" fmla="*/ 19431 h 344248"/>
                <a:gd name="connsiteX23" fmla="*/ 51953 w 428081"/>
                <a:gd name="connsiteY23" fmla="*/ 283288 h 344248"/>
                <a:gd name="connsiteX24" fmla="*/ 65703 w 428081"/>
                <a:gd name="connsiteY24" fmla="*/ 277240 h 344248"/>
                <a:gd name="connsiteX25" fmla="*/ 65832 w 428081"/>
                <a:gd name="connsiteY25" fmla="*/ 277291 h 344248"/>
                <a:gd name="connsiteX26" fmla="*/ 298077 w 428081"/>
                <a:gd name="connsiteY26" fmla="*/ 297852 h 344248"/>
                <a:gd name="connsiteX27" fmla="*/ 311098 w 428081"/>
                <a:gd name="connsiteY27" fmla="*/ 306418 h 344248"/>
                <a:gd name="connsiteX28" fmla="*/ 302532 w 428081"/>
                <a:gd name="connsiteY28" fmla="*/ 319269 h 344248"/>
                <a:gd name="connsiteX29" fmla="*/ 227144 w 428081"/>
                <a:gd name="connsiteY29" fmla="*/ 325265 h 344248"/>
                <a:gd name="connsiteX30" fmla="*/ 132910 w 428081"/>
                <a:gd name="connsiteY30" fmla="*/ 316699 h 344248"/>
                <a:gd name="connsiteX31" fmla="*/ 58378 w 428081"/>
                <a:gd name="connsiteY31" fmla="*/ 296995 h 344248"/>
                <a:gd name="connsiteX32" fmla="*/ 51285 w 428081"/>
                <a:gd name="connsiteY32" fmla="*/ 285147 h 344248"/>
                <a:gd name="connsiteX33" fmla="*/ 51953 w 428081"/>
                <a:gd name="connsiteY33" fmla="*/ 283288 h 34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28081" h="344248">
                  <a:moveTo>
                    <a:pt x="76198" y="325265"/>
                  </a:moveTo>
                  <a:cubicBezTo>
                    <a:pt x="123186" y="337413"/>
                    <a:pt x="171495" y="343744"/>
                    <a:pt x="220034" y="344112"/>
                  </a:cubicBezTo>
                  <a:cubicBezTo>
                    <a:pt x="260932" y="344070"/>
                    <a:pt x="301675" y="339186"/>
                    <a:pt x="341425" y="329549"/>
                  </a:cubicBezTo>
                  <a:lnTo>
                    <a:pt x="342282" y="329549"/>
                  </a:lnTo>
                  <a:cubicBezTo>
                    <a:pt x="349889" y="327955"/>
                    <a:pt x="357410" y="325951"/>
                    <a:pt x="364812" y="323552"/>
                  </a:cubicBezTo>
                  <a:lnTo>
                    <a:pt x="380404" y="318412"/>
                  </a:lnTo>
                  <a:cubicBezTo>
                    <a:pt x="390770" y="314985"/>
                    <a:pt x="407218" y="308132"/>
                    <a:pt x="428035" y="299565"/>
                  </a:cubicBezTo>
                  <a:cubicBezTo>
                    <a:pt x="392363" y="285721"/>
                    <a:pt x="368916" y="251308"/>
                    <a:pt x="369096" y="213040"/>
                  </a:cubicBezTo>
                  <a:lnTo>
                    <a:pt x="369096" y="151360"/>
                  </a:lnTo>
                  <a:cubicBezTo>
                    <a:pt x="367083" y="65700"/>
                    <a:pt x="296012" y="-2105"/>
                    <a:pt x="210345" y="-92"/>
                  </a:cubicBezTo>
                  <a:cubicBezTo>
                    <a:pt x="127521" y="1852"/>
                    <a:pt x="60838" y="68536"/>
                    <a:pt x="58892" y="151360"/>
                  </a:cubicBezTo>
                  <a:lnTo>
                    <a:pt x="58892" y="213040"/>
                  </a:lnTo>
                  <a:cubicBezTo>
                    <a:pt x="58833" y="251231"/>
                    <a:pt x="35471" y="285524"/>
                    <a:pt x="-47" y="299565"/>
                  </a:cubicBezTo>
                  <a:cubicBezTo>
                    <a:pt x="18637" y="307455"/>
                    <a:pt x="37741" y="314325"/>
                    <a:pt x="57180" y="320125"/>
                  </a:cubicBezTo>
                  <a:cubicBezTo>
                    <a:pt x="62319" y="321838"/>
                    <a:pt x="69258" y="323552"/>
                    <a:pt x="76198" y="325265"/>
                  </a:cubicBezTo>
                  <a:close/>
                  <a:moveTo>
                    <a:pt x="213266" y="19431"/>
                  </a:moveTo>
                  <a:cubicBezTo>
                    <a:pt x="272685" y="19191"/>
                    <a:pt x="321087" y="67097"/>
                    <a:pt x="321464" y="126516"/>
                  </a:cubicBezTo>
                  <a:cubicBezTo>
                    <a:pt x="318492" y="155455"/>
                    <a:pt x="310276" y="183613"/>
                    <a:pt x="297220" y="209614"/>
                  </a:cubicBezTo>
                  <a:cubicBezTo>
                    <a:pt x="275547" y="253304"/>
                    <a:pt x="246933" y="276435"/>
                    <a:pt x="213094" y="276435"/>
                  </a:cubicBezTo>
                  <a:lnTo>
                    <a:pt x="212238" y="276435"/>
                  </a:lnTo>
                  <a:cubicBezTo>
                    <a:pt x="176771" y="276435"/>
                    <a:pt x="147302" y="253304"/>
                    <a:pt x="126570" y="208757"/>
                  </a:cubicBezTo>
                  <a:cubicBezTo>
                    <a:pt x="113986" y="182997"/>
                    <a:pt x="106344" y="155095"/>
                    <a:pt x="104040" y="126516"/>
                  </a:cubicBezTo>
                  <a:cubicBezTo>
                    <a:pt x="105068" y="67037"/>
                    <a:pt x="153607" y="19380"/>
                    <a:pt x="213094" y="19431"/>
                  </a:cubicBezTo>
                  <a:close/>
                  <a:moveTo>
                    <a:pt x="51953" y="283288"/>
                  </a:moveTo>
                  <a:cubicBezTo>
                    <a:pt x="54078" y="277822"/>
                    <a:pt x="60238" y="275115"/>
                    <a:pt x="65703" y="277240"/>
                  </a:cubicBezTo>
                  <a:cubicBezTo>
                    <a:pt x="65746" y="277257"/>
                    <a:pt x="65789" y="277274"/>
                    <a:pt x="65832" y="277291"/>
                  </a:cubicBezTo>
                  <a:cubicBezTo>
                    <a:pt x="66689" y="277291"/>
                    <a:pt x="179341" y="319269"/>
                    <a:pt x="298077" y="297852"/>
                  </a:cubicBezTo>
                  <a:cubicBezTo>
                    <a:pt x="303979" y="296918"/>
                    <a:pt x="309625" y="300627"/>
                    <a:pt x="311098" y="306418"/>
                  </a:cubicBezTo>
                  <a:cubicBezTo>
                    <a:pt x="312024" y="312278"/>
                    <a:pt x="308297" y="317872"/>
                    <a:pt x="302532" y="319269"/>
                  </a:cubicBezTo>
                  <a:cubicBezTo>
                    <a:pt x="277611" y="323329"/>
                    <a:pt x="252399" y="325334"/>
                    <a:pt x="227144" y="325265"/>
                  </a:cubicBezTo>
                  <a:cubicBezTo>
                    <a:pt x="195550" y="325060"/>
                    <a:pt x="164024" y="322190"/>
                    <a:pt x="132910" y="316699"/>
                  </a:cubicBezTo>
                  <a:cubicBezTo>
                    <a:pt x="107543" y="312287"/>
                    <a:pt x="82614" y="305690"/>
                    <a:pt x="58378" y="296995"/>
                  </a:cubicBezTo>
                  <a:cubicBezTo>
                    <a:pt x="53144" y="295684"/>
                    <a:pt x="49966" y="290381"/>
                    <a:pt x="51285" y="285147"/>
                  </a:cubicBezTo>
                  <a:cubicBezTo>
                    <a:pt x="51439" y="284505"/>
                    <a:pt x="51671" y="283888"/>
                    <a:pt x="51953" y="28328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9C65A4C-9960-CB92-39F5-467834EE600F}"/>
                </a:ext>
              </a:extLst>
            </p:cNvPr>
            <p:cNvSpPr/>
            <p:nvPr/>
          </p:nvSpPr>
          <p:spPr>
            <a:xfrm>
              <a:off x="5428873" y="5623613"/>
              <a:ext cx="168165" cy="64252"/>
            </a:xfrm>
            <a:custGeom>
              <a:avLst/>
              <a:gdLst>
                <a:gd name="connsiteX0" fmla="*/ 83994 w 168165"/>
                <a:gd name="connsiteY0" fmla="*/ -134 h 64252"/>
                <a:gd name="connsiteX1" fmla="*/ -47 w 168165"/>
                <a:gd name="connsiteY1" fmla="*/ 64116 h 64252"/>
                <a:gd name="connsiteX2" fmla="*/ 168119 w 168165"/>
                <a:gd name="connsiteY2" fmla="*/ 64116 h 64252"/>
                <a:gd name="connsiteX3" fmla="*/ 83994 w 168165"/>
                <a:gd name="connsiteY3" fmla="*/ -134 h 6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165" h="64252">
                  <a:moveTo>
                    <a:pt x="83994" y="-134"/>
                  </a:moveTo>
                  <a:cubicBezTo>
                    <a:pt x="44612" y="-357"/>
                    <a:pt x="10063" y="26054"/>
                    <a:pt x="-47" y="64116"/>
                  </a:cubicBezTo>
                  <a:lnTo>
                    <a:pt x="168119" y="64116"/>
                  </a:lnTo>
                  <a:cubicBezTo>
                    <a:pt x="157977" y="26046"/>
                    <a:pt x="123392" y="-366"/>
                    <a:pt x="83994" y="-13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38A1B1E-974A-9367-DC97-3A21D1B8ABC6}"/>
                </a:ext>
              </a:extLst>
            </p:cNvPr>
            <p:cNvSpPr/>
            <p:nvPr/>
          </p:nvSpPr>
          <p:spPr>
            <a:xfrm>
              <a:off x="5340464" y="5922595"/>
              <a:ext cx="357407" cy="129358"/>
            </a:xfrm>
            <a:custGeom>
              <a:avLst/>
              <a:gdLst>
                <a:gd name="connsiteX0" fmla="*/ 337998 w 357407"/>
                <a:gd name="connsiteY0" fmla="*/ 1577 h 129358"/>
                <a:gd name="connsiteX1" fmla="*/ 333629 w 357407"/>
                <a:gd name="connsiteY1" fmla="*/ 3290 h 129358"/>
                <a:gd name="connsiteX2" fmla="*/ 328403 w 357407"/>
                <a:gd name="connsiteY2" fmla="*/ 5004 h 129358"/>
                <a:gd name="connsiteX3" fmla="*/ 324120 w 357407"/>
                <a:gd name="connsiteY3" fmla="*/ 6717 h 129358"/>
                <a:gd name="connsiteX4" fmla="*/ 318894 w 357407"/>
                <a:gd name="connsiteY4" fmla="*/ 8431 h 129358"/>
                <a:gd name="connsiteX5" fmla="*/ 314525 w 357407"/>
                <a:gd name="connsiteY5" fmla="*/ 9287 h 129358"/>
                <a:gd name="connsiteX6" fmla="*/ 309385 w 357407"/>
                <a:gd name="connsiteY6" fmla="*/ 11001 h 129358"/>
                <a:gd name="connsiteX7" fmla="*/ 305016 w 357407"/>
                <a:gd name="connsiteY7" fmla="*/ 11857 h 129358"/>
                <a:gd name="connsiteX8" fmla="*/ 299876 w 357407"/>
                <a:gd name="connsiteY8" fmla="*/ 12714 h 129358"/>
                <a:gd name="connsiteX9" fmla="*/ 294650 w 357407"/>
                <a:gd name="connsiteY9" fmla="*/ 13571 h 129358"/>
                <a:gd name="connsiteX10" fmla="*/ 289425 w 357407"/>
                <a:gd name="connsiteY10" fmla="*/ 14427 h 129358"/>
                <a:gd name="connsiteX11" fmla="*/ 284199 w 357407"/>
                <a:gd name="connsiteY11" fmla="*/ 15284 h 129358"/>
                <a:gd name="connsiteX12" fmla="*/ 279059 w 357407"/>
                <a:gd name="connsiteY12" fmla="*/ 16141 h 129358"/>
                <a:gd name="connsiteX13" fmla="*/ 273833 w 357407"/>
                <a:gd name="connsiteY13" fmla="*/ 16998 h 129358"/>
                <a:gd name="connsiteX14" fmla="*/ 268608 w 357407"/>
                <a:gd name="connsiteY14" fmla="*/ 17854 h 129358"/>
                <a:gd name="connsiteX15" fmla="*/ 263467 w 357407"/>
                <a:gd name="connsiteY15" fmla="*/ 18710 h 129358"/>
                <a:gd name="connsiteX16" fmla="*/ 258242 w 357407"/>
                <a:gd name="connsiteY16" fmla="*/ 19567 h 129358"/>
                <a:gd name="connsiteX17" fmla="*/ 253016 w 357407"/>
                <a:gd name="connsiteY17" fmla="*/ 20424 h 129358"/>
                <a:gd name="connsiteX18" fmla="*/ 247876 w 357407"/>
                <a:gd name="connsiteY18" fmla="*/ 21281 h 129358"/>
                <a:gd name="connsiteX19" fmla="*/ 242650 w 357407"/>
                <a:gd name="connsiteY19" fmla="*/ 22137 h 129358"/>
                <a:gd name="connsiteX20" fmla="*/ 237424 w 357407"/>
                <a:gd name="connsiteY20" fmla="*/ 22994 h 129358"/>
                <a:gd name="connsiteX21" fmla="*/ 232199 w 357407"/>
                <a:gd name="connsiteY21" fmla="*/ 23851 h 129358"/>
                <a:gd name="connsiteX22" fmla="*/ 226202 w 357407"/>
                <a:gd name="connsiteY22" fmla="*/ 24707 h 129358"/>
                <a:gd name="connsiteX23" fmla="*/ 134623 w 357407"/>
                <a:gd name="connsiteY23" fmla="*/ 24707 h 129358"/>
                <a:gd name="connsiteX24" fmla="*/ 128626 w 357407"/>
                <a:gd name="connsiteY24" fmla="*/ 23851 h 129358"/>
                <a:gd name="connsiteX25" fmla="*/ 124257 w 357407"/>
                <a:gd name="connsiteY25" fmla="*/ 22994 h 129358"/>
                <a:gd name="connsiteX26" fmla="*/ 118175 w 357407"/>
                <a:gd name="connsiteY26" fmla="*/ 22137 h 129358"/>
                <a:gd name="connsiteX27" fmla="*/ 113892 w 357407"/>
                <a:gd name="connsiteY27" fmla="*/ 21281 h 129358"/>
                <a:gd name="connsiteX28" fmla="*/ 107809 w 357407"/>
                <a:gd name="connsiteY28" fmla="*/ 20424 h 129358"/>
                <a:gd name="connsiteX29" fmla="*/ 103440 w 357407"/>
                <a:gd name="connsiteY29" fmla="*/ 19567 h 129358"/>
                <a:gd name="connsiteX30" fmla="*/ 97358 w 357407"/>
                <a:gd name="connsiteY30" fmla="*/ 18710 h 129358"/>
                <a:gd name="connsiteX31" fmla="*/ 92217 w 357407"/>
                <a:gd name="connsiteY31" fmla="*/ 17854 h 129358"/>
                <a:gd name="connsiteX32" fmla="*/ 86135 w 357407"/>
                <a:gd name="connsiteY32" fmla="*/ 16998 h 129358"/>
                <a:gd name="connsiteX33" fmla="*/ 80909 w 357407"/>
                <a:gd name="connsiteY33" fmla="*/ 16141 h 129358"/>
                <a:gd name="connsiteX34" fmla="*/ 75684 w 357407"/>
                <a:gd name="connsiteY34" fmla="*/ 15284 h 129358"/>
                <a:gd name="connsiteX35" fmla="*/ 70544 w 357407"/>
                <a:gd name="connsiteY35" fmla="*/ 14427 h 129358"/>
                <a:gd name="connsiteX36" fmla="*/ 65318 w 357407"/>
                <a:gd name="connsiteY36" fmla="*/ 13571 h 129358"/>
                <a:gd name="connsiteX37" fmla="*/ 60092 w 357407"/>
                <a:gd name="connsiteY37" fmla="*/ 12714 h 129358"/>
                <a:gd name="connsiteX38" fmla="*/ 54952 w 357407"/>
                <a:gd name="connsiteY38" fmla="*/ 11857 h 129358"/>
                <a:gd name="connsiteX39" fmla="*/ 49726 w 357407"/>
                <a:gd name="connsiteY39" fmla="*/ 11001 h 129358"/>
                <a:gd name="connsiteX40" fmla="*/ 44500 w 357407"/>
                <a:gd name="connsiteY40" fmla="*/ 9287 h 129358"/>
                <a:gd name="connsiteX41" fmla="*/ 39360 w 357407"/>
                <a:gd name="connsiteY41" fmla="*/ 8431 h 129358"/>
                <a:gd name="connsiteX42" fmla="*/ 34135 w 357407"/>
                <a:gd name="connsiteY42" fmla="*/ 6717 h 129358"/>
                <a:gd name="connsiteX43" fmla="*/ 28909 w 357407"/>
                <a:gd name="connsiteY43" fmla="*/ 5860 h 129358"/>
                <a:gd name="connsiteX44" fmla="*/ 23769 w 357407"/>
                <a:gd name="connsiteY44" fmla="*/ 4147 h 129358"/>
                <a:gd name="connsiteX45" fmla="*/ 18543 w 357407"/>
                <a:gd name="connsiteY45" fmla="*/ 2434 h 129358"/>
                <a:gd name="connsiteX46" fmla="*/ 16830 w 357407"/>
                <a:gd name="connsiteY46" fmla="*/ 1577 h 129358"/>
                <a:gd name="connsiteX47" fmla="*/ 296 w 357407"/>
                <a:gd name="connsiteY47" fmla="*/ 51265 h 129358"/>
                <a:gd name="connsiteX48" fmla="*/ 296 w 357407"/>
                <a:gd name="connsiteY48" fmla="*/ 53835 h 129358"/>
                <a:gd name="connsiteX49" fmla="*/ 86649 w 357407"/>
                <a:gd name="connsiteY49" fmla="*/ 53835 h 129358"/>
                <a:gd name="connsiteX50" fmla="*/ 97786 w 357407"/>
                <a:gd name="connsiteY50" fmla="*/ 64971 h 129358"/>
                <a:gd name="connsiteX51" fmla="*/ 86649 w 357407"/>
                <a:gd name="connsiteY51" fmla="*/ 76108 h 129358"/>
                <a:gd name="connsiteX52" fmla="*/ -47 w 357407"/>
                <a:gd name="connsiteY52" fmla="*/ 76108 h 129358"/>
                <a:gd name="connsiteX53" fmla="*/ -47 w 357407"/>
                <a:gd name="connsiteY53" fmla="*/ 97525 h 129358"/>
                <a:gd name="connsiteX54" fmla="*/ 43301 w 357407"/>
                <a:gd name="connsiteY54" fmla="*/ 97525 h 129358"/>
                <a:gd name="connsiteX55" fmla="*/ 54438 w 357407"/>
                <a:gd name="connsiteY55" fmla="*/ 108662 h 129358"/>
                <a:gd name="connsiteX56" fmla="*/ 43301 w 357407"/>
                <a:gd name="connsiteY56" fmla="*/ 119799 h 129358"/>
                <a:gd name="connsiteX57" fmla="*/ -47 w 357407"/>
                <a:gd name="connsiteY57" fmla="*/ 119799 h 129358"/>
                <a:gd name="connsiteX58" fmla="*/ -47 w 357407"/>
                <a:gd name="connsiteY58" fmla="*/ 129222 h 129358"/>
                <a:gd name="connsiteX59" fmla="*/ 357359 w 357407"/>
                <a:gd name="connsiteY59" fmla="*/ 129222 h 129358"/>
                <a:gd name="connsiteX60" fmla="*/ 357359 w 357407"/>
                <a:gd name="connsiteY60" fmla="*/ 118085 h 129358"/>
                <a:gd name="connsiteX61" fmla="*/ 324463 w 357407"/>
                <a:gd name="connsiteY61" fmla="*/ 118085 h 129358"/>
                <a:gd name="connsiteX62" fmla="*/ 313326 w 357407"/>
                <a:gd name="connsiteY62" fmla="*/ 106949 h 129358"/>
                <a:gd name="connsiteX63" fmla="*/ 324463 w 357407"/>
                <a:gd name="connsiteY63" fmla="*/ 95812 h 129358"/>
                <a:gd name="connsiteX64" fmla="*/ 357359 w 357407"/>
                <a:gd name="connsiteY64" fmla="*/ 95812 h 129358"/>
                <a:gd name="connsiteX65" fmla="*/ 357359 w 357407"/>
                <a:gd name="connsiteY65" fmla="*/ 86388 h 129358"/>
                <a:gd name="connsiteX66" fmla="*/ 292423 w 357407"/>
                <a:gd name="connsiteY66" fmla="*/ 86388 h 129358"/>
                <a:gd name="connsiteX67" fmla="*/ 281286 w 357407"/>
                <a:gd name="connsiteY67" fmla="*/ 75252 h 129358"/>
                <a:gd name="connsiteX68" fmla="*/ 292423 w 357407"/>
                <a:gd name="connsiteY68" fmla="*/ 64115 h 129358"/>
                <a:gd name="connsiteX69" fmla="*/ 357359 w 357407"/>
                <a:gd name="connsiteY69" fmla="*/ 64115 h 129358"/>
                <a:gd name="connsiteX70" fmla="*/ 357359 w 357407"/>
                <a:gd name="connsiteY70" fmla="*/ 50408 h 129358"/>
                <a:gd name="connsiteX71" fmla="*/ 340226 w 357407"/>
                <a:gd name="connsiteY71" fmla="*/ -136 h 129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57407" h="129358">
                  <a:moveTo>
                    <a:pt x="337998" y="1577"/>
                  </a:moveTo>
                  <a:cubicBezTo>
                    <a:pt x="336200" y="2434"/>
                    <a:pt x="334486" y="2434"/>
                    <a:pt x="333629" y="3290"/>
                  </a:cubicBezTo>
                  <a:cubicBezTo>
                    <a:pt x="332773" y="4147"/>
                    <a:pt x="330203" y="4147"/>
                    <a:pt x="328403" y="5004"/>
                  </a:cubicBezTo>
                  <a:cubicBezTo>
                    <a:pt x="326604" y="5860"/>
                    <a:pt x="324977" y="5860"/>
                    <a:pt x="324120" y="6717"/>
                  </a:cubicBezTo>
                  <a:cubicBezTo>
                    <a:pt x="323264" y="7574"/>
                    <a:pt x="320608" y="7574"/>
                    <a:pt x="318894" y="8431"/>
                  </a:cubicBezTo>
                  <a:cubicBezTo>
                    <a:pt x="317421" y="8645"/>
                    <a:pt x="315965" y="8928"/>
                    <a:pt x="314525" y="9287"/>
                  </a:cubicBezTo>
                  <a:cubicBezTo>
                    <a:pt x="312812" y="10144"/>
                    <a:pt x="311098" y="10144"/>
                    <a:pt x="309385" y="11001"/>
                  </a:cubicBezTo>
                  <a:cubicBezTo>
                    <a:pt x="307912" y="11206"/>
                    <a:pt x="306455" y="11489"/>
                    <a:pt x="305016" y="11857"/>
                  </a:cubicBezTo>
                  <a:cubicBezTo>
                    <a:pt x="303303" y="11857"/>
                    <a:pt x="301589" y="12714"/>
                    <a:pt x="299876" y="12714"/>
                  </a:cubicBezTo>
                  <a:cubicBezTo>
                    <a:pt x="298163" y="12714"/>
                    <a:pt x="296364" y="13571"/>
                    <a:pt x="294650" y="13571"/>
                  </a:cubicBezTo>
                  <a:cubicBezTo>
                    <a:pt x="292937" y="13571"/>
                    <a:pt x="291138" y="14427"/>
                    <a:pt x="289425" y="14427"/>
                  </a:cubicBezTo>
                  <a:cubicBezTo>
                    <a:pt x="287711" y="14427"/>
                    <a:pt x="285998" y="15284"/>
                    <a:pt x="284199" y="15284"/>
                  </a:cubicBezTo>
                  <a:cubicBezTo>
                    <a:pt x="282400" y="15284"/>
                    <a:pt x="280772" y="16141"/>
                    <a:pt x="279059" y="16141"/>
                  </a:cubicBezTo>
                  <a:cubicBezTo>
                    <a:pt x="277345" y="16141"/>
                    <a:pt x="275547" y="16998"/>
                    <a:pt x="273833" y="16998"/>
                  </a:cubicBezTo>
                  <a:cubicBezTo>
                    <a:pt x="272120" y="16998"/>
                    <a:pt x="270406" y="17854"/>
                    <a:pt x="268608" y="17854"/>
                  </a:cubicBezTo>
                  <a:cubicBezTo>
                    <a:pt x="266808" y="17854"/>
                    <a:pt x="265181" y="18710"/>
                    <a:pt x="263467" y="18710"/>
                  </a:cubicBezTo>
                  <a:cubicBezTo>
                    <a:pt x="261754" y="18710"/>
                    <a:pt x="259955" y="19567"/>
                    <a:pt x="258242" y="19567"/>
                  </a:cubicBezTo>
                  <a:cubicBezTo>
                    <a:pt x="256528" y="19567"/>
                    <a:pt x="254729" y="20424"/>
                    <a:pt x="253016" y="20424"/>
                  </a:cubicBezTo>
                  <a:cubicBezTo>
                    <a:pt x="251302" y="20424"/>
                    <a:pt x="249589" y="21281"/>
                    <a:pt x="247876" y="21281"/>
                  </a:cubicBezTo>
                  <a:cubicBezTo>
                    <a:pt x="246094" y="21135"/>
                    <a:pt x="244295" y="21435"/>
                    <a:pt x="242650" y="22137"/>
                  </a:cubicBezTo>
                  <a:cubicBezTo>
                    <a:pt x="240868" y="22000"/>
                    <a:pt x="239069" y="22292"/>
                    <a:pt x="237424" y="22994"/>
                  </a:cubicBezTo>
                  <a:cubicBezTo>
                    <a:pt x="235642" y="22866"/>
                    <a:pt x="233852" y="23157"/>
                    <a:pt x="232199" y="23851"/>
                  </a:cubicBezTo>
                  <a:cubicBezTo>
                    <a:pt x="230168" y="23773"/>
                    <a:pt x="228138" y="24065"/>
                    <a:pt x="226202" y="24707"/>
                  </a:cubicBezTo>
                  <a:lnTo>
                    <a:pt x="134623" y="24707"/>
                  </a:lnTo>
                  <a:cubicBezTo>
                    <a:pt x="132584" y="24844"/>
                    <a:pt x="130545" y="24553"/>
                    <a:pt x="128626" y="23851"/>
                  </a:cubicBezTo>
                  <a:cubicBezTo>
                    <a:pt x="127119" y="24082"/>
                    <a:pt x="125568" y="23773"/>
                    <a:pt x="124257" y="22994"/>
                  </a:cubicBezTo>
                  <a:cubicBezTo>
                    <a:pt x="122193" y="23080"/>
                    <a:pt x="120137" y="22788"/>
                    <a:pt x="118175" y="22137"/>
                  </a:cubicBezTo>
                  <a:cubicBezTo>
                    <a:pt x="116693" y="22360"/>
                    <a:pt x="115176" y="22061"/>
                    <a:pt x="113892" y="21281"/>
                  </a:cubicBezTo>
                  <a:cubicBezTo>
                    <a:pt x="112092" y="21281"/>
                    <a:pt x="110379" y="20424"/>
                    <a:pt x="107809" y="20424"/>
                  </a:cubicBezTo>
                  <a:cubicBezTo>
                    <a:pt x="106301" y="20656"/>
                    <a:pt x="104751" y="20347"/>
                    <a:pt x="103440" y="19567"/>
                  </a:cubicBezTo>
                  <a:cubicBezTo>
                    <a:pt x="101726" y="19567"/>
                    <a:pt x="100013" y="18710"/>
                    <a:pt x="97358" y="18710"/>
                  </a:cubicBezTo>
                  <a:cubicBezTo>
                    <a:pt x="94702" y="18710"/>
                    <a:pt x="93931" y="17854"/>
                    <a:pt x="92217" y="17854"/>
                  </a:cubicBezTo>
                  <a:cubicBezTo>
                    <a:pt x="90504" y="17854"/>
                    <a:pt x="88705" y="16998"/>
                    <a:pt x="86135" y="16998"/>
                  </a:cubicBezTo>
                  <a:cubicBezTo>
                    <a:pt x="83565" y="16998"/>
                    <a:pt x="82623" y="16141"/>
                    <a:pt x="80909" y="16141"/>
                  </a:cubicBezTo>
                  <a:cubicBezTo>
                    <a:pt x="79196" y="16141"/>
                    <a:pt x="77483" y="15284"/>
                    <a:pt x="75684" y="15284"/>
                  </a:cubicBezTo>
                  <a:cubicBezTo>
                    <a:pt x="73884" y="15284"/>
                    <a:pt x="72257" y="14427"/>
                    <a:pt x="70544" y="14427"/>
                  </a:cubicBezTo>
                  <a:cubicBezTo>
                    <a:pt x="68830" y="14427"/>
                    <a:pt x="67031" y="13571"/>
                    <a:pt x="65318" y="13571"/>
                  </a:cubicBezTo>
                  <a:cubicBezTo>
                    <a:pt x="63605" y="13571"/>
                    <a:pt x="61891" y="12714"/>
                    <a:pt x="60092" y="12714"/>
                  </a:cubicBezTo>
                  <a:cubicBezTo>
                    <a:pt x="58293" y="12714"/>
                    <a:pt x="56666" y="11857"/>
                    <a:pt x="54952" y="11857"/>
                  </a:cubicBezTo>
                  <a:cubicBezTo>
                    <a:pt x="53239" y="11857"/>
                    <a:pt x="51439" y="11001"/>
                    <a:pt x="49726" y="11001"/>
                  </a:cubicBezTo>
                  <a:cubicBezTo>
                    <a:pt x="47884" y="10812"/>
                    <a:pt x="46102" y="10229"/>
                    <a:pt x="44500" y="9287"/>
                  </a:cubicBezTo>
                  <a:cubicBezTo>
                    <a:pt x="42787" y="9287"/>
                    <a:pt x="41074" y="8431"/>
                    <a:pt x="39360" y="8431"/>
                  </a:cubicBezTo>
                  <a:cubicBezTo>
                    <a:pt x="37647" y="8431"/>
                    <a:pt x="35848" y="7574"/>
                    <a:pt x="34135" y="6717"/>
                  </a:cubicBezTo>
                  <a:cubicBezTo>
                    <a:pt x="32421" y="5860"/>
                    <a:pt x="30622" y="5860"/>
                    <a:pt x="28909" y="5860"/>
                  </a:cubicBezTo>
                  <a:cubicBezTo>
                    <a:pt x="27196" y="5860"/>
                    <a:pt x="25482" y="5004"/>
                    <a:pt x="23769" y="4147"/>
                  </a:cubicBezTo>
                  <a:cubicBezTo>
                    <a:pt x="22055" y="3290"/>
                    <a:pt x="20257" y="3290"/>
                    <a:pt x="18543" y="2434"/>
                  </a:cubicBezTo>
                  <a:cubicBezTo>
                    <a:pt x="16830" y="1577"/>
                    <a:pt x="17686" y="2434"/>
                    <a:pt x="16830" y="1577"/>
                  </a:cubicBezTo>
                  <a:cubicBezTo>
                    <a:pt x="6233" y="15995"/>
                    <a:pt x="450" y="33377"/>
                    <a:pt x="296" y="51265"/>
                  </a:cubicBezTo>
                  <a:lnTo>
                    <a:pt x="296" y="53835"/>
                  </a:lnTo>
                  <a:lnTo>
                    <a:pt x="86649" y="53835"/>
                  </a:lnTo>
                  <a:cubicBezTo>
                    <a:pt x="92800" y="53835"/>
                    <a:pt x="97786" y="58820"/>
                    <a:pt x="97786" y="64971"/>
                  </a:cubicBezTo>
                  <a:cubicBezTo>
                    <a:pt x="97786" y="71122"/>
                    <a:pt x="92800" y="76108"/>
                    <a:pt x="86649" y="76108"/>
                  </a:cubicBezTo>
                  <a:lnTo>
                    <a:pt x="-47" y="76108"/>
                  </a:lnTo>
                  <a:lnTo>
                    <a:pt x="-47" y="97525"/>
                  </a:lnTo>
                  <a:lnTo>
                    <a:pt x="43301" y="97525"/>
                  </a:lnTo>
                  <a:cubicBezTo>
                    <a:pt x="49452" y="97525"/>
                    <a:pt x="54438" y="102511"/>
                    <a:pt x="54438" y="108662"/>
                  </a:cubicBezTo>
                  <a:cubicBezTo>
                    <a:pt x="54438" y="114813"/>
                    <a:pt x="49452" y="119799"/>
                    <a:pt x="43301" y="119799"/>
                  </a:cubicBezTo>
                  <a:lnTo>
                    <a:pt x="-47" y="119799"/>
                  </a:lnTo>
                  <a:lnTo>
                    <a:pt x="-47" y="129222"/>
                  </a:lnTo>
                  <a:lnTo>
                    <a:pt x="357359" y="129222"/>
                  </a:lnTo>
                  <a:lnTo>
                    <a:pt x="357359" y="118085"/>
                  </a:lnTo>
                  <a:lnTo>
                    <a:pt x="324463" y="118085"/>
                  </a:lnTo>
                  <a:cubicBezTo>
                    <a:pt x="318312" y="118085"/>
                    <a:pt x="313326" y="113099"/>
                    <a:pt x="313326" y="106949"/>
                  </a:cubicBezTo>
                  <a:cubicBezTo>
                    <a:pt x="313326" y="100798"/>
                    <a:pt x="318312" y="95812"/>
                    <a:pt x="324463" y="95812"/>
                  </a:cubicBezTo>
                  <a:lnTo>
                    <a:pt x="357359" y="95812"/>
                  </a:lnTo>
                  <a:lnTo>
                    <a:pt x="357359" y="86388"/>
                  </a:lnTo>
                  <a:lnTo>
                    <a:pt x="292423" y="86388"/>
                  </a:lnTo>
                  <a:cubicBezTo>
                    <a:pt x="286272" y="86388"/>
                    <a:pt x="281286" y="81403"/>
                    <a:pt x="281286" y="75252"/>
                  </a:cubicBezTo>
                  <a:cubicBezTo>
                    <a:pt x="281286" y="69100"/>
                    <a:pt x="286272" y="64115"/>
                    <a:pt x="292423" y="64115"/>
                  </a:cubicBezTo>
                  <a:lnTo>
                    <a:pt x="357359" y="64115"/>
                  </a:lnTo>
                  <a:lnTo>
                    <a:pt x="357359" y="50408"/>
                  </a:lnTo>
                  <a:cubicBezTo>
                    <a:pt x="357488" y="32118"/>
                    <a:pt x="351448" y="14307"/>
                    <a:pt x="340226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2" name="Graphic 2">
            <a:extLst>
              <a:ext uri="{FF2B5EF4-FFF2-40B4-BE49-F238E27FC236}">
                <a16:creationId xmlns:a16="http://schemas.microsoft.com/office/drawing/2014/main" id="{FDCC7F72-B419-1973-B1F9-C9C43F4339A2}"/>
              </a:ext>
            </a:extLst>
          </p:cNvPr>
          <p:cNvGrpSpPr/>
          <p:nvPr/>
        </p:nvGrpSpPr>
        <p:grpSpPr>
          <a:xfrm>
            <a:off x="4204766" y="5607081"/>
            <a:ext cx="432879" cy="419172"/>
            <a:chOff x="4204766" y="5607081"/>
            <a:chExt cx="432879" cy="419172"/>
          </a:xfrm>
          <a:solidFill>
            <a:srgbClr val="000000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D835B0B-E0C3-CFE9-60E2-E376CA768B4F}"/>
                </a:ext>
              </a:extLst>
            </p:cNvPr>
            <p:cNvSpPr/>
            <p:nvPr/>
          </p:nvSpPr>
          <p:spPr>
            <a:xfrm>
              <a:off x="4405395" y="5992843"/>
              <a:ext cx="43352" cy="32810"/>
            </a:xfrm>
            <a:custGeom>
              <a:avLst/>
              <a:gdLst>
                <a:gd name="connsiteX0" fmla="*/ 2614 w 43352"/>
                <a:gd name="connsiteY0" fmla="*/ -136 h 32810"/>
                <a:gd name="connsiteX1" fmla="*/ -42 w 43352"/>
                <a:gd name="connsiteY1" fmla="*/ 11001 h 32810"/>
                <a:gd name="connsiteX2" fmla="*/ 21632 w 43352"/>
                <a:gd name="connsiteY2" fmla="*/ 32675 h 32810"/>
                <a:gd name="connsiteX3" fmla="*/ 43306 w 43352"/>
                <a:gd name="connsiteY3" fmla="*/ 11001 h 32810"/>
                <a:gd name="connsiteX4" fmla="*/ 40736 w 43352"/>
                <a:gd name="connsiteY4" fmla="*/ -136 h 3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52" h="32810">
                  <a:moveTo>
                    <a:pt x="2614" y="-136"/>
                  </a:moveTo>
                  <a:cubicBezTo>
                    <a:pt x="797" y="3291"/>
                    <a:pt x="-119" y="7120"/>
                    <a:pt x="-42" y="11001"/>
                  </a:cubicBezTo>
                  <a:cubicBezTo>
                    <a:pt x="-42" y="22969"/>
                    <a:pt x="9664" y="32675"/>
                    <a:pt x="21632" y="32675"/>
                  </a:cubicBezTo>
                  <a:cubicBezTo>
                    <a:pt x="33600" y="32675"/>
                    <a:pt x="43306" y="22969"/>
                    <a:pt x="43306" y="11001"/>
                  </a:cubicBezTo>
                  <a:cubicBezTo>
                    <a:pt x="43272" y="7146"/>
                    <a:pt x="42398" y="3342"/>
                    <a:pt x="40736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2ED2185-8CA8-1DE1-6454-BD2DBE1B8879}"/>
                </a:ext>
              </a:extLst>
            </p:cNvPr>
            <p:cNvSpPr/>
            <p:nvPr/>
          </p:nvSpPr>
          <p:spPr>
            <a:xfrm>
              <a:off x="4324016" y="5764967"/>
              <a:ext cx="91835" cy="153345"/>
            </a:xfrm>
            <a:custGeom>
              <a:avLst/>
              <a:gdLst>
                <a:gd name="connsiteX0" fmla="*/ 43216 w 91835"/>
                <a:gd name="connsiteY0" fmla="*/ 77821 h 153345"/>
                <a:gd name="connsiteX1" fmla="*/ 31993 w 91835"/>
                <a:gd name="connsiteY1" fmla="*/ 77821 h 153345"/>
                <a:gd name="connsiteX2" fmla="*/ 20856 w 91835"/>
                <a:gd name="connsiteY2" fmla="*/ 66685 h 153345"/>
                <a:gd name="connsiteX3" fmla="*/ 31993 w 91835"/>
                <a:gd name="connsiteY3" fmla="*/ 55548 h 153345"/>
                <a:gd name="connsiteX4" fmla="*/ 53667 w 91835"/>
                <a:gd name="connsiteY4" fmla="*/ 55548 h 153345"/>
                <a:gd name="connsiteX5" fmla="*/ 64890 w 91835"/>
                <a:gd name="connsiteY5" fmla="*/ 66685 h 153345"/>
                <a:gd name="connsiteX6" fmla="*/ 64890 w 91835"/>
                <a:gd name="connsiteY6" fmla="*/ 152353 h 153345"/>
                <a:gd name="connsiteX7" fmla="*/ 91789 w 91835"/>
                <a:gd name="connsiteY7" fmla="*/ 152353 h 153345"/>
                <a:gd name="connsiteX8" fmla="*/ 91789 w 91835"/>
                <a:gd name="connsiteY8" fmla="*/ 63258 h 153345"/>
                <a:gd name="connsiteX9" fmla="*/ 45957 w 91835"/>
                <a:gd name="connsiteY9" fmla="*/ -136 h 153345"/>
                <a:gd name="connsiteX10" fmla="*/ -47 w 91835"/>
                <a:gd name="connsiteY10" fmla="*/ 63258 h 153345"/>
                <a:gd name="connsiteX11" fmla="*/ -47 w 91835"/>
                <a:gd name="connsiteY11" fmla="*/ 153210 h 153345"/>
                <a:gd name="connsiteX12" fmla="*/ 43301 w 91835"/>
                <a:gd name="connsiteY12" fmla="*/ 153210 h 153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835" h="153345">
                  <a:moveTo>
                    <a:pt x="43216" y="77821"/>
                  </a:moveTo>
                  <a:lnTo>
                    <a:pt x="31993" y="77821"/>
                  </a:lnTo>
                  <a:cubicBezTo>
                    <a:pt x="25842" y="77821"/>
                    <a:pt x="20856" y="72836"/>
                    <a:pt x="20856" y="66685"/>
                  </a:cubicBezTo>
                  <a:cubicBezTo>
                    <a:pt x="20856" y="60534"/>
                    <a:pt x="25842" y="55548"/>
                    <a:pt x="31993" y="55548"/>
                  </a:cubicBezTo>
                  <a:lnTo>
                    <a:pt x="53667" y="55548"/>
                  </a:lnTo>
                  <a:cubicBezTo>
                    <a:pt x="59792" y="55642"/>
                    <a:pt x="64753" y="60560"/>
                    <a:pt x="64890" y="66685"/>
                  </a:cubicBezTo>
                  <a:lnTo>
                    <a:pt x="64890" y="152353"/>
                  </a:lnTo>
                  <a:lnTo>
                    <a:pt x="91789" y="152353"/>
                  </a:lnTo>
                  <a:lnTo>
                    <a:pt x="91789" y="63258"/>
                  </a:lnTo>
                  <a:lnTo>
                    <a:pt x="45957" y="-136"/>
                  </a:lnTo>
                  <a:lnTo>
                    <a:pt x="-47" y="63258"/>
                  </a:lnTo>
                  <a:lnTo>
                    <a:pt x="-47" y="153210"/>
                  </a:lnTo>
                  <a:lnTo>
                    <a:pt x="43301" y="15321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88D277A-CCBC-1050-6B5E-2F3B97D2C7C2}"/>
                </a:ext>
              </a:extLst>
            </p:cNvPr>
            <p:cNvSpPr/>
            <p:nvPr/>
          </p:nvSpPr>
          <p:spPr>
            <a:xfrm>
              <a:off x="4390665" y="5757256"/>
              <a:ext cx="71104" cy="48830"/>
            </a:xfrm>
            <a:custGeom>
              <a:avLst/>
              <a:gdLst>
                <a:gd name="connsiteX0" fmla="*/ 71104 w 71104"/>
                <a:gd name="connsiteY0" fmla="*/ 0 h 48830"/>
                <a:gd name="connsiteX1" fmla="*/ 0 w 71104"/>
                <a:gd name="connsiteY1" fmla="*/ 0 h 48830"/>
                <a:gd name="connsiteX2" fmla="*/ 35552 w 71104"/>
                <a:gd name="connsiteY2" fmla="*/ 48831 h 48830"/>
                <a:gd name="connsiteX3" fmla="*/ 71104 w 71104"/>
                <a:gd name="connsiteY3" fmla="*/ 0 h 4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4" h="48830">
                  <a:moveTo>
                    <a:pt x="71104" y="0"/>
                  </a:moveTo>
                  <a:lnTo>
                    <a:pt x="0" y="0"/>
                  </a:lnTo>
                  <a:lnTo>
                    <a:pt x="35552" y="48831"/>
                  </a:lnTo>
                  <a:lnTo>
                    <a:pt x="71104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981728-7A2C-91A2-05FD-6463854D0E30}"/>
                </a:ext>
              </a:extLst>
            </p:cNvPr>
            <p:cNvSpPr/>
            <p:nvPr/>
          </p:nvSpPr>
          <p:spPr>
            <a:xfrm>
              <a:off x="4335752" y="5939729"/>
              <a:ext cx="180245" cy="32553"/>
            </a:xfrm>
            <a:custGeom>
              <a:avLst/>
              <a:gdLst>
                <a:gd name="connsiteX0" fmla="*/ -47 w 180245"/>
                <a:gd name="connsiteY0" fmla="*/ -136 h 32553"/>
                <a:gd name="connsiteX1" fmla="*/ 41588 w 180245"/>
                <a:gd name="connsiteY1" fmla="*/ 32418 h 32553"/>
                <a:gd name="connsiteX2" fmla="*/ 138650 w 180245"/>
                <a:gd name="connsiteY2" fmla="*/ 32418 h 32553"/>
                <a:gd name="connsiteX3" fmla="*/ 180199 w 180245"/>
                <a:gd name="connsiteY3" fmla="*/ -136 h 32553"/>
                <a:gd name="connsiteX4" fmla="*/ -47 w 180245"/>
                <a:gd name="connsiteY4" fmla="*/ -136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5" h="32553">
                  <a:moveTo>
                    <a:pt x="-47" y="-136"/>
                  </a:moveTo>
                  <a:cubicBezTo>
                    <a:pt x="4871" y="18882"/>
                    <a:pt x="21944" y="32229"/>
                    <a:pt x="41588" y="32418"/>
                  </a:cubicBezTo>
                  <a:lnTo>
                    <a:pt x="138650" y="32418"/>
                  </a:lnTo>
                  <a:cubicBezTo>
                    <a:pt x="158336" y="32400"/>
                    <a:pt x="175478" y="18976"/>
                    <a:pt x="180199" y="-136"/>
                  </a:cubicBezTo>
                  <a:lnTo>
                    <a:pt x="-47" y="-136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F1D09BF-E825-A45B-3516-5B523DA0B47F}"/>
                </a:ext>
              </a:extLst>
            </p:cNvPr>
            <p:cNvSpPr/>
            <p:nvPr/>
          </p:nvSpPr>
          <p:spPr>
            <a:xfrm>
              <a:off x="4324016" y="5757256"/>
              <a:ext cx="24243" cy="34267"/>
            </a:xfrm>
            <a:custGeom>
              <a:avLst/>
              <a:gdLst>
                <a:gd name="connsiteX0" fmla="*/ 0 w 24243"/>
                <a:gd name="connsiteY0" fmla="*/ 0 h 34267"/>
                <a:gd name="connsiteX1" fmla="*/ 0 w 24243"/>
                <a:gd name="connsiteY1" fmla="*/ 34267 h 34267"/>
                <a:gd name="connsiteX2" fmla="*/ 24244 w 24243"/>
                <a:gd name="connsiteY2" fmla="*/ 0 h 34267"/>
                <a:gd name="connsiteX3" fmla="*/ 0 w 24243"/>
                <a:gd name="connsiteY3" fmla="*/ 0 h 3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3" h="34267">
                  <a:moveTo>
                    <a:pt x="0" y="0"/>
                  </a:moveTo>
                  <a:lnTo>
                    <a:pt x="0" y="34267"/>
                  </a:lnTo>
                  <a:lnTo>
                    <a:pt x="242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2990EE1-E314-B00A-FFEB-ADD06F759D20}"/>
                </a:ext>
              </a:extLst>
            </p:cNvPr>
            <p:cNvSpPr/>
            <p:nvPr/>
          </p:nvSpPr>
          <p:spPr>
            <a:xfrm>
              <a:off x="4404543" y="5607081"/>
              <a:ext cx="43350" cy="32810"/>
            </a:xfrm>
            <a:custGeom>
              <a:avLst/>
              <a:gdLst>
                <a:gd name="connsiteX0" fmla="*/ 40731 w 43350"/>
                <a:gd name="connsiteY0" fmla="*/ 32675 h 32810"/>
                <a:gd name="connsiteX1" fmla="*/ 43301 w 43350"/>
                <a:gd name="connsiteY1" fmla="*/ 21538 h 32810"/>
                <a:gd name="connsiteX2" fmla="*/ 21627 w 43350"/>
                <a:gd name="connsiteY2" fmla="*/ -136 h 32810"/>
                <a:gd name="connsiteX3" fmla="*/ -47 w 43350"/>
                <a:gd name="connsiteY3" fmla="*/ 21538 h 32810"/>
                <a:gd name="connsiteX4" fmla="*/ 2609 w 43350"/>
                <a:gd name="connsiteY4" fmla="*/ 32675 h 3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50" h="32810">
                  <a:moveTo>
                    <a:pt x="40731" y="32675"/>
                  </a:moveTo>
                  <a:cubicBezTo>
                    <a:pt x="42479" y="29231"/>
                    <a:pt x="43361" y="25402"/>
                    <a:pt x="43301" y="21538"/>
                  </a:cubicBezTo>
                  <a:cubicBezTo>
                    <a:pt x="43301" y="9570"/>
                    <a:pt x="33595" y="-136"/>
                    <a:pt x="21627" y="-136"/>
                  </a:cubicBezTo>
                  <a:cubicBezTo>
                    <a:pt x="9660" y="-136"/>
                    <a:pt x="-47" y="9570"/>
                    <a:pt x="-47" y="21538"/>
                  </a:cubicBezTo>
                  <a:cubicBezTo>
                    <a:pt x="-12" y="25402"/>
                    <a:pt x="896" y="29213"/>
                    <a:pt x="2609" y="3267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C0BA8DE-C847-F5AB-63CA-5B6E12BF0043}"/>
                </a:ext>
              </a:extLst>
            </p:cNvPr>
            <p:cNvSpPr/>
            <p:nvPr/>
          </p:nvSpPr>
          <p:spPr>
            <a:xfrm>
              <a:off x="4437525" y="5764967"/>
              <a:ext cx="91750" cy="154202"/>
            </a:xfrm>
            <a:custGeom>
              <a:avLst/>
              <a:gdLst>
                <a:gd name="connsiteX0" fmla="*/ -47 w 91750"/>
                <a:gd name="connsiteY0" fmla="*/ 63258 h 154202"/>
                <a:gd name="connsiteX1" fmla="*/ -47 w 91750"/>
                <a:gd name="connsiteY1" fmla="*/ 153210 h 154202"/>
                <a:gd name="connsiteX2" fmla="*/ 26682 w 91750"/>
                <a:gd name="connsiteY2" fmla="*/ 153210 h 154202"/>
                <a:gd name="connsiteX3" fmla="*/ 26682 w 91750"/>
                <a:gd name="connsiteY3" fmla="*/ 67542 h 154202"/>
                <a:gd name="connsiteX4" fmla="*/ 37990 w 91750"/>
                <a:gd name="connsiteY4" fmla="*/ 56405 h 154202"/>
                <a:gd name="connsiteX5" fmla="*/ 59664 w 91750"/>
                <a:gd name="connsiteY5" fmla="*/ 56405 h 154202"/>
                <a:gd name="connsiteX6" fmla="*/ 70801 w 91750"/>
                <a:gd name="connsiteY6" fmla="*/ 67542 h 154202"/>
                <a:gd name="connsiteX7" fmla="*/ 59664 w 91750"/>
                <a:gd name="connsiteY7" fmla="*/ 78678 h 154202"/>
                <a:gd name="connsiteX8" fmla="*/ 48356 w 91750"/>
                <a:gd name="connsiteY8" fmla="*/ 78678 h 154202"/>
                <a:gd name="connsiteX9" fmla="*/ 48356 w 91750"/>
                <a:gd name="connsiteY9" fmla="*/ 154066 h 154202"/>
                <a:gd name="connsiteX10" fmla="*/ 91704 w 91750"/>
                <a:gd name="connsiteY10" fmla="*/ 154066 h 154202"/>
                <a:gd name="connsiteX11" fmla="*/ 91704 w 91750"/>
                <a:gd name="connsiteY11" fmla="*/ 63258 h 154202"/>
                <a:gd name="connsiteX12" fmla="*/ 45786 w 91750"/>
                <a:gd name="connsiteY12" fmla="*/ -136 h 15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750" h="154202">
                  <a:moveTo>
                    <a:pt x="-47" y="63258"/>
                  </a:moveTo>
                  <a:lnTo>
                    <a:pt x="-47" y="153210"/>
                  </a:lnTo>
                  <a:lnTo>
                    <a:pt x="26682" y="153210"/>
                  </a:lnTo>
                  <a:lnTo>
                    <a:pt x="26682" y="67542"/>
                  </a:lnTo>
                  <a:cubicBezTo>
                    <a:pt x="26819" y="61382"/>
                    <a:pt x="31831" y="56447"/>
                    <a:pt x="37990" y="56405"/>
                  </a:cubicBezTo>
                  <a:lnTo>
                    <a:pt x="59664" y="56405"/>
                  </a:lnTo>
                  <a:cubicBezTo>
                    <a:pt x="65815" y="56405"/>
                    <a:pt x="70801" y="61391"/>
                    <a:pt x="70801" y="67542"/>
                  </a:cubicBezTo>
                  <a:cubicBezTo>
                    <a:pt x="70801" y="73692"/>
                    <a:pt x="65815" y="78678"/>
                    <a:pt x="59664" y="78678"/>
                  </a:cubicBezTo>
                  <a:lnTo>
                    <a:pt x="48356" y="78678"/>
                  </a:lnTo>
                  <a:lnTo>
                    <a:pt x="48356" y="154066"/>
                  </a:lnTo>
                  <a:lnTo>
                    <a:pt x="91704" y="154066"/>
                  </a:lnTo>
                  <a:lnTo>
                    <a:pt x="91704" y="63258"/>
                  </a:lnTo>
                  <a:lnTo>
                    <a:pt x="45786" y="-136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25D11-08DD-8462-753F-1670EF1436C5}"/>
                </a:ext>
              </a:extLst>
            </p:cNvPr>
            <p:cNvSpPr/>
            <p:nvPr/>
          </p:nvSpPr>
          <p:spPr>
            <a:xfrm>
              <a:off x="4336951" y="5661309"/>
              <a:ext cx="181101" cy="32553"/>
            </a:xfrm>
            <a:custGeom>
              <a:avLst/>
              <a:gdLst>
                <a:gd name="connsiteX0" fmla="*/ 138649 w 181101"/>
                <a:gd name="connsiteY0" fmla="*/ -136 h 32553"/>
                <a:gd name="connsiteX1" fmla="*/ 41588 w 181101"/>
                <a:gd name="connsiteY1" fmla="*/ -136 h 32553"/>
                <a:gd name="connsiteX2" fmla="*/ -47 w 181101"/>
                <a:gd name="connsiteY2" fmla="*/ 32418 h 32553"/>
                <a:gd name="connsiteX3" fmla="*/ 181055 w 181101"/>
                <a:gd name="connsiteY3" fmla="*/ 32418 h 32553"/>
                <a:gd name="connsiteX4" fmla="*/ 138649 w 181101"/>
                <a:gd name="connsiteY4" fmla="*/ -136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01" h="32553">
                  <a:moveTo>
                    <a:pt x="138649" y="-136"/>
                  </a:moveTo>
                  <a:lnTo>
                    <a:pt x="41588" y="-136"/>
                  </a:lnTo>
                  <a:cubicBezTo>
                    <a:pt x="21876" y="-162"/>
                    <a:pt x="4682" y="13279"/>
                    <a:pt x="-47" y="32418"/>
                  </a:cubicBezTo>
                  <a:lnTo>
                    <a:pt x="181055" y="32418"/>
                  </a:lnTo>
                  <a:cubicBezTo>
                    <a:pt x="175581" y="13451"/>
                    <a:pt x="158387" y="249"/>
                    <a:pt x="138649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D441390-E226-6561-0E14-4F5EA9400F23}"/>
                </a:ext>
              </a:extLst>
            </p:cNvPr>
            <p:cNvSpPr/>
            <p:nvPr/>
          </p:nvSpPr>
          <p:spPr>
            <a:xfrm>
              <a:off x="4204766" y="5842924"/>
              <a:ext cx="22273" cy="22274"/>
            </a:xfrm>
            <a:custGeom>
              <a:avLst/>
              <a:gdLst>
                <a:gd name="connsiteX0" fmla="*/ 11005 w 22273"/>
                <a:gd name="connsiteY0" fmla="*/ -136 h 22274"/>
                <a:gd name="connsiteX1" fmla="*/ -46 w 22273"/>
                <a:gd name="connsiteY1" fmla="*/ 11086 h 22274"/>
                <a:gd name="connsiteX2" fmla="*/ 11176 w 22273"/>
                <a:gd name="connsiteY2" fmla="*/ 22138 h 22274"/>
                <a:gd name="connsiteX3" fmla="*/ 22227 w 22273"/>
                <a:gd name="connsiteY3" fmla="*/ 11001 h 22274"/>
                <a:gd name="connsiteX4" fmla="*/ 11005 w 22273"/>
                <a:gd name="connsiteY4" fmla="*/ -136 h 2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3" h="22274">
                  <a:moveTo>
                    <a:pt x="11005" y="-136"/>
                  </a:moveTo>
                  <a:cubicBezTo>
                    <a:pt x="4854" y="-93"/>
                    <a:pt x="-89" y="4936"/>
                    <a:pt x="-46" y="11086"/>
                  </a:cubicBezTo>
                  <a:cubicBezTo>
                    <a:pt x="5" y="17238"/>
                    <a:pt x="5025" y="22181"/>
                    <a:pt x="11176" y="22138"/>
                  </a:cubicBezTo>
                  <a:cubicBezTo>
                    <a:pt x="17293" y="22086"/>
                    <a:pt x="22227" y="17118"/>
                    <a:pt x="22227" y="11001"/>
                  </a:cubicBezTo>
                  <a:cubicBezTo>
                    <a:pt x="21808" y="4995"/>
                    <a:pt x="17010" y="233"/>
                    <a:pt x="1100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5E7B9B0-C5C7-5227-D5B0-549686768D7E}"/>
                </a:ext>
              </a:extLst>
            </p:cNvPr>
            <p:cNvSpPr/>
            <p:nvPr/>
          </p:nvSpPr>
          <p:spPr>
            <a:xfrm>
              <a:off x="4594810" y="5618475"/>
              <a:ext cx="42835" cy="42835"/>
            </a:xfrm>
            <a:custGeom>
              <a:avLst/>
              <a:gdLst>
                <a:gd name="connsiteX0" fmla="*/ 21115 w 42835"/>
                <a:gd name="connsiteY0" fmla="*/ -136 h 42835"/>
                <a:gd name="connsiteX1" fmla="*/ -45 w 42835"/>
                <a:gd name="connsiteY1" fmla="*/ 21538 h 42835"/>
                <a:gd name="connsiteX2" fmla="*/ 21629 w 42835"/>
                <a:gd name="connsiteY2" fmla="*/ 42698 h 42835"/>
                <a:gd name="connsiteX3" fmla="*/ 42789 w 42835"/>
                <a:gd name="connsiteY3" fmla="*/ 21281 h 42835"/>
                <a:gd name="connsiteX4" fmla="*/ 21543 w 42835"/>
                <a:gd name="connsiteY4" fmla="*/ -136 h 42835"/>
                <a:gd name="connsiteX5" fmla="*/ 21115 w 42835"/>
                <a:gd name="connsiteY5" fmla="*/ -136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115" y="-136"/>
                  </a:moveTo>
                  <a:cubicBezTo>
                    <a:pt x="9284" y="9"/>
                    <a:pt x="-182" y="9707"/>
                    <a:pt x="-45" y="21538"/>
                  </a:cubicBezTo>
                  <a:cubicBezTo>
                    <a:pt x="101" y="33360"/>
                    <a:pt x="9798" y="42835"/>
                    <a:pt x="21629" y="42698"/>
                  </a:cubicBezTo>
                  <a:cubicBezTo>
                    <a:pt x="33357" y="42552"/>
                    <a:pt x="42789" y="33009"/>
                    <a:pt x="42789" y="21281"/>
                  </a:cubicBezTo>
                  <a:cubicBezTo>
                    <a:pt x="42840" y="9502"/>
                    <a:pt x="33323" y="-93"/>
                    <a:pt x="21543" y="-136"/>
                  </a:cubicBezTo>
                  <a:cubicBezTo>
                    <a:pt x="21406" y="-136"/>
                    <a:pt x="21261" y="-136"/>
                    <a:pt x="2111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EA2541-9785-4DD8-69B4-47C2C913A87A}"/>
                </a:ext>
              </a:extLst>
            </p:cNvPr>
            <p:cNvSpPr/>
            <p:nvPr/>
          </p:nvSpPr>
          <p:spPr>
            <a:xfrm>
              <a:off x="4583331" y="6003973"/>
              <a:ext cx="22277" cy="22280"/>
            </a:xfrm>
            <a:custGeom>
              <a:avLst/>
              <a:gdLst>
                <a:gd name="connsiteX0" fmla="*/ 11005 w 22277"/>
                <a:gd name="connsiteY0" fmla="*/ -129 h 22280"/>
                <a:gd name="connsiteX1" fmla="*/ -46 w 22277"/>
                <a:gd name="connsiteY1" fmla="*/ 11093 h 22280"/>
                <a:gd name="connsiteX2" fmla="*/ 11176 w 22277"/>
                <a:gd name="connsiteY2" fmla="*/ 22144 h 22280"/>
                <a:gd name="connsiteX3" fmla="*/ 22227 w 22277"/>
                <a:gd name="connsiteY3" fmla="*/ 11007 h 22280"/>
                <a:gd name="connsiteX4" fmla="*/ 11613 w 22277"/>
                <a:gd name="connsiteY4" fmla="*/ -129 h 22280"/>
                <a:gd name="connsiteX5" fmla="*/ 11005 w 22277"/>
                <a:gd name="connsiteY5" fmla="*/ -129 h 2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77" h="22280">
                  <a:moveTo>
                    <a:pt x="11005" y="-129"/>
                  </a:moveTo>
                  <a:cubicBezTo>
                    <a:pt x="4854" y="-78"/>
                    <a:pt x="-89" y="4942"/>
                    <a:pt x="-46" y="11093"/>
                  </a:cubicBezTo>
                  <a:cubicBezTo>
                    <a:pt x="5" y="17244"/>
                    <a:pt x="5025" y="22187"/>
                    <a:pt x="11176" y="22144"/>
                  </a:cubicBezTo>
                  <a:cubicBezTo>
                    <a:pt x="17293" y="22093"/>
                    <a:pt x="22227" y="17124"/>
                    <a:pt x="22227" y="11007"/>
                  </a:cubicBezTo>
                  <a:cubicBezTo>
                    <a:pt x="22373" y="5002"/>
                    <a:pt x="17619" y="16"/>
                    <a:pt x="11613" y="-129"/>
                  </a:cubicBezTo>
                  <a:cubicBezTo>
                    <a:pt x="11408" y="-138"/>
                    <a:pt x="11210" y="-138"/>
                    <a:pt x="11005" y="-12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DCF431-26AB-C8CB-61EC-F9A180FC73CF}"/>
                </a:ext>
              </a:extLst>
            </p:cNvPr>
            <p:cNvSpPr/>
            <p:nvPr/>
          </p:nvSpPr>
          <p:spPr>
            <a:xfrm>
              <a:off x="4504261" y="5757256"/>
              <a:ext cx="25100" cy="34267"/>
            </a:xfrm>
            <a:custGeom>
              <a:avLst/>
              <a:gdLst>
                <a:gd name="connsiteX0" fmla="*/ 25101 w 25100"/>
                <a:gd name="connsiteY0" fmla="*/ 34267 h 34267"/>
                <a:gd name="connsiteX1" fmla="*/ 25101 w 25100"/>
                <a:gd name="connsiteY1" fmla="*/ 0 h 34267"/>
                <a:gd name="connsiteX2" fmla="*/ 0 w 25100"/>
                <a:gd name="connsiteY2" fmla="*/ 0 h 34267"/>
                <a:gd name="connsiteX3" fmla="*/ 25101 w 25100"/>
                <a:gd name="connsiteY3" fmla="*/ 34267 h 3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00" h="34267">
                  <a:moveTo>
                    <a:pt x="25101" y="34267"/>
                  </a:moveTo>
                  <a:lnTo>
                    <a:pt x="25101" y="0"/>
                  </a:lnTo>
                  <a:lnTo>
                    <a:pt x="0" y="0"/>
                  </a:lnTo>
                  <a:lnTo>
                    <a:pt x="25101" y="3426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E52FB92-8A34-7EA6-ADA1-676FC89C52CF}"/>
                </a:ext>
              </a:extLst>
            </p:cNvPr>
            <p:cNvSpPr/>
            <p:nvPr/>
          </p:nvSpPr>
          <p:spPr>
            <a:xfrm>
              <a:off x="4324015" y="5714423"/>
              <a:ext cx="206288" cy="21416"/>
            </a:xfrm>
            <a:custGeom>
              <a:avLst/>
              <a:gdLst>
                <a:gd name="connsiteX0" fmla="*/ 0 w 206288"/>
                <a:gd name="connsiteY0" fmla="*/ 0 h 21416"/>
                <a:gd name="connsiteX1" fmla="*/ 206288 w 206288"/>
                <a:gd name="connsiteY1" fmla="*/ 0 h 21416"/>
                <a:gd name="connsiteX2" fmla="*/ 206288 w 206288"/>
                <a:gd name="connsiteY2" fmla="*/ 21417 h 21416"/>
                <a:gd name="connsiteX3" fmla="*/ 0 w 206288"/>
                <a:gd name="connsiteY3" fmla="*/ 21417 h 2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288" h="21416">
                  <a:moveTo>
                    <a:pt x="0" y="0"/>
                  </a:moveTo>
                  <a:lnTo>
                    <a:pt x="206288" y="0"/>
                  </a:lnTo>
                  <a:lnTo>
                    <a:pt x="206288" y="21417"/>
                  </a:lnTo>
                  <a:lnTo>
                    <a:pt x="0" y="2141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7" name="Graphic 2">
            <a:extLst>
              <a:ext uri="{FF2B5EF4-FFF2-40B4-BE49-F238E27FC236}">
                <a16:creationId xmlns:a16="http://schemas.microsoft.com/office/drawing/2014/main" id="{E8A0878A-A70B-86C4-EB46-9AB7F411EA84}"/>
              </a:ext>
            </a:extLst>
          </p:cNvPr>
          <p:cNvGrpSpPr/>
          <p:nvPr/>
        </p:nvGrpSpPr>
        <p:grpSpPr>
          <a:xfrm>
            <a:off x="3093398" y="5591911"/>
            <a:ext cx="472289" cy="449762"/>
            <a:chOff x="3093398" y="5591911"/>
            <a:chExt cx="472289" cy="449762"/>
          </a:xfrm>
          <a:solidFill>
            <a:srgbClr val="000000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5490BEE-0D3D-635A-1889-024C0C0D3DAC}"/>
                </a:ext>
              </a:extLst>
            </p:cNvPr>
            <p:cNvSpPr/>
            <p:nvPr/>
          </p:nvSpPr>
          <p:spPr>
            <a:xfrm>
              <a:off x="3116754" y="5981706"/>
              <a:ext cx="39866" cy="59967"/>
            </a:xfrm>
            <a:custGeom>
              <a:avLst/>
              <a:gdLst>
                <a:gd name="connsiteX0" fmla="*/ 6924 w 39866"/>
                <a:gd name="connsiteY0" fmla="*/ 22138 h 59967"/>
                <a:gd name="connsiteX1" fmla="*/ 1698 w 39866"/>
                <a:gd name="connsiteY1" fmla="*/ 59831 h 59967"/>
                <a:gd name="connsiteX2" fmla="*/ 28598 w 39866"/>
                <a:gd name="connsiteY2" fmla="*/ 59831 h 59967"/>
                <a:gd name="connsiteX3" fmla="*/ 39820 w 39866"/>
                <a:gd name="connsiteY3" fmla="*/ -136 h 59967"/>
                <a:gd name="connsiteX4" fmla="*/ 6924 w 39866"/>
                <a:gd name="connsiteY4" fmla="*/ 22138 h 59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66" h="59967">
                  <a:moveTo>
                    <a:pt x="6924" y="22138"/>
                  </a:moveTo>
                  <a:cubicBezTo>
                    <a:pt x="53" y="33437"/>
                    <a:pt x="-1840" y="47084"/>
                    <a:pt x="1698" y="59831"/>
                  </a:cubicBezTo>
                  <a:lnTo>
                    <a:pt x="28598" y="59831"/>
                  </a:lnTo>
                  <a:lnTo>
                    <a:pt x="39820" y="-136"/>
                  </a:lnTo>
                  <a:cubicBezTo>
                    <a:pt x="26019" y="1851"/>
                    <a:pt x="13897" y="10067"/>
                    <a:pt x="6924" y="2213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09A83A8-CC3C-7F3F-97C4-E788C3576E4D}"/>
                </a:ext>
              </a:extLst>
            </p:cNvPr>
            <p:cNvSpPr/>
            <p:nvPr/>
          </p:nvSpPr>
          <p:spPr>
            <a:xfrm>
              <a:off x="3272786" y="5623615"/>
              <a:ext cx="10377" cy="11136"/>
            </a:xfrm>
            <a:custGeom>
              <a:avLst/>
              <a:gdLst>
                <a:gd name="connsiteX0" fmla="*/ 5179 w 10377"/>
                <a:gd name="connsiteY0" fmla="*/ 11001 h 11136"/>
                <a:gd name="connsiteX1" fmla="*/ 10319 w 10377"/>
                <a:gd name="connsiteY1" fmla="*/ 5861 h 11136"/>
                <a:gd name="connsiteX2" fmla="*/ 5179 w 10377"/>
                <a:gd name="connsiteY2" fmla="*/ -136 h 11136"/>
                <a:gd name="connsiteX3" fmla="*/ -47 w 10377"/>
                <a:gd name="connsiteY3" fmla="*/ 5004 h 11136"/>
                <a:gd name="connsiteX4" fmla="*/ 5179 w 10377"/>
                <a:gd name="connsiteY4" fmla="*/ 11001 h 1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77" h="11136">
                  <a:moveTo>
                    <a:pt x="5179" y="11001"/>
                  </a:moveTo>
                  <a:cubicBezTo>
                    <a:pt x="7929" y="10795"/>
                    <a:pt x="10113" y="8611"/>
                    <a:pt x="10319" y="5861"/>
                  </a:cubicBezTo>
                  <a:cubicBezTo>
                    <a:pt x="10516" y="2803"/>
                    <a:pt x="8237" y="138"/>
                    <a:pt x="5179" y="-136"/>
                  </a:cubicBezTo>
                  <a:cubicBezTo>
                    <a:pt x="2395" y="27"/>
                    <a:pt x="159" y="2228"/>
                    <a:pt x="-47" y="5004"/>
                  </a:cubicBezTo>
                  <a:cubicBezTo>
                    <a:pt x="99" y="7968"/>
                    <a:pt x="2258" y="10453"/>
                    <a:pt x="5179" y="1100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B958B1E-E720-0EAB-BF3F-26A1534EDFCA}"/>
                </a:ext>
              </a:extLst>
            </p:cNvPr>
            <p:cNvSpPr/>
            <p:nvPr/>
          </p:nvSpPr>
          <p:spPr>
            <a:xfrm>
              <a:off x="3239975" y="5753828"/>
              <a:ext cx="101259" cy="50545"/>
            </a:xfrm>
            <a:custGeom>
              <a:avLst/>
              <a:gdLst>
                <a:gd name="connsiteX0" fmla="*/ 4151 w 101259"/>
                <a:gd name="connsiteY0" fmla="*/ 6719 h 50545"/>
                <a:gd name="connsiteX1" fmla="*/ 6721 w 101259"/>
                <a:gd name="connsiteY1" fmla="*/ 7576 h 50545"/>
                <a:gd name="connsiteX2" fmla="*/ 8520 w 101259"/>
                <a:gd name="connsiteY2" fmla="*/ 7576 h 50545"/>
                <a:gd name="connsiteX3" fmla="*/ 11947 w 101259"/>
                <a:gd name="connsiteY3" fmla="*/ 8433 h 50545"/>
                <a:gd name="connsiteX4" fmla="*/ 12804 w 101259"/>
                <a:gd name="connsiteY4" fmla="*/ 8433 h 50545"/>
                <a:gd name="connsiteX5" fmla="*/ 15459 w 101259"/>
                <a:gd name="connsiteY5" fmla="*/ 9289 h 50545"/>
                <a:gd name="connsiteX6" fmla="*/ 16316 w 101259"/>
                <a:gd name="connsiteY6" fmla="*/ 9289 h 50545"/>
                <a:gd name="connsiteX7" fmla="*/ 18030 w 101259"/>
                <a:gd name="connsiteY7" fmla="*/ 10146 h 50545"/>
                <a:gd name="connsiteX8" fmla="*/ 18886 w 101259"/>
                <a:gd name="connsiteY8" fmla="*/ 11003 h 50545"/>
                <a:gd name="connsiteX9" fmla="*/ 21456 w 101259"/>
                <a:gd name="connsiteY9" fmla="*/ 11859 h 50545"/>
                <a:gd name="connsiteX10" fmla="*/ 24112 w 101259"/>
                <a:gd name="connsiteY10" fmla="*/ 12716 h 50545"/>
                <a:gd name="connsiteX11" fmla="*/ 26682 w 101259"/>
                <a:gd name="connsiteY11" fmla="*/ 13573 h 50545"/>
                <a:gd name="connsiteX12" fmla="*/ 29252 w 101259"/>
                <a:gd name="connsiteY12" fmla="*/ 14430 h 50545"/>
                <a:gd name="connsiteX13" fmla="*/ 31051 w 101259"/>
                <a:gd name="connsiteY13" fmla="*/ 15286 h 50545"/>
                <a:gd name="connsiteX14" fmla="*/ 33621 w 101259"/>
                <a:gd name="connsiteY14" fmla="*/ 17000 h 50545"/>
                <a:gd name="connsiteX15" fmla="*/ 35334 w 101259"/>
                <a:gd name="connsiteY15" fmla="*/ 17856 h 50545"/>
                <a:gd name="connsiteX16" fmla="*/ 37990 w 101259"/>
                <a:gd name="connsiteY16" fmla="*/ 19569 h 50545"/>
                <a:gd name="connsiteX17" fmla="*/ 40560 w 101259"/>
                <a:gd name="connsiteY17" fmla="*/ 21283 h 50545"/>
                <a:gd name="connsiteX18" fmla="*/ 42273 w 101259"/>
                <a:gd name="connsiteY18" fmla="*/ 22139 h 50545"/>
                <a:gd name="connsiteX19" fmla="*/ 44843 w 101259"/>
                <a:gd name="connsiteY19" fmla="*/ 23853 h 50545"/>
                <a:gd name="connsiteX20" fmla="*/ 45786 w 101259"/>
                <a:gd name="connsiteY20" fmla="*/ 24709 h 50545"/>
                <a:gd name="connsiteX21" fmla="*/ 49212 w 101259"/>
                <a:gd name="connsiteY21" fmla="*/ 27280 h 50545"/>
                <a:gd name="connsiteX22" fmla="*/ 50069 w 101259"/>
                <a:gd name="connsiteY22" fmla="*/ 28136 h 50545"/>
                <a:gd name="connsiteX23" fmla="*/ 53582 w 101259"/>
                <a:gd name="connsiteY23" fmla="*/ 30706 h 50545"/>
                <a:gd name="connsiteX24" fmla="*/ 53582 w 101259"/>
                <a:gd name="connsiteY24" fmla="*/ 30706 h 50545"/>
                <a:gd name="connsiteX25" fmla="*/ 101213 w 101259"/>
                <a:gd name="connsiteY25" fmla="*/ 50410 h 50545"/>
                <a:gd name="connsiteX26" fmla="*/ 29252 w 101259"/>
                <a:gd name="connsiteY26" fmla="*/ -134 h 50545"/>
                <a:gd name="connsiteX27" fmla="*/ 12118 w 101259"/>
                <a:gd name="connsiteY27" fmla="*/ 1579 h 50545"/>
                <a:gd name="connsiteX28" fmla="*/ 9548 w 101259"/>
                <a:gd name="connsiteY28" fmla="*/ 2436 h 50545"/>
                <a:gd name="connsiteX29" fmla="*/ 6036 w 101259"/>
                <a:gd name="connsiteY29" fmla="*/ 3292 h 50545"/>
                <a:gd name="connsiteX30" fmla="*/ 5179 w 101259"/>
                <a:gd name="connsiteY30" fmla="*/ 3292 h 50545"/>
                <a:gd name="connsiteX31" fmla="*/ 2609 w 101259"/>
                <a:gd name="connsiteY31" fmla="*/ 4149 h 50545"/>
                <a:gd name="connsiteX32" fmla="*/ 2609 w 101259"/>
                <a:gd name="connsiteY32" fmla="*/ 4149 h 50545"/>
                <a:gd name="connsiteX33" fmla="*/ -47 w 101259"/>
                <a:gd name="connsiteY33" fmla="*/ 5006 h 50545"/>
                <a:gd name="connsiteX34" fmla="*/ 896 w 101259"/>
                <a:gd name="connsiteY34" fmla="*/ 5006 h 50545"/>
                <a:gd name="connsiteX35" fmla="*/ 4151 w 101259"/>
                <a:gd name="connsiteY35" fmla="*/ 6719 h 50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1259" h="50545">
                  <a:moveTo>
                    <a:pt x="4151" y="6719"/>
                  </a:moveTo>
                  <a:cubicBezTo>
                    <a:pt x="5094" y="6608"/>
                    <a:pt x="6036" y="6916"/>
                    <a:pt x="6721" y="7576"/>
                  </a:cubicBezTo>
                  <a:lnTo>
                    <a:pt x="8520" y="7576"/>
                  </a:lnTo>
                  <a:cubicBezTo>
                    <a:pt x="9377" y="7576"/>
                    <a:pt x="11090" y="8433"/>
                    <a:pt x="11947" y="8433"/>
                  </a:cubicBezTo>
                  <a:lnTo>
                    <a:pt x="12804" y="8433"/>
                  </a:lnTo>
                  <a:cubicBezTo>
                    <a:pt x="13660" y="8433"/>
                    <a:pt x="14517" y="9289"/>
                    <a:pt x="15459" y="9289"/>
                  </a:cubicBezTo>
                  <a:lnTo>
                    <a:pt x="16316" y="9289"/>
                  </a:lnTo>
                  <a:cubicBezTo>
                    <a:pt x="17173" y="9289"/>
                    <a:pt x="17173" y="9289"/>
                    <a:pt x="18030" y="10146"/>
                  </a:cubicBezTo>
                  <a:cubicBezTo>
                    <a:pt x="18501" y="10146"/>
                    <a:pt x="18886" y="10532"/>
                    <a:pt x="18886" y="11003"/>
                  </a:cubicBezTo>
                  <a:cubicBezTo>
                    <a:pt x="19743" y="11003"/>
                    <a:pt x="20599" y="11859"/>
                    <a:pt x="21456" y="11859"/>
                  </a:cubicBezTo>
                  <a:cubicBezTo>
                    <a:pt x="22313" y="11859"/>
                    <a:pt x="23255" y="12716"/>
                    <a:pt x="24112" y="12716"/>
                  </a:cubicBezTo>
                  <a:cubicBezTo>
                    <a:pt x="24969" y="12716"/>
                    <a:pt x="25825" y="13573"/>
                    <a:pt x="26682" y="13573"/>
                  </a:cubicBezTo>
                  <a:cubicBezTo>
                    <a:pt x="27539" y="13573"/>
                    <a:pt x="28395" y="14430"/>
                    <a:pt x="29252" y="14430"/>
                  </a:cubicBezTo>
                  <a:cubicBezTo>
                    <a:pt x="29929" y="14498"/>
                    <a:pt x="30563" y="14806"/>
                    <a:pt x="31051" y="15286"/>
                  </a:cubicBezTo>
                  <a:cubicBezTo>
                    <a:pt x="31908" y="16143"/>
                    <a:pt x="32764" y="16143"/>
                    <a:pt x="33621" y="17000"/>
                  </a:cubicBezTo>
                  <a:cubicBezTo>
                    <a:pt x="34272" y="17094"/>
                    <a:pt x="34872" y="17393"/>
                    <a:pt x="35334" y="17856"/>
                  </a:cubicBezTo>
                  <a:cubicBezTo>
                    <a:pt x="36191" y="18713"/>
                    <a:pt x="37048" y="18713"/>
                    <a:pt x="37990" y="19569"/>
                  </a:cubicBezTo>
                  <a:cubicBezTo>
                    <a:pt x="38932" y="20426"/>
                    <a:pt x="39703" y="20426"/>
                    <a:pt x="40560" y="21283"/>
                  </a:cubicBezTo>
                  <a:cubicBezTo>
                    <a:pt x="41211" y="21377"/>
                    <a:pt x="41811" y="21677"/>
                    <a:pt x="42273" y="22139"/>
                  </a:cubicBezTo>
                  <a:cubicBezTo>
                    <a:pt x="43130" y="22996"/>
                    <a:pt x="43987" y="22996"/>
                    <a:pt x="44843" y="23853"/>
                  </a:cubicBezTo>
                  <a:lnTo>
                    <a:pt x="45786" y="24709"/>
                  </a:lnTo>
                  <a:cubicBezTo>
                    <a:pt x="46643" y="25566"/>
                    <a:pt x="48356" y="26423"/>
                    <a:pt x="49212" y="27280"/>
                  </a:cubicBezTo>
                  <a:cubicBezTo>
                    <a:pt x="49684" y="27280"/>
                    <a:pt x="50069" y="27665"/>
                    <a:pt x="50069" y="28136"/>
                  </a:cubicBezTo>
                  <a:cubicBezTo>
                    <a:pt x="50926" y="28993"/>
                    <a:pt x="52725" y="29850"/>
                    <a:pt x="53582" y="30706"/>
                  </a:cubicBezTo>
                  <a:lnTo>
                    <a:pt x="53582" y="30706"/>
                  </a:lnTo>
                  <a:cubicBezTo>
                    <a:pt x="70835" y="33276"/>
                    <a:pt x="87189" y="40044"/>
                    <a:pt x="101213" y="50410"/>
                  </a:cubicBezTo>
                  <a:cubicBezTo>
                    <a:pt x="90470" y="19938"/>
                    <a:pt x="61566" y="-366"/>
                    <a:pt x="29252" y="-134"/>
                  </a:cubicBezTo>
                  <a:cubicBezTo>
                    <a:pt x="23504" y="29"/>
                    <a:pt x="17781" y="594"/>
                    <a:pt x="12118" y="1579"/>
                  </a:cubicBezTo>
                  <a:cubicBezTo>
                    <a:pt x="11176" y="1468"/>
                    <a:pt x="10234" y="1776"/>
                    <a:pt x="9548" y="2436"/>
                  </a:cubicBezTo>
                  <a:cubicBezTo>
                    <a:pt x="8692" y="2436"/>
                    <a:pt x="7835" y="3292"/>
                    <a:pt x="6036" y="3292"/>
                  </a:cubicBezTo>
                  <a:lnTo>
                    <a:pt x="5179" y="3292"/>
                  </a:lnTo>
                  <a:cubicBezTo>
                    <a:pt x="4323" y="3292"/>
                    <a:pt x="3466" y="4149"/>
                    <a:pt x="2609" y="4149"/>
                  </a:cubicBezTo>
                  <a:lnTo>
                    <a:pt x="2609" y="4149"/>
                  </a:lnTo>
                  <a:cubicBezTo>
                    <a:pt x="1752" y="4149"/>
                    <a:pt x="896" y="5006"/>
                    <a:pt x="-47" y="5006"/>
                  </a:cubicBezTo>
                  <a:lnTo>
                    <a:pt x="896" y="5006"/>
                  </a:lnTo>
                  <a:cubicBezTo>
                    <a:pt x="2438" y="6719"/>
                    <a:pt x="3295" y="6719"/>
                    <a:pt x="4151" y="671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BBB4-57AC-5735-C0E2-8464053904C5}"/>
                </a:ext>
              </a:extLst>
            </p:cNvPr>
            <p:cNvSpPr/>
            <p:nvPr/>
          </p:nvSpPr>
          <p:spPr>
            <a:xfrm>
              <a:off x="3147283" y="5689579"/>
              <a:ext cx="85667" cy="59110"/>
            </a:xfrm>
            <a:custGeom>
              <a:avLst/>
              <a:gdLst>
                <a:gd name="connsiteX0" fmla="*/ 39618 w 85667"/>
                <a:gd name="connsiteY0" fmla="*/ 46124 h 59110"/>
                <a:gd name="connsiteX1" fmla="*/ 39618 w 85667"/>
                <a:gd name="connsiteY1" fmla="*/ 46124 h 59110"/>
                <a:gd name="connsiteX2" fmla="*/ 43130 w 85667"/>
                <a:gd name="connsiteY2" fmla="*/ 46981 h 59110"/>
                <a:gd name="connsiteX3" fmla="*/ 44844 w 85667"/>
                <a:gd name="connsiteY3" fmla="*/ 46981 h 59110"/>
                <a:gd name="connsiteX4" fmla="*/ 46557 w 85667"/>
                <a:gd name="connsiteY4" fmla="*/ 47838 h 59110"/>
                <a:gd name="connsiteX5" fmla="*/ 48356 w 85667"/>
                <a:gd name="connsiteY5" fmla="*/ 48695 h 59110"/>
                <a:gd name="connsiteX6" fmla="*/ 50069 w 85667"/>
                <a:gd name="connsiteY6" fmla="*/ 49551 h 59110"/>
                <a:gd name="connsiteX7" fmla="*/ 51783 w 85667"/>
                <a:gd name="connsiteY7" fmla="*/ 50408 h 59110"/>
                <a:gd name="connsiteX8" fmla="*/ 52639 w 85667"/>
                <a:gd name="connsiteY8" fmla="*/ 51265 h 59110"/>
                <a:gd name="connsiteX9" fmla="*/ 60435 w 85667"/>
                <a:gd name="connsiteY9" fmla="*/ 54691 h 59110"/>
                <a:gd name="connsiteX10" fmla="*/ 61292 w 85667"/>
                <a:gd name="connsiteY10" fmla="*/ 54691 h 59110"/>
                <a:gd name="connsiteX11" fmla="*/ 63091 w 85667"/>
                <a:gd name="connsiteY11" fmla="*/ 55548 h 59110"/>
                <a:gd name="connsiteX12" fmla="*/ 64804 w 85667"/>
                <a:gd name="connsiteY12" fmla="*/ 56405 h 59110"/>
                <a:gd name="connsiteX13" fmla="*/ 66518 w 85667"/>
                <a:gd name="connsiteY13" fmla="*/ 57262 h 59110"/>
                <a:gd name="connsiteX14" fmla="*/ 68231 w 85667"/>
                <a:gd name="connsiteY14" fmla="*/ 58118 h 59110"/>
                <a:gd name="connsiteX15" fmla="*/ 69087 w 85667"/>
                <a:gd name="connsiteY15" fmla="*/ 58974 h 59110"/>
                <a:gd name="connsiteX16" fmla="*/ 69944 w 85667"/>
                <a:gd name="connsiteY16" fmla="*/ 58974 h 59110"/>
                <a:gd name="connsiteX17" fmla="*/ 71743 w 85667"/>
                <a:gd name="connsiteY17" fmla="*/ 58118 h 59110"/>
                <a:gd name="connsiteX18" fmla="*/ 74313 w 85667"/>
                <a:gd name="connsiteY18" fmla="*/ 56405 h 59110"/>
                <a:gd name="connsiteX19" fmla="*/ 76027 w 85667"/>
                <a:gd name="connsiteY19" fmla="*/ 55548 h 59110"/>
                <a:gd name="connsiteX20" fmla="*/ 78682 w 85667"/>
                <a:gd name="connsiteY20" fmla="*/ 54691 h 59110"/>
                <a:gd name="connsiteX21" fmla="*/ 80396 w 85667"/>
                <a:gd name="connsiteY21" fmla="*/ 53835 h 59110"/>
                <a:gd name="connsiteX22" fmla="*/ 82966 w 85667"/>
                <a:gd name="connsiteY22" fmla="*/ 52978 h 59110"/>
                <a:gd name="connsiteX23" fmla="*/ 84679 w 85667"/>
                <a:gd name="connsiteY23" fmla="*/ 52121 h 59110"/>
                <a:gd name="connsiteX24" fmla="*/ 85621 w 85667"/>
                <a:gd name="connsiteY24" fmla="*/ 52121 h 59110"/>
                <a:gd name="connsiteX25" fmla="*/ -47 w 85667"/>
                <a:gd name="connsiteY25" fmla="*/ -136 h 59110"/>
                <a:gd name="connsiteX26" fmla="*/ 39618 w 85667"/>
                <a:gd name="connsiteY26" fmla="*/ 46124 h 59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5667" h="59110">
                  <a:moveTo>
                    <a:pt x="39618" y="46124"/>
                  </a:moveTo>
                  <a:lnTo>
                    <a:pt x="39618" y="46124"/>
                  </a:lnTo>
                  <a:cubicBezTo>
                    <a:pt x="41417" y="46124"/>
                    <a:pt x="42273" y="46981"/>
                    <a:pt x="43130" y="46981"/>
                  </a:cubicBezTo>
                  <a:lnTo>
                    <a:pt x="44844" y="46981"/>
                  </a:lnTo>
                  <a:cubicBezTo>
                    <a:pt x="45700" y="46981"/>
                    <a:pt x="46557" y="46981"/>
                    <a:pt x="46557" y="47838"/>
                  </a:cubicBezTo>
                  <a:cubicBezTo>
                    <a:pt x="46557" y="48695"/>
                    <a:pt x="47414" y="47838"/>
                    <a:pt x="48356" y="48695"/>
                  </a:cubicBezTo>
                  <a:cubicBezTo>
                    <a:pt x="49298" y="49551"/>
                    <a:pt x="49212" y="48695"/>
                    <a:pt x="50069" y="49551"/>
                  </a:cubicBezTo>
                  <a:cubicBezTo>
                    <a:pt x="50720" y="49645"/>
                    <a:pt x="51320" y="49945"/>
                    <a:pt x="51783" y="50408"/>
                  </a:cubicBezTo>
                  <a:cubicBezTo>
                    <a:pt x="52254" y="50408"/>
                    <a:pt x="52639" y="50794"/>
                    <a:pt x="52639" y="51265"/>
                  </a:cubicBezTo>
                  <a:cubicBezTo>
                    <a:pt x="55295" y="52121"/>
                    <a:pt x="57865" y="53835"/>
                    <a:pt x="60435" y="54691"/>
                  </a:cubicBezTo>
                  <a:lnTo>
                    <a:pt x="61292" y="54691"/>
                  </a:lnTo>
                  <a:cubicBezTo>
                    <a:pt x="61969" y="54786"/>
                    <a:pt x="62594" y="55085"/>
                    <a:pt x="63091" y="55548"/>
                  </a:cubicBezTo>
                  <a:cubicBezTo>
                    <a:pt x="63947" y="55548"/>
                    <a:pt x="63947" y="56405"/>
                    <a:pt x="64804" y="56405"/>
                  </a:cubicBezTo>
                  <a:cubicBezTo>
                    <a:pt x="65661" y="56405"/>
                    <a:pt x="65661" y="57262"/>
                    <a:pt x="66518" y="57262"/>
                  </a:cubicBezTo>
                  <a:cubicBezTo>
                    <a:pt x="67374" y="57262"/>
                    <a:pt x="67374" y="58118"/>
                    <a:pt x="68231" y="58118"/>
                  </a:cubicBezTo>
                  <a:cubicBezTo>
                    <a:pt x="68702" y="58118"/>
                    <a:pt x="69087" y="58503"/>
                    <a:pt x="69087" y="58974"/>
                  </a:cubicBezTo>
                  <a:lnTo>
                    <a:pt x="69944" y="58974"/>
                  </a:lnTo>
                  <a:cubicBezTo>
                    <a:pt x="70886" y="58974"/>
                    <a:pt x="70886" y="58118"/>
                    <a:pt x="71743" y="58118"/>
                  </a:cubicBezTo>
                  <a:cubicBezTo>
                    <a:pt x="72600" y="58118"/>
                    <a:pt x="73457" y="57262"/>
                    <a:pt x="74313" y="56405"/>
                  </a:cubicBezTo>
                  <a:cubicBezTo>
                    <a:pt x="75170" y="55548"/>
                    <a:pt x="75170" y="55548"/>
                    <a:pt x="76027" y="55548"/>
                  </a:cubicBezTo>
                  <a:cubicBezTo>
                    <a:pt x="76883" y="55548"/>
                    <a:pt x="77740" y="54691"/>
                    <a:pt x="78682" y="54691"/>
                  </a:cubicBezTo>
                  <a:cubicBezTo>
                    <a:pt x="79625" y="54691"/>
                    <a:pt x="79539" y="53835"/>
                    <a:pt x="80396" y="53835"/>
                  </a:cubicBezTo>
                  <a:cubicBezTo>
                    <a:pt x="81252" y="53835"/>
                    <a:pt x="82109" y="52978"/>
                    <a:pt x="82966" y="52978"/>
                  </a:cubicBezTo>
                  <a:cubicBezTo>
                    <a:pt x="83822" y="52978"/>
                    <a:pt x="83822" y="52121"/>
                    <a:pt x="84679" y="52121"/>
                  </a:cubicBezTo>
                  <a:lnTo>
                    <a:pt x="85621" y="52121"/>
                  </a:lnTo>
                  <a:cubicBezTo>
                    <a:pt x="69002" y="20133"/>
                    <a:pt x="36003" y="9"/>
                    <a:pt x="-47" y="-136"/>
                  </a:cubicBezTo>
                  <a:cubicBezTo>
                    <a:pt x="17661" y="10786"/>
                    <a:pt x="31522" y="26960"/>
                    <a:pt x="39618" y="4612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1E121B6-A9E8-A83E-2892-B574A95D61AC}"/>
                </a:ext>
              </a:extLst>
            </p:cNvPr>
            <p:cNvSpPr/>
            <p:nvPr/>
          </p:nvSpPr>
          <p:spPr>
            <a:xfrm>
              <a:off x="3543411" y="5591911"/>
              <a:ext cx="22276" cy="22280"/>
            </a:xfrm>
            <a:custGeom>
              <a:avLst/>
              <a:gdLst>
                <a:gd name="connsiteX0" fmla="*/ 11005 w 22276"/>
                <a:gd name="connsiteY0" fmla="*/ -130 h 22280"/>
                <a:gd name="connsiteX1" fmla="*/ -46 w 22276"/>
                <a:gd name="connsiteY1" fmla="*/ 11093 h 22280"/>
                <a:gd name="connsiteX2" fmla="*/ 11176 w 22276"/>
                <a:gd name="connsiteY2" fmla="*/ 22144 h 22280"/>
                <a:gd name="connsiteX3" fmla="*/ 22227 w 22276"/>
                <a:gd name="connsiteY3" fmla="*/ 11007 h 22280"/>
                <a:gd name="connsiteX4" fmla="*/ 11613 w 22276"/>
                <a:gd name="connsiteY4" fmla="*/ -130 h 22280"/>
                <a:gd name="connsiteX5" fmla="*/ 11005 w 22276"/>
                <a:gd name="connsiteY5" fmla="*/ -130 h 2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76" h="22280">
                  <a:moveTo>
                    <a:pt x="11005" y="-130"/>
                  </a:moveTo>
                  <a:cubicBezTo>
                    <a:pt x="4854" y="-87"/>
                    <a:pt x="-89" y="4942"/>
                    <a:pt x="-46" y="11093"/>
                  </a:cubicBezTo>
                  <a:cubicBezTo>
                    <a:pt x="5" y="17244"/>
                    <a:pt x="5025" y="22187"/>
                    <a:pt x="11176" y="22144"/>
                  </a:cubicBezTo>
                  <a:cubicBezTo>
                    <a:pt x="17293" y="22092"/>
                    <a:pt x="22227" y="17124"/>
                    <a:pt x="22227" y="11007"/>
                  </a:cubicBezTo>
                  <a:cubicBezTo>
                    <a:pt x="22373" y="5002"/>
                    <a:pt x="17618" y="16"/>
                    <a:pt x="11613" y="-130"/>
                  </a:cubicBezTo>
                  <a:cubicBezTo>
                    <a:pt x="11407" y="-138"/>
                    <a:pt x="11210" y="-138"/>
                    <a:pt x="11005" y="-130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9B27157-A139-F7F9-0C1E-ED53BCDFC0D9}"/>
                </a:ext>
              </a:extLst>
            </p:cNvPr>
            <p:cNvSpPr/>
            <p:nvPr/>
          </p:nvSpPr>
          <p:spPr>
            <a:xfrm>
              <a:off x="3457485" y="5832644"/>
              <a:ext cx="10280" cy="10280"/>
            </a:xfrm>
            <a:custGeom>
              <a:avLst/>
              <a:gdLst>
                <a:gd name="connsiteX0" fmla="*/ 5008 w 10280"/>
                <a:gd name="connsiteY0" fmla="*/ -136 h 10280"/>
                <a:gd name="connsiteX1" fmla="*/ -46 w 10280"/>
                <a:gd name="connsiteY1" fmla="*/ 5090 h 10280"/>
                <a:gd name="connsiteX2" fmla="*/ 5180 w 10280"/>
                <a:gd name="connsiteY2" fmla="*/ 10144 h 10280"/>
                <a:gd name="connsiteX3" fmla="*/ 10234 w 10280"/>
                <a:gd name="connsiteY3" fmla="*/ 5004 h 10280"/>
                <a:gd name="connsiteX4" fmla="*/ 5008 w 10280"/>
                <a:gd name="connsiteY4" fmla="*/ -136 h 1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0" h="10280">
                  <a:moveTo>
                    <a:pt x="5008" y="-136"/>
                  </a:moveTo>
                  <a:cubicBezTo>
                    <a:pt x="2173" y="-85"/>
                    <a:pt x="-89" y="2254"/>
                    <a:pt x="-46" y="5090"/>
                  </a:cubicBezTo>
                  <a:cubicBezTo>
                    <a:pt x="5" y="7925"/>
                    <a:pt x="2344" y="10187"/>
                    <a:pt x="5180" y="10144"/>
                  </a:cubicBezTo>
                  <a:cubicBezTo>
                    <a:pt x="7981" y="10092"/>
                    <a:pt x="10234" y="7805"/>
                    <a:pt x="10234" y="5004"/>
                  </a:cubicBezTo>
                  <a:cubicBezTo>
                    <a:pt x="10029" y="2220"/>
                    <a:pt x="7793" y="27"/>
                    <a:pt x="5008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895FF6C-F23F-EB4F-308C-684B9488FA91}"/>
                </a:ext>
              </a:extLst>
            </p:cNvPr>
            <p:cNvSpPr/>
            <p:nvPr/>
          </p:nvSpPr>
          <p:spPr>
            <a:xfrm>
              <a:off x="3402906" y="5651028"/>
              <a:ext cx="91760" cy="90807"/>
            </a:xfrm>
            <a:custGeom>
              <a:avLst/>
              <a:gdLst>
                <a:gd name="connsiteX0" fmla="*/ 63957 w 91760"/>
                <a:gd name="connsiteY0" fmla="*/ 90672 h 90807"/>
                <a:gd name="connsiteX1" fmla="*/ 91714 w 91760"/>
                <a:gd name="connsiteY1" fmla="*/ 84675 h 90807"/>
                <a:gd name="connsiteX2" fmla="*/ 6046 w 91760"/>
                <a:gd name="connsiteY2" fmla="*/ 378 h 90807"/>
                <a:gd name="connsiteX3" fmla="*/ 6046 w 91760"/>
                <a:gd name="connsiteY3" fmla="*/ -136 h 90807"/>
                <a:gd name="connsiteX4" fmla="*/ -37 w 91760"/>
                <a:gd name="connsiteY4" fmla="*/ 27278 h 90807"/>
                <a:gd name="connsiteX5" fmla="*/ 63957 w 91760"/>
                <a:gd name="connsiteY5" fmla="*/ 90672 h 90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760" h="90807">
                  <a:moveTo>
                    <a:pt x="63957" y="90672"/>
                  </a:moveTo>
                  <a:cubicBezTo>
                    <a:pt x="73501" y="90406"/>
                    <a:pt x="82915" y="88376"/>
                    <a:pt x="91714" y="84675"/>
                  </a:cubicBezTo>
                  <a:cubicBezTo>
                    <a:pt x="44776" y="85052"/>
                    <a:pt x="6423" y="47315"/>
                    <a:pt x="6046" y="378"/>
                  </a:cubicBezTo>
                  <a:cubicBezTo>
                    <a:pt x="6046" y="206"/>
                    <a:pt x="6046" y="35"/>
                    <a:pt x="6046" y="-136"/>
                  </a:cubicBezTo>
                  <a:cubicBezTo>
                    <a:pt x="1874" y="8388"/>
                    <a:pt x="-208" y="17786"/>
                    <a:pt x="-37" y="27278"/>
                  </a:cubicBezTo>
                  <a:cubicBezTo>
                    <a:pt x="383" y="62350"/>
                    <a:pt x="28885" y="90578"/>
                    <a:pt x="63957" y="9067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E4C5961-5813-B9C4-BDA7-D83C0CAB3BF6}"/>
                </a:ext>
              </a:extLst>
            </p:cNvPr>
            <p:cNvSpPr/>
            <p:nvPr/>
          </p:nvSpPr>
          <p:spPr>
            <a:xfrm>
              <a:off x="3093398" y="5753793"/>
              <a:ext cx="100488" cy="50580"/>
            </a:xfrm>
            <a:custGeom>
              <a:avLst/>
              <a:gdLst>
                <a:gd name="connsiteX0" fmla="*/ 90076 w 100488"/>
                <a:gd name="connsiteY0" fmla="*/ 8467 h 50580"/>
                <a:gd name="connsiteX1" fmla="*/ 100442 w 100488"/>
                <a:gd name="connsiteY1" fmla="*/ 5897 h 50580"/>
                <a:gd name="connsiteX2" fmla="*/ 100442 w 100488"/>
                <a:gd name="connsiteY2" fmla="*/ 5897 h 50580"/>
                <a:gd name="connsiteX3" fmla="*/ 98728 w 100488"/>
                <a:gd name="connsiteY3" fmla="*/ 5040 h 50580"/>
                <a:gd name="connsiteX4" fmla="*/ 97015 w 100488"/>
                <a:gd name="connsiteY4" fmla="*/ 4184 h 50580"/>
                <a:gd name="connsiteX5" fmla="*/ 95302 w 100488"/>
                <a:gd name="connsiteY5" fmla="*/ 3327 h 50580"/>
                <a:gd name="connsiteX6" fmla="*/ 93503 w 100488"/>
                <a:gd name="connsiteY6" fmla="*/ 2471 h 50580"/>
                <a:gd name="connsiteX7" fmla="*/ 92646 w 100488"/>
                <a:gd name="connsiteY7" fmla="*/ 2471 h 50580"/>
                <a:gd name="connsiteX8" fmla="*/ 89219 w 100488"/>
                <a:gd name="connsiteY8" fmla="*/ 1614 h 50580"/>
                <a:gd name="connsiteX9" fmla="*/ 84850 w 100488"/>
                <a:gd name="connsiteY9" fmla="*/ 757 h 50580"/>
                <a:gd name="connsiteX10" fmla="*/ 71829 w 100488"/>
                <a:gd name="connsiteY10" fmla="*/ -99 h 50580"/>
                <a:gd name="connsiteX11" fmla="*/ -47 w 100488"/>
                <a:gd name="connsiteY11" fmla="*/ 50444 h 50580"/>
                <a:gd name="connsiteX12" fmla="*/ 47585 w 100488"/>
                <a:gd name="connsiteY12" fmla="*/ 30741 h 50580"/>
                <a:gd name="connsiteX13" fmla="*/ 90076 w 100488"/>
                <a:gd name="connsiteY13" fmla="*/ 8467 h 50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488" h="50580">
                  <a:moveTo>
                    <a:pt x="90076" y="8467"/>
                  </a:moveTo>
                  <a:lnTo>
                    <a:pt x="100442" y="5897"/>
                  </a:lnTo>
                  <a:lnTo>
                    <a:pt x="100442" y="5897"/>
                  </a:lnTo>
                  <a:cubicBezTo>
                    <a:pt x="99585" y="5897"/>
                    <a:pt x="99585" y="5040"/>
                    <a:pt x="98728" y="5040"/>
                  </a:cubicBezTo>
                  <a:cubicBezTo>
                    <a:pt x="97872" y="5040"/>
                    <a:pt x="97872" y="4184"/>
                    <a:pt x="97015" y="4184"/>
                  </a:cubicBezTo>
                  <a:cubicBezTo>
                    <a:pt x="96158" y="4184"/>
                    <a:pt x="96158" y="4184"/>
                    <a:pt x="95302" y="3327"/>
                  </a:cubicBezTo>
                  <a:cubicBezTo>
                    <a:pt x="94625" y="3233"/>
                    <a:pt x="94000" y="2933"/>
                    <a:pt x="93503" y="2471"/>
                  </a:cubicBezTo>
                  <a:lnTo>
                    <a:pt x="92646" y="2471"/>
                  </a:lnTo>
                  <a:cubicBezTo>
                    <a:pt x="91789" y="2471"/>
                    <a:pt x="90076" y="1614"/>
                    <a:pt x="89219" y="1614"/>
                  </a:cubicBezTo>
                  <a:cubicBezTo>
                    <a:pt x="88362" y="1614"/>
                    <a:pt x="86563" y="757"/>
                    <a:pt x="84850" y="757"/>
                  </a:cubicBezTo>
                  <a:cubicBezTo>
                    <a:pt x="80550" y="46"/>
                    <a:pt x="76189" y="-245"/>
                    <a:pt x="71829" y="-99"/>
                  </a:cubicBezTo>
                  <a:cubicBezTo>
                    <a:pt x="39541" y="-322"/>
                    <a:pt x="10670" y="19981"/>
                    <a:pt x="-47" y="50444"/>
                  </a:cubicBezTo>
                  <a:cubicBezTo>
                    <a:pt x="13977" y="40079"/>
                    <a:pt x="30331" y="33311"/>
                    <a:pt x="47585" y="30741"/>
                  </a:cubicBezTo>
                  <a:cubicBezTo>
                    <a:pt x="60401" y="20983"/>
                    <a:pt x="74759" y="13453"/>
                    <a:pt x="90076" y="846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B0B51EF-76B8-0816-6884-CEF7544DB3F2}"/>
                </a:ext>
              </a:extLst>
            </p:cNvPr>
            <p:cNvSpPr/>
            <p:nvPr/>
          </p:nvSpPr>
          <p:spPr>
            <a:xfrm>
              <a:off x="3254539" y="5944003"/>
              <a:ext cx="287758" cy="96814"/>
            </a:xfrm>
            <a:custGeom>
              <a:avLst/>
              <a:gdLst>
                <a:gd name="connsiteX0" fmla="*/ 197589 w 287758"/>
                <a:gd name="connsiteY0" fmla="*/ -126 h 96814"/>
                <a:gd name="connsiteX1" fmla="*/ 157753 w 287758"/>
                <a:gd name="connsiteY1" fmla="*/ 10153 h 96814"/>
                <a:gd name="connsiteX2" fmla="*/ 120488 w 287758"/>
                <a:gd name="connsiteY2" fmla="*/ 29857 h 96814"/>
                <a:gd name="connsiteX3" fmla="*/ 40731 w 287758"/>
                <a:gd name="connsiteY3" fmla="*/ 49561 h 96814"/>
                <a:gd name="connsiteX4" fmla="*/ 22484 w 287758"/>
                <a:gd name="connsiteY4" fmla="*/ 48704 h 96814"/>
                <a:gd name="connsiteX5" fmla="*/ -47 w 287758"/>
                <a:gd name="connsiteY5" fmla="*/ 46134 h 96814"/>
                <a:gd name="connsiteX6" fmla="*/ 896 w 287758"/>
                <a:gd name="connsiteY6" fmla="*/ 73548 h 96814"/>
                <a:gd name="connsiteX7" fmla="*/ 1752 w 287758"/>
                <a:gd name="connsiteY7" fmla="*/ 96678 h 96814"/>
                <a:gd name="connsiteX8" fmla="*/ 287712 w 287758"/>
                <a:gd name="connsiteY8" fmla="*/ 96678 h 96814"/>
                <a:gd name="connsiteX9" fmla="*/ 263467 w 287758"/>
                <a:gd name="connsiteY9" fmla="*/ 34141 h 96814"/>
                <a:gd name="connsiteX10" fmla="*/ 197589 w 287758"/>
                <a:gd name="connsiteY10" fmla="*/ -126 h 96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7758" h="96814">
                  <a:moveTo>
                    <a:pt x="197589" y="-126"/>
                  </a:moveTo>
                  <a:cubicBezTo>
                    <a:pt x="183651" y="-187"/>
                    <a:pt x="169927" y="3352"/>
                    <a:pt x="157753" y="10153"/>
                  </a:cubicBezTo>
                  <a:lnTo>
                    <a:pt x="120488" y="29857"/>
                  </a:lnTo>
                  <a:cubicBezTo>
                    <a:pt x="95893" y="42793"/>
                    <a:pt x="68522" y="49561"/>
                    <a:pt x="40731" y="49561"/>
                  </a:cubicBezTo>
                  <a:cubicBezTo>
                    <a:pt x="34640" y="49706"/>
                    <a:pt x="28541" y="49415"/>
                    <a:pt x="22484" y="48704"/>
                  </a:cubicBezTo>
                  <a:lnTo>
                    <a:pt x="-47" y="46134"/>
                  </a:lnTo>
                  <a:lnTo>
                    <a:pt x="896" y="73548"/>
                  </a:lnTo>
                  <a:lnTo>
                    <a:pt x="1752" y="96678"/>
                  </a:lnTo>
                  <a:lnTo>
                    <a:pt x="287712" y="96678"/>
                  </a:lnTo>
                  <a:cubicBezTo>
                    <a:pt x="285073" y="74113"/>
                    <a:pt x="276729" y="52585"/>
                    <a:pt x="263467" y="34141"/>
                  </a:cubicBezTo>
                  <a:cubicBezTo>
                    <a:pt x="248690" y="12347"/>
                    <a:pt x="223923" y="-538"/>
                    <a:pt x="197589" y="-12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10DCF27-7738-F48E-A36D-CAF3853A633E}"/>
                </a:ext>
              </a:extLst>
            </p:cNvPr>
            <p:cNvSpPr/>
            <p:nvPr/>
          </p:nvSpPr>
          <p:spPr>
            <a:xfrm>
              <a:off x="3117899" y="5781244"/>
              <a:ext cx="198406" cy="95947"/>
            </a:xfrm>
            <a:custGeom>
              <a:avLst/>
              <a:gdLst>
                <a:gd name="connsiteX0" fmla="*/ 198360 w 198406"/>
                <a:gd name="connsiteY0" fmla="*/ 94099 h 95947"/>
                <a:gd name="connsiteX1" fmla="*/ 165378 w 198406"/>
                <a:gd name="connsiteY1" fmla="*/ 22137 h 95947"/>
                <a:gd name="connsiteX2" fmla="*/ 165378 w 198406"/>
                <a:gd name="connsiteY2" fmla="*/ 22137 h 95947"/>
                <a:gd name="connsiteX3" fmla="*/ 161951 w 198406"/>
                <a:gd name="connsiteY3" fmla="*/ 19567 h 95947"/>
                <a:gd name="connsiteX4" fmla="*/ 160238 w 198406"/>
                <a:gd name="connsiteY4" fmla="*/ 17854 h 95947"/>
                <a:gd name="connsiteX5" fmla="*/ 158439 w 198406"/>
                <a:gd name="connsiteY5" fmla="*/ 16998 h 95947"/>
                <a:gd name="connsiteX6" fmla="*/ 155869 w 198406"/>
                <a:gd name="connsiteY6" fmla="*/ 15284 h 95947"/>
                <a:gd name="connsiteX7" fmla="*/ 155012 w 198406"/>
                <a:gd name="connsiteY7" fmla="*/ 14427 h 95947"/>
                <a:gd name="connsiteX8" fmla="*/ 151500 w 198406"/>
                <a:gd name="connsiteY8" fmla="*/ 12714 h 95947"/>
                <a:gd name="connsiteX9" fmla="*/ 150643 w 198406"/>
                <a:gd name="connsiteY9" fmla="*/ 12714 h 95947"/>
                <a:gd name="connsiteX10" fmla="*/ 147216 w 198406"/>
                <a:gd name="connsiteY10" fmla="*/ 11001 h 95947"/>
                <a:gd name="connsiteX11" fmla="*/ 146360 w 198406"/>
                <a:gd name="connsiteY11" fmla="*/ 11001 h 95947"/>
                <a:gd name="connsiteX12" fmla="*/ 142847 w 198406"/>
                <a:gd name="connsiteY12" fmla="*/ 9287 h 95947"/>
                <a:gd name="connsiteX13" fmla="*/ 141991 w 198406"/>
                <a:gd name="connsiteY13" fmla="*/ 9287 h 95947"/>
                <a:gd name="connsiteX14" fmla="*/ 138564 w 198406"/>
                <a:gd name="connsiteY14" fmla="*/ 7574 h 95947"/>
                <a:gd name="connsiteX15" fmla="*/ 137707 w 198406"/>
                <a:gd name="connsiteY15" fmla="*/ 7574 h 95947"/>
                <a:gd name="connsiteX16" fmla="*/ 135694 w 198406"/>
                <a:gd name="connsiteY16" fmla="*/ 4995 h 95947"/>
                <a:gd name="connsiteX17" fmla="*/ 135051 w 198406"/>
                <a:gd name="connsiteY17" fmla="*/ 5004 h 95947"/>
                <a:gd name="connsiteX18" fmla="*/ 134195 w 198406"/>
                <a:gd name="connsiteY18" fmla="*/ 5004 h 95947"/>
                <a:gd name="connsiteX19" fmla="*/ 122030 w 198406"/>
                <a:gd name="connsiteY19" fmla="*/ 1577 h 95947"/>
                <a:gd name="connsiteX20" fmla="*/ 122030 w 198406"/>
                <a:gd name="connsiteY20" fmla="*/ 1577 h 95947"/>
                <a:gd name="connsiteX21" fmla="*/ 113463 w 198406"/>
                <a:gd name="connsiteY21" fmla="*/ -136 h 95947"/>
                <a:gd name="connsiteX22" fmla="*/ 90076 w 198406"/>
                <a:gd name="connsiteY22" fmla="*/ -136 h 95947"/>
                <a:gd name="connsiteX23" fmla="*/ -47 w 198406"/>
                <a:gd name="connsiteY23" fmla="*/ 95812 h 95947"/>
                <a:gd name="connsiteX24" fmla="*/ 60606 w 198406"/>
                <a:gd name="connsiteY24" fmla="*/ 51265 h 95947"/>
                <a:gd name="connsiteX25" fmla="*/ 71058 w 198406"/>
                <a:gd name="connsiteY25" fmla="*/ 48694 h 95947"/>
                <a:gd name="connsiteX26" fmla="*/ 71058 w 198406"/>
                <a:gd name="connsiteY26" fmla="*/ 48694 h 95947"/>
                <a:gd name="connsiteX27" fmla="*/ 78853 w 198406"/>
                <a:gd name="connsiteY27" fmla="*/ 46981 h 95947"/>
                <a:gd name="connsiteX28" fmla="*/ 79710 w 198406"/>
                <a:gd name="connsiteY28" fmla="*/ 46981 h 95947"/>
                <a:gd name="connsiteX29" fmla="*/ 86649 w 198406"/>
                <a:gd name="connsiteY29" fmla="*/ 46124 h 95947"/>
                <a:gd name="connsiteX30" fmla="*/ 97015 w 198406"/>
                <a:gd name="connsiteY30" fmla="*/ 45268 h 95947"/>
                <a:gd name="connsiteX31" fmla="*/ 119546 w 198406"/>
                <a:gd name="connsiteY31" fmla="*/ 47838 h 95947"/>
                <a:gd name="connsiteX32" fmla="*/ 198360 w 198406"/>
                <a:gd name="connsiteY32" fmla="*/ 94099 h 9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8406" h="95947">
                  <a:moveTo>
                    <a:pt x="198360" y="94099"/>
                  </a:moveTo>
                  <a:cubicBezTo>
                    <a:pt x="197709" y="66599"/>
                    <a:pt x="185776" y="40582"/>
                    <a:pt x="165378" y="22137"/>
                  </a:cubicBezTo>
                  <a:lnTo>
                    <a:pt x="165378" y="22137"/>
                  </a:lnTo>
                  <a:cubicBezTo>
                    <a:pt x="164521" y="21281"/>
                    <a:pt x="162808" y="20424"/>
                    <a:pt x="161951" y="19567"/>
                  </a:cubicBezTo>
                  <a:cubicBezTo>
                    <a:pt x="161095" y="18710"/>
                    <a:pt x="160238" y="18710"/>
                    <a:pt x="160238" y="17854"/>
                  </a:cubicBezTo>
                  <a:cubicBezTo>
                    <a:pt x="160238" y="16998"/>
                    <a:pt x="159296" y="16998"/>
                    <a:pt x="158439" y="16998"/>
                  </a:cubicBezTo>
                  <a:cubicBezTo>
                    <a:pt x="157582" y="16998"/>
                    <a:pt x="156726" y="15284"/>
                    <a:pt x="155869" y="15284"/>
                  </a:cubicBezTo>
                  <a:cubicBezTo>
                    <a:pt x="155398" y="15284"/>
                    <a:pt x="155012" y="14899"/>
                    <a:pt x="155012" y="14427"/>
                  </a:cubicBezTo>
                  <a:cubicBezTo>
                    <a:pt x="154164" y="13348"/>
                    <a:pt x="152871" y="12714"/>
                    <a:pt x="151500" y="12714"/>
                  </a:cubicBezTo>
                  <a:lnTo>
                    <a:pt x="150643" y="12714"/>
                  </a:lnTo>
                  <a:cubicBezTo>
                    <a:pt x="149786" y="11857"/>
                    <a:pt x="148930" y="11857"/>
                    <a:pt x="147216" y="11001"/>
                  </a:cubicBezTo>
                  <a:lnTo>
                    <a:pt x="146360" y="11001"/>
                  </a:lnTo>
                  <a:cubicBezTo>
                    <a:pt x="145503" y="10144"/>
                    <a:pt x="144647" y="10144"/>
                    <a:pt x="142847" y="9287"/>
                  </a:cubicBezTo>
                  <a:lnTo>
                    <a:pt x="141991" y="9287"/>
                  </a:lnTo>
                  <a:cubicBezTo>
                    <a:pt x="141134" y="8431"/>
                    <a:pt x="140277" y="8431"/>
                    <a:pt x="138564" y="7574"/>
                  </a:cubicBezTo>
                  <a:lnTo>
                    <a:pt x="137707" y="7574"/>
                  </a:lnTo>
                  <a:cubicBezTo>
                    <a:pt x="137861" y="6306"/>
                    <a:pt x="136962" y="5150"/>
                    <a:pt x="135694" y="4995"/>
                  </a:cubicBezTo>
                  <a:cubicBezTo>
                    <a:pt x="135480" y="4969"/>
                    <a:pt x="135266" y="4969"/>
                    <a:pt x="135051" y="5004"/>
                  </a:cubicBezTo>
                  <a:lnTo>
                    <a:pt x="134195" y="5004"/>
                  </a:lnTo>
                  <a:cubicBezTo>
                    <a:pt x="130263" y="3453"/>
                    <a:pt x="126193" y="2305"/>
                    <a:pt x="122030" y="1577"/>
                  </a:cubicBezTo>
                  <a:lnTo>
                    <a:pt x="122030" y="1577"/>
                  </a:lnTo>
                  <a:cubicBezTo>
                    <a:pt x="119460" y="720"/>
                    <a:pt x="116890" y="720"/>
                    <a:pt x="113463" y="-136"/>
                  </a:cubicBezTo>
                  <a:lnTo>
                    <a:pt x="90076" y="-136"/>
                  </a:lnTo>
                  <a:cubicBezTo>
                    <a:pt x="39960" y="4181"/>
                    <a:pt x="1127" y="45525"/>
                    <a:pt x="-47" y="95812"/>
                  </a:cubicBezTo>
                  <a:cubicBezTo>
                    <a:pt x="14928" y="74900"/>
                    <a:pt x="36165" y="59291"/>
                    <a:pt x="60606" y="51265"/>
                  </a:cubicBezTo>
                  <a:lnTo>
                    <a:pt x="71058" y="48694"/>
                  </a:lnTo>
                  <a:lnTo>
                    <a:pt x="71058" y="48694"/>
                  </a:lnTo>
                  <a:cubicBezTo>
                    <a:pt x="73628" y="47838"/>
                    <a:pt x="76198" y="47838"/>
                    <a:pt x="78853" y="46981"/>
                  </a:cubicBezTo>
                  <a:lnTo>
                    <a:pt x="79710" y="46981"/>
                  </a:lnTo>
                  <a:cubicBezTo>
                    <a:pt x="82280" y="46981"/>
                    <a:pt x="84936" y="46124"/>
                    <a:pt x="86649" y="46124"/>
                  </a:cubicBezTo>
                  <a:cubicBezTo>
                    <a:pt x="90076" y="46124"/>
                    <a:pt x="93588" y="45268"/>
                    <a:pt x="97015" y="45268"/>
                  </a:cubicBezTo>
                  <a:cubicBezTo>
                    <a:pt x="104597" y="45225"/>
                    <a:pt x="112161" y="46090"/>
                    <a:pt x="119546" y="47838"/>
                  </a:cubicBezTo>
                  <a:cubicBezTo>
                    <a:pt x="151397" y="50759"/>
                    <a:pt x="180284" y="67713"/>
                    <a:pt x="198360" y="9409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55B0706-FD44-E4C8-E732-FF34E7FA6AF9}"/>
                </a:ext>
              </a:extLst>
            </p:cNvPr>
            <p:cNvSpPr/>
            <p:nvPr/>
          </p:nvSpPr>
          <p:spPr>
            <a:xfrm>
              <a:off x="3166387" y="5846351"/>
              <a:ext cx="68534" cy="195322"/>
            </a:xfrm>
            <a:custGeom>
              <a:avLst/>
              <a:gdLst>
                <a:gd name="connsiteX0" fmla="*/ 52639 w 68534"/>
                <a:gd name="connsiteY0" fmla="*/ 166060 h 195322"/>
                <a:gd name="connsiteX1" fmla="*/ 41502 w 68534"/>
                <a:gd name="connsiteY1" fmla="*/ 154922 h 195322"/>
                <a:gd name="connsiteX2" fmla="*/ 52639 w 68534"/>
                <a:gd name="connsiteY2" fmla="*/ 143786 h 195322"/>
                <a:gd name="connsiteX3" fmla="*/ 67374 w 68534"/>
                <a:gd name="connsiteY3" fmla="*/ 143786 h 195322"/>
                <a:gd name="connsiteX4" fmla="*/ 64204 w 68534"/>
                <a:gd name="connsiteY4" fmla="*/ 48695 h 195322"/>
                <a:gd name="connsiteX5" fmla="*/ 47071 w 68534"/>
                <a:gd name="connsiteY5" fmla="*/ 48695 h 195322"/>
                <a:gd name="connsiteX6" fmla="*/ 35934 w 68534"/>
                <a:gd name="connsiteY6" fmla="*/ 37558 h 195322"/>
                <a:gd name="connsiteX7" fmla="*/ 47071 w 68534"/>
                <a:gd name="connsiteY7" fmla="*/ 26421 h 195322"/>
                <a:gd name="connsiteX8" fmla="*/ 63519 w 68534"/>
                <a:gd name="connsiteY8" fmla="*/ 26421 h 195322"/>
                <a:gd name="connsiteX9" fmla="*/ 61806 w 68534"/>
                <a:gd name="connsiteY9" fmla="*/ -136 h 195322"/>
                <a:gd name="connsiteX10" fmla="*/ 34049 w 68534"/>
                <a:gd name="connsiteY10" fmla="*/ -136 h 195322"/>
                <a:gd name="connsiteX11" fmla="*/ 20171 w 68534"/>
                <a:gd name="connsiteY11" fmla="*/ 76965 h 195322"/>
                <a:gd name="connsiteX12" fmla="*/ 36705 w 68534"/>
                <a:gd name="connsiteY12" fmla="*/ 76965 h 195322"/>
                <a:gd name="connsiteX13" fmla="*/ 47842 w 68534"/>
                <a:gd name="connsiteY13" fmla="*/ 88102 h 195322"/>
                <a:gd name="connsiteX14" fmla="*/ 36705 w 68534"/>
                <a:gd name="connsiteY14" fmla="*/ 99238 h 195322"/>
                <a:gd name="connsiteX15" fmla="*/ 16230 w 68534"/>
                <a:gd name="connsiteY15" fmla="*/ 99238 h 195322"/>
                <a:gd name="connsiteX16" fmla="*/ 11005 w 68534"/>
                <a:gd name="connsiteY16" fmla="*/ 125796 h 195322"/>
                <a:gd name="connsiteX17" fmla="*/ 11005 w 68534"/>
                <a:gd name="connsiteY17" fmla="*/ 125796 h 195322"/>
                <a:gd name="connsiteX18" fmla="*/ 4922 w 68534"/>
                <a:gd name="connsiteY18" fmla="*/ 160919 h 195322"/>
                <a:gd name="connsiteX19" fmla="*/ 19657 w 68534"/>
                <a:gd name="connsiteY19" fmla="*/ 160919 h 195322"/>
                <a:gd name="connsiteX20" fmla="*/ 30794 w 68534"/>
                <a:gd name="connsiteY20" fmla="*/ 172056 h 195322"/>
                <a:gd name="connsiteX21" fmla="*/ 19657 w 68534"/>
                <a:gd name="connsiteY21" fmla="*/ 183193 h 195322"/>
                <a:gd name="connsiteX22" fmla="*/ 2523 w 68534"/>
                <a:gd name="connsiteY22" fmla="*/ 183193 h 195322"/>
                <a:gd name="connsiteX23" fmla="*/ 810 w 68534"/>
                <a:gd name="connsiteY23" fmla="*/ 190903 h 195322"/>
                <a:gd name="connsiteX24" fmla="*/ -47 w 68534"/>
                <a:gd name="connsiteY24" fmla="*/ 195186 h 195322"/>
                <a:gd name="connsiteX25" fmla="*/ 68488 w 68534"/>
                <a:gd name="connsiteY25" fmla="*/ 195186 h 195322"/>
                <a:gd name="connsiteX26" fmla="*/ 67631 w 68534"/>
                <a:gd name="connsiteY26" fmla="*/ 166916 h 195322"/>
                <a:gd name="connsiteX27" fmla="*/ 52896 w 68534"/>
                <a:gd name="connsiteY27" fmla="*/ 166916 h 19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8534" h="195322">
                  <a:moveTo>
                    <a:pt x="52639" y="166060"/>
                  </a:moveTo>
                  <a:cubicBezTo>
                    <a:pt x="46488" y="166060"/>
                    <a:pt x="41502" y="161074"/>
                    <a:pt x="41502" y="154922"/>
                  </a:cubicBezTo>
                  <a:cubicBezTo>
                    <a:pt x="41502" y="148772"/>
                    <a:pt x="46488" y="143786"/>
                    <a:pt x="52639" y="143786"/>
                  </a:cubicBezTo>
                  <a:lnTo>
                    <a:pt x="67374" y="143786"/>
                  </a:lnTo>
                  <a:lnTo>
                    <a:pt x="64204" y="48695"/>
                  </a:lnTo>
                  <a:lnTo>
                    <a:pt x="47071" y="48695"/>
                  </a:lnTo>
                  <a:cubicBezTo>
                    <a:pt x="40920" y="48695"/>
                    <a:pt x="35934" y="43709"/>
                    <a:pt x="35934" y="37558"/>
                  </a:cubicBezTo>
                  <a:cubicBezTo>
                    <a:pt x="35934" y="31407"/>
                    <a:pt x="40920" y="26421"/>
                    <a:pt x="47071" y="26421"/>
                  </a:cubicBezTo>
                  <a:lnTo>
                    <a:pt x="63519" y="26421"/>
                  </a:lnTo>
                  <a:lnTo>
                    <a:pt x="61806" y="-136"/>
                  </a:lnTo>
                  <a:lnTo>
                    <a:pt x="34049" y="-136"/>
                  </a:lnTo>
                  <a:lnTo>
                    <a:pt x="20171" y="76965"/>
                  </a:lnTo>
                  <a:lnTo>
                    <a:pt x="36705" y="76965"/>
                  </a:lnTo>
                  <a:cubicBezTo>
                    <a:pt x="42856" y="76965"/>
                    <a:pt x="47842" y="81951"/>
                    <a:pt x="47842" y="88102"/>
                  </a:cubicBezTo>
                  <a:cubicBezTo>
                    <a:pt x="47842" y="94253"/>
                    <a:pt x="42856" y="99238"/>
                    <a:pt x="36705" y="99238"/>
                  </a:cubicBezTo>
                  <a:lnTo>
                    <a:pt x="16230" y="99238"/>
                  </a:lnTo>
                  <a:lnTo>
                    <a:pt x="11005" y="125796"/>
                  </a:lnTo>
                  <a:lnTo>
                    <a:pt x="11005" y="125796"/>
                  </a:lnTo>
                  <a:lnTo>
                    <a:pt x="4922" y="160919"/>
                  </a:lnTo>
                  <a:lnTo>
                    <a:pt x="19657" y="160919"/>
                  </a:lnTo>
                  <a:cubicBezTo>
                    <a:pt x="25808" y="160919"/>
                    <a:pt x="30794" y="165905"/>
                    <a:pt x="30794" y="172056"/>
                  </a:cubicBezTo>
                  <a:cubicBezTo>
                    <a:pt x="30794" y="178207"/>
                    <a:pt x="25808" y="183193"/>
                    <a:pt x="19657" y="183193"/>
                  </a:cubicBezTo>
                  <a:lnTo>
                    <a:pt x="2523" y="183193"/>
                  </a:lnTo>
                  <a:lnTo>
                    <a:pt x="810" y="190903"/>
                  </a:lnTo>
                  <a:lnTo>
                    <a:pt x="-47" y="195186"/>
                  </a:lnTo>
                  <a:lnTo>
                    <a:pt x="68488" y="195186"/>
                  </a:lnTo>
                  <a:lnTo>
                    <a:pt x="67631" y="166916"/>
                  </a:lnTo>
                  <a:lnTo>
                    <a:pt x="52896" y="166916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40" name="Graphic 2">
            <a:extLst>
              <a:ext uri="{FF2B5EF4-FFF2-40B4-BE49-F238E27FC236}">
                <a16:creationId xmlns:a16="http://schemas.microsoft.com/office/drawing/2014/main" id="{229BD91E-D68B-A7F6-783F-AD11D556045A}"/>
              </a:ext>
            </a:extLst>
          </p:cNvPr>
          <p:cNvGrpSpPr/>
          <p:nvPr/>
        </p:nvGrpSpPr>
        <p:grpSpPr>
          <a:xfrm>
            <a:off x="2010129" y="5577191"/>
            <a:ext cx="455324" cy="479046"/>
            <a:chOff x="2010129" y="5577191"/>
            <a:chExt cx="455324" cy="479046"/>
          </a:xfrm>
          <a:solidFill>
            <a:srgbClr val="000000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BE1C097-6234-8880-9C12-62B334A6E130}"/>
                </a:ext>
              </a:extLst>
            </p:cNvPr>
            <p:cNvSpPr/>
            <p:nvPr/>
          </p:nvSpPr>
          <p:spPr>
            <a:xfrm>
              <a:off x="2203995" y="5937153"/>
              <a:ext cx="65039" cy="118227"/>
            </a:xfrm>
            <a:custGeom>
              <a:avLst/>
              <a:gdLst>
                <a:gd name="connsiteX0" fmla="*/ 32850 w 65039"/>
                <a:gd name="connsiteY0" fmla="*/ -131 h 118227"/>
                <a:gd name="connsiteX1" fmla="*/ -47 w 65039"/>
                <a:gd name="connsiteY1" fmla="*/ 32424 h 118227"/>
                <a:gd name="connsiteX2" fmla="*/ -47 w 65039"/>
                <a:gd name="connsiteY2" fmla="*/ 32424 h 118227"/>
                <a:gd name="connsiteX3" fmla="*/ -47 w 65039"/>
                <a:gd name="connsiteY3" fmla="*/ 118091 h 118227"/>
                <a:gd name="connsiteX4" fmla="*/ 64975 w 65039"/>
                <a:gd name="connsiteY4" fmla="*/ 118091 h 118227"/>
                <a:gd name="connsiteX5" fmla="*/ 64975 w 65039"/>
                <a:gd name="connsiteY5" fmla="*/ 32424 h 118227"/>
                <a:gd name="connsiteX6" fmla="*/ 34503 w 65039"/>
                <a:gd name="connsiteY6" fmla="*/ -122 h 118227"/>
                <a:gd name="connsiteX7" fmla="*/ 32850 w 65039"/>
                <a:gd name="connsiteY7" fmla="*/ -131 h 11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039" h="118227">
                  <a:moveTo>
                    <a:pt x="32850" y="-131"/>
                  </a:moveTo>
                  <a:cubicBezTo>
                    <a:pt x="14774" y="-225"/>
                    <a:pt x="48" y="14347"/>
                    <a:pt x="-47" y="32424"/>
                  </a:cubicBezTo>
                  <a:cubicBezTo>
                    <a:pt x="-47" y="32424"/>
                    <a:pt x="-47" y="32424"/>
                    <a:pt x="-47" y="32424"/>
                  </a:cubicBezTo>
                  <a:lnTo>
                    <a:pt x="-47" y="118091"/>
                  </a:lnTo>
                  <a:lnTo>
                    <a:pt x="64975" y="118091"/>
                  </a:lnTo>
                  <a:lnTo>
                    <a:pt x="64975" y="32424"/>
                  </a:lnTo>
                  <a:cubicBezTo>
                    <a:pt x="65549" y="15024"/>
                    <a:pt x="51902" y="452"/>
                    <a:pt x="34503" y="-122"/>
                  </a:cubicBezTo>
                  <a:cubicBezTo>
                    <a:pt x="33946" y="-139"/>
                    <a:pt x="33398" y="-139"/>
                    <a:pt x="32850" y="-13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8B4D190-B310-C832-1529-626557C48D01}"/>
                </a:ext>
              </a:extLst>
            </p:cNvPr>
            <p:cNvSpPr/>
            <p:nvPr/>
          </p:nvSpPr>
          <p:spPr>
            <a:xfrm>
              <a:off x="2042169" y="5658738"/>
              <a:ext cx="21673" cy="161055"/>
            </a:xfrm>
            <a:custGeom>
              <a:avLst/>
              <a:gdLst>
                <a:gd name="connsiteX0" fmla="*/ 0 w 21673"/>
                <a:gd name="connsiteY0" fmla="*/ 0 h 161055"/>
                <a:gd name="connsiteX1" fmla="*/ 21674 w 21673"/>
                <a:gd name="connsiteY1" fmla="*/ 0 h 161055"/>
                <a:gd name="connsiteX2" fmla="*/ 21674 w 21673"/>
                <a:gd name="connsiteY2" fmla="*/ 161055 h 161055"/>
                <a:gd name="connsiteX3" fmla="*/ 0 w 21673"/>
                <a:gd name="connsiteY3" fmla="*/ 161055 h 161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73" h="161055">
                  <a:moveTo>
                    <a:pt x="0" y="0"/>
                  </a:moveTo>
                  <a:lnTo>
                    <a:pt x="21674" y="0"/>
                  </a:lnTo>
                  <a:lnTo>
                    <a:pt x="21674" y="161055"/>
                  </a:lnTo>
                  <a:lnTo>
                    <a:pt x="0" y="16105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897111C-253C-83D3-3FF8-15A57048FF38}"/>
                </a:ext>
              </a:extLst>
            </p:cNvPr>
            <p:cNvSpPr/>
            <p:nvPr/>
          </p:nvSpPr>
          <p:spPr>
            <a:xfrm>
              <a:off x="2409598" y="5616717"/>
              <a:ext cx="22530" cy="21461"/>
            </a:xfrm>
            <a:custGeom>
              <a:avLst/>
              <a:gdLst>
                <a:gd name="connsiteX0" fmla="*/ 22484 w 22530"/>
                <a:gd name="connsiteY0" fmla="*/ 10189 h 21461"/>
                <a:gd name="connsiteX1" fmla="*/ 10234 w 22530"/>
                <a:gd name="connsiteY1" fmla="*/ -92 h 21461"/>
                <a:gd name="connsiteX2" fmla="*/ -47 w 22530"/>
                <a:gd name="connsiteY2" fmla="*/ 10189 h 21461"/>
                <a:gd name="connsiteX3" fmla="*/ -47 w 22530"/>
                <a:gd name="connsiteY3" fmla="*/ 21325 h 21461"/>
                <a:gd name="connsiteX4" fmla="*/ 22484 w 22530"/>
                <a:gd name="connsiteY4" fmla="*/ 21325 h 2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30" h="21461">
                  <a:moveTo>
                    <a:pt x="22484" y="10189"/>
                  </a:moveTo>
                  <a:cubicBezTo>
                    <a:pt x="21944" y="3969"/>
                    <a:pt x="16453" y="-640"/>
                    <a:pt x="10234" y="-92"/>
                  </a:cubicBezTo>
                  <a:cubicBezTo>
                    <a:pt x="4768" y="388"/>
                    <a:pt x="433" y="4723"/>
                    <a:pt x="-47" y="10189"/>
                  </a:cubicBezTo>
                  <a:lnTo>
                    <a:pt x="-47" y="21325"/>
                  </a:lnTo>
                  <a:lnTo>
                    <a:pt x="22484" y="2132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B1DC936-FF76-4928-912E-B4E6D727D642}"/>
                </a:ext>
              </a:extLst>
            </p:cNvPr>
            <p:cNvSpPr/>
            <p:nvPr/>
          </p:nvSpPr>
          <p:spPr>
            <a:xfrm>
              <a:off x="2085517" y="5991127"/>
              <a:ext cx="32039" cy="64253"/>
            </a:xfrm>
            <a:custGeom>
              <a:avLst/>
              <a:gdLst>
                <a:gd name="connsiteX0" fmla="*/ 15545 w 32039"/>
                <a:gd name="connsiteY0" fmla="*/ -134 h 64253"/>
                <a:gd name="connsiteX1" fmla="*/ -47 w 32039"/>
                <a:gd name="connsiteY1" fmla="*/ 15115 h 64253"/>
                <a:gd name="connsiteX2" fmla="*/ -47 w 32039"/>
                <a:gd name="connsiteY2" fmla="*/ 15286 h 64253"/>
                <a:gd name="connsiteX3" fmla="*/ -47 w 32039"/>
                <a:gd name="connsiteY3" fmla="*/ 64117 h 64253"/>
                <a:gd name="connsiteX4" fmla="*/ 31993 w 32039"/>
                <a:gd name="connsiteY4" fmla="*/ 64117 h 64253"/>
                <a:gd name="connsiteX5" fmla="*/ 31993 w 32039"/>
                <a:gd name="connsiteY5" fmla="*/ 15286 h 64253"/>
                <a:gd name="connsiteX6" fmla="*/ 15545 w 32039"/>
                <a:gd name="connsiteY6" fmla="*/ -134 h 64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39" h="64253">
                  <a:moveTo>
                    <a:pt x="15545" y="-134"/>
                  </a:moveTo>
                  <a:cubicBezTo>
                    <a:pt x="7030" y="-228"/>
                    <a:pt x="48" y="6599"/>
                    <a:pt x="-47" y="15115"/>
                  </a:cubicBezTo>
                  <a:cubicBezTo>
                    <a:pt x="-47" y="15175"/>
                    <a:pt x="-47" y="15226"/>
                    <a:pt x="-47" y="15286"/>
                  </a:cubicBezTo>
                  <a:lnTo>
                    <a:pt x="-47" y="64117"/>
                  </a:lnTo>
                  <a:lnTo>
                    <a:pt x="31993" y="64117"/>
                  </a:lnTo>
                  <a:lnTo>
                    <a:pt x="31993" y="15286"/>
                  </a:lnTo>
                  <a:cubicBezTo>
                    <a:pt x="31582" y="6548"/>
                    <a:pt x="24292" y="-280"/>
                    <a:pt x="15545" y="-13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B62B326-FA3A-9261-A205-9B19062B4F4B}"/>
                </a:ext>
              </a:extLst>
            </p:cNvPr>
            <p:cNvSpPr/>
            <p:nvPr/>
          </p:nvSpPr>
          <p:spPr>
            <a:xfrm>
              <a:off x="2356741" y="5991129"/>
              <a:ext cx="32125" cy="64251"/>
            </a:xfrm>
            <a:custGeom>
              <a:avLst/>
              <a:gdLst>
                <a:gd name="connsiteX0" fmla="*/ 15545 w 32125"/>
                <a:gd name="connsiteY0" fmla="*/ -135 h 64251"/>
                <a:gd name="connsiteX1" fmla="*/ -47 w 32125"/>
                <a:gd name="connsiteY1" fmla="*/ 15114 h 64251"/>
                <a:gd name="connsiteX2" fmla="*/ -47 w 32125"/>
                <a:gd name="connsiteY2" fmla="*/ 15285 h 64251"/>
                <a:gd name="connsiteX3" fmla="*/ -47 w 32125"/>
                <a:gd name="connsiteY3" fmla="*/ 64116 h 64251"/>
                <a:gd name="connsiteX4" fmla="*/ 32079 w 32125"/>
                <a:gd name="connsiteY4" fmla="*/ 64116 h 64251"/>
                <a:gd name="connsiteX5" fmla="*/ 32079 w 32125"/>
                <a:gd name="connsiteY5" fmla="*/ 15285 h 64251"/>
                <a:gd name="connsiteX6" fmla="*/ 15545 w 32125"/>
                <a:gd name="connsiteY6" fmla="*/ -135 h 6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25" h="64251">
                  <a:moveTo>
                    <a:pt x="15545" y="-135"/>
                  </a:moveTo>
                  <a:cubicBezTo>
                    <a:pt x="7030" y="-230"/>
                    <a:pt x="48" y="6598"/>
                    <a:pt x="-47" y="15114"/>
                  </a:cubicBezTo>
                  <a:cubicBezTo>
                    <a:pt x="-47" y="15174"/>
                    <a:pt x="-47" y="15225"/>
                    <a:pt x="-47" y="15285"/>
                  </a:cubicBezTo>
                  <a:lnTo>
                    <a:pt x="-47" y="64116"/>
                  </a:lnTo>
                  <a:lnTo>
                    <a:pt x="32079" y="64116"/>
                  </a:lnTo>
                  <a:lnTo>
                    <a:pt x="32079" y="15285"/>
                  </a:lnTo>
                  <a:cubicBezTo>
                    <a:pt x="31222" y="6718"/>
                    <a:pt x="24146" y="122"/>
                    <a:pt x="15545" y="-13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DA44755-4F68-4BA7-1BE1-7656AE29A568}"/>
                </a:ext>
              </a:extLst>
            </p:cNvPr>
            <p:cNvSpPr/>
            <p:nvPr/>
          </p:nvSpPr>
          <p:spPr>
            <a:xfrm>
              <a:off x="2041312" y="5616717"/>
              <a:ext cx="22530" cy="21461"/>
            </a:xfrm>
            <a:custGeom>
              <a:avLst/>
              <a:gdLst>
                <a:gd name="connsiteX0" fmla="*/ 22484 w 22530"/>
                <a:gd name="connsiteY0" fmla="*/ 10189 h 21461"/>
                <a:gd name="connsiteX1" fmla="*/ 10234 w 22530"/>
                <a:gd name="connsiteY1" fmla="*/ -92 h 21461"/>
                <a:gd name="connsiteX2" fmla="*/ -47 w 22530"/>
                <a:gd name="connsiteY2" fmla="*/ 10189 h 21461"/>
                <a:gd name="connsiteX3" fmla="*/ -47 w 22530"/>
                <a:gd name="connsiteY3" fmla="*/ 21325 h 21461"/>
                <a:gd name="connsiteX4" fmla="*/ 21627 w 22530"/>
                <a:gd name="connsiteY4" fmla="*/ 21325 h 21461"/>
                <a:gd name="connsiteX5" fmla="*/ 21627 w 22530"/>
                <a:gd name="connsiteY5" fmla="*/ 10189 h 2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30" h="21461">
                  <a:moveTo>
                    <a:pt x="22484" y="10189"/>
                  </a:moveTo>
                  <a:cubicBezTo>
                    <a:pt x="21944" y="3969"/>
                    <a:pt x="16453" y="-640"/>
                    <a:pt x="10234" y="-92"/>
                  </a:cubicBezTo>
                  <a:cubicBezTo>
                    <a:pt x="4768" y="388"/>
                    <a:pt x="433" y="4723"/>
                    <a:pt x="-47" y="10189"/>
                  </a:cubicBezTo>
                  <a:lnTo>
                    <a:pt x="-47" y="21325"/>
                  </a:lnTo>
                  <a:lnTo>
                    <a:pt x="21627" y="21325"/>
                  </a:lnTo>
                  <a:lnTo>
                    <a:pt x="21627" y="10189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4C21586-9516-DC60-C606-08DB9DFA3290}"/>
                </a:ext>
              </a:extLst>
            </p:cNvPr>
            <p:cNvSpPr/>
            <p:nvPr/>
          </p:nvSpPr>
          <p:spPr>
            <a:xfrm>
              <a:off x="2010472" y="5841194"/>
              <a:ext cx="454981" cy="31713"/>
            </a:xfrm>
            <a:custGeom>
              <a:avLst/>
              <a:gdLst>
                <a:gd name="connsiteX0" fmla="*/ 432918 w 454981"/>
                <a:gd name="connsiteY0" fmla="*/ -119 h 31713"/>
                <a:gd name="connsiteX1" fmla="*/ 20771 w 454981"/>
                <a:gd name="connsiteY1" fmla="*/ -119 h 31713"/>
                <a:gd name="connsiteX2" fmla="*/ -47 w 454981"/>
                <a:gd name="connsiteY2" fmla="*/ 20441 h 31713"/>
                <a:gd name="connsiteX3" fmla="*/ -47 w 454981"/>
                <a:gd name="connsiteY3" fmla="*/ 31578 h 31713"/>
                <a:gd name="connsiteX4" fmla="*/ 454935 w 454981"/>
                <a:gd name="connsiteY4" fmla="*/ 31578 h 31713"/>
                <a:gd name="connsiteX5" fmla="*/ 454935 w 454981"/>
                <a:gd name="connsiteY5" fmla="*/ 20441 h 31713"/>
                <a:gd name="connsiteX6" fmla="*/ 433201 w 454981"/>
                <a:gd name="connsiteY6" fmla="*/ -128 h 31713"/>
                <a:gd name="connsiteX7" fmla="*/ 432918 w 454981"/>
                <a:gd name="connsiteY7" fmla="*/ -119 h 3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981" h="31713">
                  <a:moveTo>
                    <a:pt x="432918" y="-119"/>
                  </a:moveTo>
                  <a:lnTo>
                    <a:pt x="20771" y="-119"/>
                  </a:lnTo>
                  <a:cubicBezTo>
                    <a:pt x="9411" y="-25"/>
                    <a:pt x="185" y="9082"/>
                    <a:pt x="-47" y="20441"/>
                  </a:cubicBezTo>
                  <a:lnTo>
                    <a:pt x="-47" y="31578"/>
                  </a:lnTo>
                  <a:lnTo>
                    <a:pt x="454935" y="31578"/>
                  </a:lnTo>
                  <a:lnTo>
                    <a:pt x="454935" y="20441"/>
                  </a:lnTo>
                  <a:cubicBezTo>
                    <a:pt x="454609" y="8756"/>
                    <a:pt x="444886" y="-453"/>
                    <a:pt x="433201" y="-128"/>
                  </a:cubicBezTo>
                  <a:cubicBezTo>
                    <a:pt x="433107" y="-128"/>
                    <a:pt x="433013" y="-119"/>
                    <a:pt x="432918" y="-11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AA814C8-EABC-7447-D3D6-BA4599616BA5}"/>
                </a:ext>
              </a:extLst>
            </p:cNvPr>
            <p:cNvSpPr/>
            <p:nvPr/>
          </p:nvSpPr>
          <p:spPr>
            <a:xfrm>
              <a:off x="2410540" y="5658738"/>
              <a:ext cx="21673" cy="161055"/>
            </a:xfrm>
            <a:custGeom>
              <a:avLst/>
              <a:gdLst>
                <a:gd name="connsiteX0" fmla="*/ 0 w 21673"/>
                <a:gd name="connsiteY0" fmla="*/ 0 h 161055"/>
                <a:gd name="connsiteX1" fmla="*/ 21674 w 21673"/>
                <a:gd name="connsiteY1" fmla="*/ 0 h 161055"/>
                <a:gd name="connsiteX2" fmla="*/ 21674 w 21673"/>
                <a:gd name="connsiteY2" fmla="*/ 161055 h 161055"/>
                <a:gd name="connsiteX3" fmla="*/ 0 w 21673"/>
                <a:gd name="connsiteY3" fmla="*/ 161055 h 161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73" h="161055">
                  <a:moveTo>
                    <a:pt x="0" y="0"/>
                  </a:moveTo>
                  <a:lnTo>
                    <a:pt x="21674" y="0"/>
                  </a:lnTo>
                  <a:lnTo>
                    <a:pt x="21674" y="161055"/>
                  </a:lnTo>
                  <a:lnTo>
                    <a:pt x="0" y="16105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FB766A4-49D4-35AE-FCA7-2122CBA1B0E2}"/>
                </a:ext>
              </a:extLst>
            </p:cNvPr>
            <p:cNvSpPr/>
            <p:nvPr/>
          </p:nvSpPr>
          <p:spPr>
            <a:xfrm>
              <a:off x="2010129" y="5893468"/>
              <a:ext cx="454981" cy="162768"/>
            </a:xfrm>
            <a:custGeom>
              <a:avLst/>
              <a:gdLst>
                <a:gd name="connsiteX0" fmla="*/ -47 w 454981"/>
                <a:gd name="connsiteY0" fmla="*/ 22137 h 162768"/>
                <a:gd name="connsiteX1" fmla="*/ 54524 w 454981"/>
                <a:gd name="connsiteY1" fmla="*/ 22137 h 162768"/>
                <a:gd name="connsiteX2" fmla="*/ 65661 w 454981"/>
                <a:gd name="connsiteY2" fmla="*/ 33275 h 162768"/>
                <a:gd name="connsiteX3" fmla="*/ 54524 w 454981"/>
                <a:gd name="connsiteY3" fmla="*/ 44411 h 162768"/>
                <a:gd name="connsiteX4" fmla="*/ -47 w 454981"/>
                <a:gd name="connsiteY4" fmla="*/ 44411 h 162768"/>
                <a:gd name="connsiteX5" fmla="*/ -47 w 454981"/>
                <a:gd name="connsiteY5" fmla="*/ 162633 h 162768"/>
                <a:gd name="connsiteX6" fmla="*/ 54524 w 454981"/>
                <a:gd name="connsiteY6" fmla="*/ 162633 h 162768"/>
                <a:gd name="connsiteX7" fmla="*/ 54524 w 454981"/>
                <a:gd name="connsiteY7" fmla="*/ 113802 h 162768"/>
                <a:gd name="connsiteX8" fmla="*/ 91789 w 454981"/>
                <a:gd name="connsiteY8" fmla="*/ 76537 h 162768"/>
                <a:gd name="connsiteX9" fmla="*/ 129055 w 454981"/>
                <a:gd name="connsiteY9" fmla="*/ 113802 h 162768"/>
                <a:gd name="connsiteX10" fmla="*/ 129055 w 454981"/>
                <a:gd name="connsiteY10" fmla="*/ 162633 h 162768"/>
                <a:gd name="connsiteX11" fmla="*/ 173259 w 454981"/>
                <a:gd name="connsiteY11" fmla="*/ 162633 h 162768"/>
                <a:gd name="connsiteX12" fmla="*/ 173259 w 454981"/>
                <a:gd name="connsiteY12" fmla="*/ 76965 h 162768"/>
                <a:gd name="connsiteX13" fmla="*/ 227915 w 454981"/>
                <a:gd name="connsiteY13" fmla="*/ 22994 h 162768"/>
                <a:gd name="connsiteX14" fmla="*/ 282486 w 454981"/>
                <a:gd name="connsiteY14" fmla="*/ 76537 h 162768"/>
                <a:gd name="connsiteX15" fmla="*/ 282486 w 454981"/>
                <a:gd name="connsiteY15" fmla="*/ 76965 h 162768"/>
                <a:gd name="connsiteX16" fmla="*/ 282486 w 454981"/>
                <a:gd name="connsiteY16" fmla="*/ 162633 h 162768"/>
                <a:gd name="connsiteX17" fmla="*/ 325834 w 454981"/>
                <a:gd name="connsiteY17" fmla="*/ 162633 h 162768"/>
                <a:gd name="connsiteX18" fmla="*/ 325834 w 454981"/>
                <a:gd name="connsiteY18" fmla="*/ 113802 h 162768"/>
                <a:gd name="connsiteX19" fmla="*/ 363099 w 454981"/>
                <a:gd name="connsiteY19" fmla="*/ 76537 h 162768"/>
                <a:gd name="connsiteX20" fmla="*/ 400365 w 454981"/>
                <a:gd name="connsiteY20" fmla="*/ 113802 h 162768"/>
                <a:gd name="connsiteX21" fmla="*/ 400365 w 454981"/>
                <a:gd name="connsiteY21" fmla="*/ 162633 h 162768"/>
                <a:gd name="connsiteX22" fmla="*/ 454935 w 454981"/>
                <a:gd name="connsiteY22" fmla="*/ 162633 h 162768"/>
                <a:gd name="connsiteX23" fmla="*/ 454935 w 454981"/>
                <a:gd name="connsiteY23" fmla="*/ 54692 h 162768"/>
                <a:gd name="connsiteX24" fmla="*/ 357017 w 454981"/>
                <a:gd name="connsiteY24" fmla="*/ 54692 h 162768"/>
                <a:gd name="connsiteX25" fmla="*/ 345880 w 454981"/>
                <a:gd name="connsiteY25" fmla="*/ 43554 h 162768"/>
                <a:gd name="connsiteX26" fmla="*/ 357017 w 454981"/>
                <a:gd name="connsiteY26" fmla="*/ 32418 h 162768"/>
                <a:gd name="connsiteX27" fmla="*/ 454935 w 454981"/>
                <a:gd name="connsiteY27" fmla="*/ 32418 h 162768"/>
                <a:gd name="connsiteX28" fmla="*/ 454935 w 454981"/>
                <a:gd name="connsiteY28" fmla="*/ -136 h 162768"/>
                <a:gd name="connsiteX29" fmla="*/ -47 w 454981"/>
                <a:gd name="connsiteY29" fmla="*/ -136 h 16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4981" h="162768">
                  <a:moveTo>
                    <a:pt x="-47" y="22137"/>
                  </a:moveTo>
                  <a:lnTo>
                    <a:pt x="54524" y="22137"/>
                  </a:lnTo>
                  <a:cubicBezTo>
                    <a:pt x="60675" y="22137"/>
                    <a:pt x="65661" y="27124"/>
                    <a:pt x="65661" y="33275"/>
                  </a:cubicBezTo>
                  <a:cubicBezTo>
                    <a:pt x="65661" y="39425"/>
                    <a:pt x="60675" y="44411"/>
                    <a:pt x="54524" y="44411"/>
                  </a:cubicBezTo>
                  <a:lnTo>
                    <a:pt x="-47" y="44411"/>
                  </a:lnTo>
                  <a:lnTo>
                    <a:pt x="-47" y="162633"/>
                  </a:lnTo>
                  <a:lnTo>
                    <a:pt x="54524" y="162633"/>
                  </a:lnTo>
                  <a:lnTo>
                    <a:pt x="54524" y="113802"/>
                  </a:lnTo>
                  <a:cubicBezTo>
                    <a:pt x="54524" y="93225"/>
                    <a:pt x="71212" y="76537"/>
                    <a:pt x="91789" y="76537"/>
                  </a:cubicBezTo>
                  <a:cubicBezTo>
                    <a:pt x="112367" y="76537"/>
                    <a:pt x="129055" y="93225"/>
                    <a:pt x="129055" y="113802"/>
                  </a:cubicBezTo>
                  <a:lnTo>
                    <a:pt x="129055" y="162633"/>
                  </a:lnTo>
                  <a:lnTo>
                    <a:pt x="173259" y="162633"/>
                  </a:lnTo>
                  <a:lnTo>
                    <a:pt x="173259" y="76965"/>
                  </a:lnTo>
                  <a:cubicBezTo>
                    <a:pt x="173585" y="47024"/>
                    <a:pt x="197975" y="22943"/>
                    <a:pt x="227915" y="22994"/>
                  </a:cubicBezTo>
                  <a:cubicBezTo>
                    <a:pt x="257771" y="22712"/>
                    <a:pt x="282203" y="46682"/>
                    <a:pt x="282486" y="76537"/>
                  </a:cubicBezTo>
                  <a:cubicBezTo>
                    <a:pt x="282486" y="76674"/>
                    <a:pt x="282486" y="76819"/>
                    <a:pt x="282486" y="76965"/>
                  </a:cubicBezTo>
                  <a:lnTo>
                    <a:pt x="282486" y="162633"/>
                  </a:lnTo>
                  <a:lnTo>
                    <a:pt x="325834" y="162633"/>
                  </a:lnTo>
                  <a:lnTo>
                    <a:pt x="325834" y="113802"/>
                  </a:lnTo>
                  <a:cubicBezTo>
                    <a:pt x="325834" y="93225"/>
                    <a:pt x="342522" y="76537"/>
                    <a:pt x="363099" y="76537"/>
                  </a:cubicBezTo>
                  <a:cubicBezTo>
                    <a:pt x="383677" y="76537"/>
                    <a:pt x="400365" y="93225"/>
                    <a:pt x="400365" y="113802"/>
                  </a:cubicBezTo>
                  <a:lnTo>
                    <a:pt x="400365" y="162633"/>
                  </a:lnTo>
                  <a:lnTo>
                    <a:pt x="454935" y="162633"/>
                  </a:lnTo>
                  <a:lnTo>
                    <a:pt x="454935" y="54692"/>
                  </a:lnTo>
                  <a:lnTo>
                    <a:pt x="357017" y="54692"/>
                  </a:lnTo>
                  <a:cubicBezTo>
                    <a:pt x="350866" y="54692"/>
                    <a:pt x="345880" y="49705"/>
                    <a:pt x="345880" y="43554"/>
                  </a:cubicBezTo>
                  <a:cubicBezTo>
                    <a:pt x="345880" y="37404"/>
                    <a:pt x="350866" y="32418"/>
                    <a:pt x="357017" y="32418"/>
                  </a:cubicBezTo>
                  <a:lnTo>
                    <a:pt x="454935" y="32418"/>
                  </a:lnTo>
                  <a:lnTo>
                    <a:pt x="454935" y="-136"/>
                  </a:lnTo>
                  <a:lnTo>
                    <a:pt x="-47" y="-136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52B4E81-4D44-FB20-BB63-6EDF1FDCA54A}"/>
                </a:ext>
              </a:extLst>
            </p:cNvPr>
            <p:cNvSpPr/>
            <p:nvPr/>
          </p:nvSpPr>
          <p:spPr>
            <a:xfrm>
              <a:off x="2097681" y="5577191"/>
              <a:ext cx="280733" cy="242603"/>
            </a:xfrm>
            <a:custGeom>
              <a:avLst/>
              <a:gdLst>
                <a:gd name="connsiteX0" fmla="*/ 28567 w 280733"/>
                <a:gd name="connsiteY0" fmla="*/ 242467 h 242603"/>
                <a:gd name="connsiteX1" fmla="*/ 273748 w 280733"/>
                <a:gd name="connsiteY1" fmla="*/ 242467 h 242603"/>
                <a:gd name="connsiteX2" fmla="*/ 280687 w 280733"/>
                <a:gd name="connsiteY2" fmla="*/ 199633 h 242603"/>
                <a:gd name="connsiteX3" fmla="*/ 150729 w 280733"/>
                <a:gd name="connsiteY3" fmla="*/ 60852 h 242603"/>
                <a:gd name="connsiteX4" fmla="*/ 150729 w 280733"/>
                <a:gd name="connsiteY4" fmla="*/ 53141 h 242603"/>
                <a:gd name="connsiteX5" fmla="*/ 169747 w 280733"/>
                <a:gd name="connsiteY5" fmla="*/ 42861 h 242603"/>
                <a:gd name="connsiteX6" fmla="*/ 183625 w 280733"/>
                <a:gd name="connsiteY6" fmla="*/ 12877 h 242603"/>
                <a:gd name="connsiteX7" fmla="*/ 172317 w 280733"/>
                <a:gd name="connsiteY7" fmla="*/ 2443 h 242603"/>
                <a:gd name="connsiteX8" fmla="*/ 161951 w 280733"/>
                <a:gd name="connsiteY8" fmla="*/ 12021 h 242603"/>
                <a:gd name="connsiteX9" fmla="*/ 155012 w 280733"/>
                <a:gd name="connsiteY9" fmla="*/ 26584 h 242603"/>
                <a:gd name="connsiteX10" fmla="*/ 139421 w 280733"/>
                <a:gd name="connsiteY10" fmla="*/ 32581 h 242603"/>
                <a:gd name="connsiteX11" fmla="*/ 124686 w 280733"/>
                <a:gd name="connsiteY11" fmla="*/ 25727 h 242603"/>
                <a:gd name="connsiteX12" fmla="*/ 118689 w 280733"/>
                <a:gd name="connsiteY12" fmla="*/ 10307 h 242603"/>
                <a:gd name="connsiteX13" fmla="*/ 107381 w 280733"/>
                <a:gd name="connsiteY13" fmla="*/ -127 h 242603"/>
                <a:gd name="connsiteX14" fmla="*/ 97015 w 280733"/>
                <a:gd name="connsiteY14" fmla="*/ 9451 h 242603"/>
                <a:gd name="connsiteX15" fmla="*/ 109094 w 280733"/>
                <a:gd name="connsiteY15" fmla="*/ 40291 h 242603"/>
                <a:gd name="connsiteX16" fmla="*/ 129912 w 280733"/>
                <a:gd name="connsiteY16" fmla="*/ 52285 h 242603"/>
                <a:gd name="connsiteX17" fmla="*/ 129912 w 280733"/>
                <a:gd name="connsiteY17" fmla="*/ 59995 h 242603"/>
                <a:gd name="connsiteX18" fmla="*/ -47 w 280733"/>
                <a:gd name="connsiteY18" fmla="*/ 198776 h 242603"/>
                <a:gd name="connsiteX19" fmla="*/ 6893 w 280733"/>
                <a:gd name="connsiteY19" fmla="*/ 241610 h 242603"/>
                <a:gd name="connsiteX20" fmla="*/ 28567 w 280733"/>
                <a:gd name="connsiteY20" fmla="*/ 242467 h 242603"/>
                <a:gd name="connsiteX21" fmla="*/ 161095 w 280733"/>
                <a:gd name="connsiteY21" fmla="*/ 122532 h 242603"/>
                <a:gd name="connsiteX22" fmla="*/ 174116 w 280733"/>
                <a:gd name="connsiteY22" fmla="*/ 113966 h 242603"/>
                <a:gd name="connsiteX23" fmla="*/ 226116 w 280733"/>
                <a:gd name="connsiteY23" fmla="*/ 176503 h 242603"/>
                <a:gd name="connsiteX24" fmla="*/ 217010 w 280733"/>
                <a:gd name="connsiteY24" fmla="*/ 188453 h 242603"/>
                <a:gd name="connsiteX25" fmla="*/ 216607 w 280733"/>
                <a:gd name="connsiteY25" fmla="*/ 188496 h 242603"/>
                <a:gd name="connsiteX26" fmla="*/ 214808 w 280733"/>
                <a:gd name="connsiteY26" fmla="*/ 188496 h 242603"/>
                <a:gd name="connsiteX27" fmla="*/ 204442 w 280733"/>
                <a:gd name="connsiteY27" fmla="*/ 179073 h 242603"/>
                <a:gd name="connsiteX28" fmla="*/ 169747 w 280733"/>
                <a:gd name="connsiteY28" fmla="*/ 134526 h 242603"/>
                <a:gd name="connsiteX29" fmla="*/ 160983 w 280733"/>
                <a:gd name="connsiteY29" fmla="*/ 123235 h 242603"/>
                <a:gd name="connsiteX30" fmla="*/ 161095 w 280733"/>
                <a:gd name="connsiteY30" fmla="*/ 122532 h 242603"/>
                <a:gd name="connsiteX31" fmla="*/ 85707 w 280733"/>
                <a:gd name="connsiteY31" fmla="*/ 199633 h 242603"/>
                <a:gd name="connsiteX32" fmla="*/ 259099 w 280733"/>
                <a:gd name="connsiteY32" fmla="*/ 199633 h 242603"/>
                <a:gd name="connsiteX33" fmla="*/ 257385 w 280733"/>
                <a:gd name="connsiteY33" fmla="*/ 221050 h 242603"/>
                <a:gd name="connsiteX34" fmla="*/ 86050 w 280733"/>
                <a:gd name="connsiteY34" fmla="*/ 221050 h 242603"/>
                <a:gd name="connsiteX35" fmla="*/ 74827 w 280733"/>
                <a:gd name="connsiteY35" fmla="*/ 209913 h 242603"/>
                <a:gd name="connsiteX36" fmla="*/ 85707 w 280733"/>
                <a:gd name="connsiteY36" fmla="*/ 199633 h 242603"/>
                <a:gd name="connsiteX37" fmla="*/ 45015 w 280733"/>
                <a:gd name="connsiteY37" fmla="*/ 202203 h 242603"/>
                <a:gd name="connsiteX38" fmla="*/ 52811 w 280733"/>
                <a:gd name="connsiteY38" fmla="*/ 198776 h 242603"/>
                <a:gd name="connsiteX39" fmla="*/ 60606 w 280733"/>
                <a:gd name="connsiteY39" fmla="*/ 202203 h 242603"/>
                <a:gd name="connsiteX40" fmla="*/ 64033 w 280733"/>
                <a:gd name="connsiteY40" fmla="*/ 209913 h 242603"/>
                <a:gd name="connsiteX41" fmla="*/ 60606 w 280733"/>
                <a:gd name="connsiteY41" fmla="*/ 217623 h 242603"/>
                <a:gd name="connsiteX42" fmla="*/ 52811 w 280733"/>
                <a:gd name="connsiteY42" fmla="*/ 221050 h 242603"/>
                <a:gd name="connsiteX43" fmla="*/ 45015 w 280733"/>
                <a:gd name="connsiteY43" fmla="*/ 217623 h 242603"/>
                <a:gd name="connsiteX44" fmla="*/ 41502 w 280733"/>
                <a:gd name="connsiteY44" fmla="*/ 209913 h 242603"/>
                <a:gd name="connsiteX45" fmla="*/ 44929 w 280733"/>
                <a:gd name="connsiteY45" fmla="*/ 202203 h 242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80733" h="242603">
                  <a:moveTo>
                    <a:pt x="28567" y="242467"/>
                  </a:moveTo>
                  <a:lnTo>
                    <a:pt x="273748" y="242467"/>
                  </a:lnTo>
                  <a:cubicBezTo>
                    <a:pt x="278245" y="228632"/>
                    <a:pt x="280584" y="214180"/>
                    <a:pt x="280687" y="199633"/>
                  </a:cubicBezTo>
                  <a:cubicBezTo>
                    <a:pt x="280327" y="126507"/>
                    <a:pt x="223675" y="66000"/>
                    <a:pt x="150729" y="60852"/>
                  </a:cubicBezTo>
                  <a:lnTo>
                    <a:pt x="150729" y="53141"/>
                  </a:lnTo>
                  <a:cubicBezTo>
                    <a:pt x="157874" y="51479"/>
                    <a:pt x="164444" y="47933"/>
                    <a:pt x="169747" y="42861"/>
                  </a:cubicBezTo>
                  <a:cubicBezTo>
                    <a:pt x="178100" y="35048"/>
                    <a:pt x="183077" y="24297"/>
                    <a:pt x="183625" y="12877"/>
                  </a:cubicBezTo>
                  <a:cubicBezTo>
                    <a:pt x="183385" y="6872"/>
                    <a:pt x="178322" y="2203"/>
                    <a:pt x="172317" y="2443"/>
                  </a:cubicBezTo>
                  <a:cubicBezTo>
                    <a:pt x="166980" y="2657"/>
                    <a:pt x="162585" y="6718"/>
                    <a:pt x="161951" y="12021"/>
                  </a:cubicBezTo>
                  <a:cubicBezTo>
                    <a:pt x="162037" y="17692"/>
                    <a:pt x="159475" y="23081"/>
                    <a:pt x="155012" y="26584"/>
                  </a:cubicBezTo>
                  <a:cubicBezTo>
                    <a:pt x="150660" y="30319"/>
                    <a:pt x="145152" y="32435"/>
                    <a:pt x="139421" y="32581"/>
                  </a:cubicBezTo>
                  <a:cubicBezTo>
                    <a:pt x="133724" y="32650"/>
                    <a:pt x="128301" y="30131"/>
                    <a:pt x="124686" y="25727"/>
                  </a:cubicBezTo>
                  <a:cubicBezTo>
                    <a:pt x="120625" y="21650"/>
                    <a:pt x="118449" y="16056"/>
                    <a:pt x="118689" y="10307"/>
                  </a:cubicBezTo>
                  <a:cubicBezTo>
                    <a:pt x="118449" y="4302"/>
                    <a:pt x="113386" y="-367"/>
                    <a:pt x="107381" y="-127"/>
                  </a:cubicBezTo>
                  <a:cubicBezTo>
                    <a:pt x="102044" y="87"/>
                    <a:pt x="97649" y="4148"/>
                    <a:pt x="97015" y="9451"/>
                  </a:cubicBezTo>
                  <a:cubicBezTo>
                    <a:pt x="96681" y="20947"/>
                    <a:pt x="101042" y="32076"/>
                    <a:pt x="109094" y="40291"/>
                  </a:cubicBezTo>
                  <a:cubicBezTo>
                    <a:pt x="114748" y="46194"/>
                    <a:pt x="121970" y="50357"/>
                    <a:pt x="129912" y="52285"/>
                  </a:cubicBezTo>
                  <a:lnTo>
                    <a:pt x="129912" y="59995"/>
                  </a:lnTo>
                  <a:cubicBezTo>
                    <a:pt x="56965" y="65143"/>
                    <a:pt x="313" y="125650"/>
                    <a:pt x="-47" y="198776"/>
                  </a:cubicBezTo>
                  <a:cubicBezTo>
                    <a:pt x="56" y="213323"/>
                    <a:pt x="2395" y="227775"/>
                    <a:pt x="6893" y="241610"/>
                  </a:cubicBezTo>
                  <a:lnTo>
                    <a:pt x="28567" y="242467"/>
                  </a:lnTo>
                  <a:close/>
                  <a:moveTo>
                    <a:pt x="161095" y="122532"/>
                  </a:moveTo>
                  <a:cubicBezTo>
                    <a:pt x="162337" y="116578"/>
                    <a:pt x="168162" y="112749"/>
                    <a:pt x="174116" y="113966"/>
                  </a:cubicBezTo>
                  <a:cubicBezTo>
                    <a:pt x="175829" y="113966"/>
                    <a:pt x="218321" y="123389"/>
                    <a:pt x="226116" y="176503"/>
                  </a:cubicBezTo>
                  <a:cubicBezTo>
                    <a:pt x="226905" y="182320"/>
                    <a:pt x="222827" y="187665"/>
                    <a:pt x="217010" y="188453"/>
                  </a:cubicBezTo>
                  <a:cubicBezTo>
                    <a:pt x="216873" y="188471"/>
                    <a:pt x="216744" y="188488"/>
                    <a:pt x="216607" y="188496"/>
                  </a:cubicBezTo>
                  <a:lnTo>
                    <a:pt x="214808" y="188496"/>
                  </a:lnTo>
                  <a:cubicBezTo>
                    <a:pt x="209548" y="188222"/>
                    <a:pt x="205214" y="184281"/>
                    <a:pt x="204442" y="179073"/>
                  </a:cubicBezTo>
                  <a:cubicBezTo>
                    <a:pt x="199217" y="141379"/>
                    <a:pt x="170689" y="134526"/>
                    <a:pt x="169747" y="134526"/>
                  </a:cubicBezTo>
                  <a:cubicBezTo>
                    <a:pt x="164204" y="133832"/>
                    <a:pt x="160281" y="128769"/>
                    <a:pt x="160983" y="123235"/>
                  </a:cubicBezTo>
                  <a:cubicBezTo>
                    <a:pt x="161009" y="122995"/>
                    <a:pt x="161052" y="122764"/>
                    <a:pt x="161095" y="122532"/>
                  </a:cubicBezTo>
                  <a:close/>
                  <a:moveTo>
                    <a:pt x="85707" y="199633"/>
                  </a:moveTo>
                  <a:lnTo>
                    <a:pt x="259099" y="199633"/>
                  </a:lnTo>
                  <a:cubicBezTo>
                    <a:pt x="258953" y="206804"/>
                    <a:pt x="258379" y="213948"/>
                    <a:pt x="257385" y="221050"/>
                  </a:cubicBezTo>
                  <a:lnTo>
                    <a:pt x="86050" y="221050"/>
                  </a:lnTo>
                  <a:cubicBezTo>
                    <a:pt x="79924" y="220956"/>
                    <a:pt x="74964" y="216039"/>
                    <a:pt x="74827" y="209913"/>
                  </a:cubicBezTo>
                  <a:cubicBezTo>
                    <a:pt x="75016" y="204079"/>
                    <a:pt x="79873" y="199488"/>
                    <a:pt x="85707" y="199633"/>
                  </a:cubicBezTo>
                  <a:close/>
                  <a:moveTo>
                    <a:pt x="45015" y="202203"/>
                  </a:moveTo>
                  <a:cubicBezTo>
                    <a:pt x="47148" y="200199"/>
                    <a:pt x="49898" y="198991"/>
                    <a:pt x="52811" y="198776"/>
                  </a:cubicBezTo>
                  <a:cubicBezTo>
                    <a:pt x="55809" y="198614"/>
                    <a:pt x="58704" y="199882"/>
                    <a:pt x="60606" y="202203"/>
                  </a:cubicBezTo>
                  <a:cubicBezTo>
                    <a:pt x="62585" y="204311"/>
                    <a:pt x="63802" y="207026"/>
                    <a:pt x="64033" y="209913"/>
                  </a:cubicBezTo>
                  <a:cubicBezTo>
                    <a:pt x="64187" y="212886"/>
                    <a:pt x="62911" y="215747"/>
                    <a:pt x="60606" y="217623"/>
                  </a:cubicBezTo>
                  <a:cubicBezTo>
                    <a:pt x="58465" y="219611"/>
                    <a:pt x="55723" y="220810"/>
                    <a:pt x="52811" y="221050"/>
                  </a:cubicBezTo>
                  <a:cubicBezTo>
                    <a:pt x="49812" y="221230"/>
                    <a:pt x="46908" y="219953"/>
                    <a:pt x="45015" y="217623"/>
                  </a:cubicBezTo>
                  <a:cubicBezTo>
                    <a:pt x="43010" y="215525"/>
                    <a:pt x="41768" y="212809"/>
                    <a:pt x="41502" y="209913"/>
                  </a:cubicBezTo>
                  <a:cubicBezTo>
                    <a:pt x="42282" y="207198"/>
                    <a:pt x="43438" y="204602"/>
                    <a:pt x="44929" y="20220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52" name="Graphic 2">
            <a:extLst>
              <a:ext uri="{FF2B5EF4-FFF2-40B4-BE49-F238E27FC236}">
                <a16:creationId xmlns:a16="http://schemas.microsoft.com/office/drawing/2014/main" id="{8C2A8E63-6968-8DF9-89E3-E760C1DAEFFA}"/>
              </a:ext>
            </a:extLst>
          </p:cNvPr>
          <p:cNvGrpSpPr/>
          <p:nvPr/>
        </p:nvGrpSpPr>
        <p:grpSpPr>
          <a:xfrm>
            <a:off x="906284" y="5596542"/>
            <a:ext cx="478127" cy="439992"/>
            <a:chOff x="906284" y="5596542"/>
            <a:chExt cx="478127" cy="439992"/>
          </a:xfrm>
          <a:solidFill>
            <a:srgbClr val="000000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A3B511-7DD2-16A9-CF34-3E132015F607}"/>
                </a:ext>
              </a:extLst>
            </p:cNvPr>
            <p:cNvSpPr/>
            <p:nvPr/>
          </p:nvSpPr>
          <p:spPr>
            <a:xfrm>
              <a:off x="1148825" y="5655997"/>
              <a:ext cx="223919" cy="371112"/>
            </a:xfrm>
            <a:custGeom>
              <a:avLst/>
              <a:gdLst>
                <a:gd name="connsiteX0" fmla="*/ 219948 w 223919"/>
                <a:gd name="connsiteY0" fmla="*/ 137960 h 371112"/>
                <a:gd name="connsiteX1" fmla="*/ 221131 w 223919"/>
                <a:gd name="connsiteY1" fmla="*/ 122009 h 371112"/>
                <a:gd name="connsiteX2" fmla="*/ 219948 w 223919"/>
                <a:gd name="connsiteY2" fmla="*/ 120827 h 371112"/>
                <a:gd name="connsiteX3" fmla="*/ 211382 w 223919"/>
                <a:gd name="connsiteY3" fmla="*/ 117400 h 371112"/>
                <a:gd name="connsiteX4" fmla="*/ 203586 w 223919"/>
                <a:gd name="connsiteY4" fmla="*/ 120827 h 371112"/>
                <a:gd name="connsiteX5" fmla="*/ 184568 w 223919"/>
                <a:gd name="connsiteY5" fmla="*/ 148240 h 371112"/>
                <a:gd name="connsiteX6" fmla="*/ 172403 w 223919"/>
                <a:gd name="connsiteY6" fmla="*/ 152524 h 371112"/>
                <a:gd name="connsiteX7" fmla="*/ 164607 w 223919"/>
                <a:gd name="connsiteY7" fmla="*/ 142244 h 371112"/>
                <a:gd name="connsiteX8" fmla="*/ 164607 w 223919"/>
                <a:gd name="connsiteY8" fmla="*/ 44582 h 371112"/>
                <a:gd name="connsiteX9" fmla="*/ 151466 w 223919"/>
                <a:gd name="connsiteY9" fmla="*/ 33480 h 371112"/>
                <a:gd name="connsiteX10" fmla="*/ 140363 w 223919"/>
                <a:gd name="connsiteY10" fmla="*/ 44582 h 371112"/>
                <a:gd name="connsiteX11" fmla="*/ 140363 w 223919"/>
                <a:gd name="connsiteY11" fmla="*/ 93413 h 371112"/>
                <a:gd name="connsiteX12" fmla="*/ 128112 w 223919"/>
                <a:gd name="connsiteY12" fmla="*/ 103693 h 371112"/>
                <a:gd name="connsiteX13" fmla="*/ 117832 w 223919"/>
                <a:gd name="connsiteY13" fmla="*/ 93413 h 371112"/>
                <a:gd name="connsiteX14" fmla="*/ 117832 w 223919"/>
                <a:gd name="connsiteY14" fmla="*/ 12029 h 371112"/>
                <a:gd name="connsiteX15" fmla="*/ 105668 w 223919"/>
                <a:gd name="connsiteY15" fmla="*/ -136 h 371112"/>
                <a:gd name="connsiteX16" fmla="*/ 93503 w 223919"/>
                <a:gd name="connsiteY16" fmla="*/ 12029 h 371112"/>
                <a:gd name="connsiteX17" fmla="*/ 93503 w 223919"/>
                <a:gd name="connsiteY17" fmla="*/ 87416 h 371112"/>
                <a:gd name="connsiteX18" fmla="*/ 81252 w 223919"/>
                <a:gd name="connsiteY18" fmla="*/ 97696 h 371112"/>
                <a:gd name="connsiteX19" fmla="*/ 70972 w 223919"/>
                <a:gd name="connsiteY19" fmla="*/ 87416 h 371112"/>
                <a:gd name="connsiteX20" fmla="*/ 70972 w 223919"/>
                <a:gd name="connsiteY20" fmla="*/ 38585 h 371112"/>
                <a:gd name="connsiteX21" fmla="*/ 57831 w 223919"/>
                <a:gd name="connsiteY21" fmla="*/ 27483 h 371112"/>
                <a:gd name="connsiteX22" fmla="*/ 46728 w 223919"/>
                <a:gd name="connsiteY22" fmla="*/ 38585 h 371112"/>
                <a:gd name="connsiteX23" fmla="*/ 46728 w 223919"/>
                <a:gd name="connsiteY23" fmla="*/ 119970 h 371112"/>
                <a:gd name="connsiteX24" fmla="*/ 34478 w 223919"/>
                <a:gd name="connsiteY24" fmla="*/ 130250 h 371112"/>
                <a:gd name="connsiteX25" fmla="*/ 24197 w 223919"/>
                <a:gd name="connsiteY25" fmla="*/ 119970 h 371112"/>
                <a:gd name="connsiteX26" fmla="*/ 24197 w 223919"/>
                <a:gd name="connsiteY26" fmla="*/ 71139 h 371112"/>
                <a:gd name="connsiteX27" fmla="*/ 12553 w 223919"/>
                <a:gd name="connsiteY27" fmla="*/ 59146 h 371112"/>
                <a:gd name="connsiteX28" fmla="*/ 12033 w 223919"/>
                <a:gd name="connsiteY28" fmla="*/ 59146 h 371112"/>
                <a:gd name="connsiteX29" fmla="*/ 810 w 223919"/>
                <a:gd name="connsiteY29" fmla="*/ 66856 h 371112"/>
                <a:gd name="connsiteX30" fmla="*/ 810 w 223919"/>
                <a:gd name="connsiteY30" fmla="*/ 230482 h 371112"/>
                <a:gd name="connsiteX31" fmla="*/ -47 w 223919"/>
                <a:gd name="connsiteY31" fmla="*/ 238191 h 371112"/>
                <a:gd name="connsiteX32" fmla="*/ 25054 w 223919"/>
                <a:gd name="connsiteY32" fmla="*/ 270745 h 371112"/>
                <a:gd name="connsiteX33" fmla="*/ 31993 w 223919"/>
                <a:gd name="connsiteY33" fmla="*/ 281025 h 371112"/>
                <a:gd name="connsiteX34" fmla="*/ 31993 w 223919"/>
                <a:gd name="connsiteY34" fmla="*/ 327286 h 371112"/>
                <a:gd name="connsiteX35" fmla="*/ 61463 w 223919"/>
                <a:gd name="connsiteY35" fmla="*/ 327286 h 371112"/>
                <a:gd name="connsiteX36" fmla="*/ 72600 w 223919"/>
                <a:gd name="connsiteY36" fmla="*/ 338423 h 371112"/>
                <a:gd name="connsiteX37" fmla="*/ 61463 w 223919"/>
                <a:gd name="connsiteY37" fmla="*/ 349559 h 371112"/>
                <a:gd name="connsiteX38" fmla="*/ 33707 w 223919"/>
                <a:gd name="connsiteY38" fmla="*/ 349559 h 371112"/>
                <a:gd name="connsiteX39" fmla="*/ 33707 w 223919"/>
                <a:gd name="connsiteY39" fmla="*/ 370976 h 371112"/>
                <a:gd name="connsiteX40" fmla="*/ 130768 w 223919"/>
                <a:gd name="connsiteY40" fmla="*/ 370976 h 371112"/>
                <a:gd name="connsiteX41" fmla="*/ 130768 w 223919"/>
                <a:gd name="connsiteY41" fmla="*/ 317006 h 371112"/>
                <a:gd name="connsiteX42" fmla="*/ 82280 w 223919"/>
                <a:gd name="connsiteY42" fmla="*/ 317006 h 371112"/>
                <a:gd name="connsiteX43" fmla="*/ 71143 w 223919"/>
                <a:gd name="connsiteY43" fmla="*/ 305869 h 371112"/>
                <a:gd name="connsiteX44" fmla="*/ 82280 w 223919"/>
                <a:gd name="connsiteY44" fmla="*/ 294732 h 371112"/>
                <a:gd name="connsiteX45" fmla="*/ 130768 w 223919"/>
                <a:gd name="connsiteY45" fmla="*/ 294732 h 371112"/>
                <a:gd name="connsiteX46" fmla="*/ 130768 w 223919"/>
                <a:gd name="connsiteY46" fmla="*/ 281025 h 371112"/>
                <a:gd name="connsiteX47" fmla="*/ 137707 w 223919"/>
                <a:gd name="connsiteY47" fmla="*/ 270745 h 371112"/>
                <a:gd name="connsiteX48" fmla="*/ 162894 w 223919"/>
                <a:gd name="connsiteY48" fmla="*/ 239048 h 371112"/>
                <a:gd name="connsiteX49" fmla="*/ 163750 w 223919"/>
                <a:gd name="connsiteY49" fmla="*/ 236478 h 371112"/>
                <a:gd name="connsiteX50" fmla="*/ 217464 w 223919"/>
                <a:gd name="connsiteY50" fmla="*/ 141387 h 371112"/>
                <a:gd name="connsiteX51" fmla="*/ 219948 w 223919"/>
                <a:gd name="connsiteY51" fmla="*/ 137960 h 371112"/>
                <a:gd name="connsiteX52" fmla="*/ 51440 w 223919"/>
                <a:gd name="connsiteY52" fmla="*/ 176511 h 371112"/>
                <a:gd name="connsiteX53" fmla="*/ 40303 w 223919"/>
                <a:gd name="connsiteY53" fmla="*/ 165374 h 371112"/>
                <a:gd name="connsiteX54" fmla="*/ 51440 w 223919"/>
                <a:gd name="connsiteY54" fmla="*/ 154237 h 371112"/>
                <a:gd name="connsiteX55" fmla="*/ 94274 w 223919"/>
                <a:gd name="connsiteY55" fmla="*/ 154237 h 371112"/>
                <a:gd name="connsiteX56" fmla="*/ 105411 w 223919"/>
                <a:gd name="connsiteY56" fmla="*/ 165374 h 371112"/>
                <a:gd name="connsiteX57" fmla="*/ 94274 w 223919"/>
                <a:gd name="connsiteY57" fmla="*/ 176511 h 371112"/>
                <a:gd name="connsiteX58" fmla="*/ 148501 w 223919"/>
                <a:gd name="connsiteY58" fmla="*/ 219345 h 371112"/>
                <a:gd name="connsiteX59" fmla="*/ 105154 w 223919"/>
                <a:gd name="connsiteY59" fmla="*/ 219345 h 371112"/>
                <a:gd name="connsiteX60" fmla="*/ 94017 w 223919"/>
                <a:gd name="connsiteY60" fmla="*/ 208208 h 371112"/>
                <a:gd name="connsiteX61" fmla="*/ 105154 w 223919"/>
                <a:gd name="connsiteY61" fmla="*/ 197071 h 371112"/>
                <a:gd name="connsiteX62" fmla="*/ 148501 w 223919"/>
                <a:gd name="connsiteY62" fmla="*/ 197071 h 371112"/>
                <a:gd name="connsiteX63" fmla="*/ 159638 w 223919"/>
                <a:gd name="connsiteY63" fmla="*/ 208208 h 371112"/>
                <a:gd name="connsiteX64" fmla="*/ 148501 w 223919"/>
                <a:gd name="connsiteY64" fmla="*/ 219345 h 37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3919" h="371112">
                  <a:moveTo>
                    <a:pt x="219948" y="137960"/>
                  </a:moveTo>
                  <a:cubicBezTo>
                    <a:pt x="224677" y="133883"/>
                    <a:pt x="225208" y="126746"/>
                    <a:pt x="221131" y="122009"/>
                  </a:cubicBezTo>
                  <a:cubicBezTo>
                    <a:pt x="220771" y="121589"/>
                    <a:pt x="220368" y="121195"/>
                    <a:pt x="219948" y="120827"/>
                  </a:cubicBezTo>
                  <a:cubicBezTo>
                    <a:pt x="217730" y="118488"/>
                    <a:pt x="214603" y="117237"/>
                    <a:pt x="211382" y="117400"/>
                  </a:cubicBezTo>
                  <a:cubicBezTo>
                    <a:pt x="208383" y="117237"/>
                    <a:pt x="205488" y="118505"/>
                    <a:pt x="203586" y="120827"/>
                  </a:cubicBezTo>
                  <a:lnTo>
                    <a:pt x="184568" y="148240"/>
                  </a:lnTo>
                  <a:cubicBezTo>
                    <a:pt x="181561" y="151736"/>
                    <a:pt x="176935" y="153363"/>
                    <a:pt x="172403" y="152524"/>
                  </a:cubicBezTo>
                  <a:cubicBezTo>
                    <a:pt x="167862" y="151127"/>
                    <a:pt x="164727" y="146989"/>
                    <a:pt x="164607" y="142244"/>
                  </a:cubicBezTo>
                  <a:lnTo>
                    <a:pt x="164607" y="44582"/>
                  </a:lnTo>
                  <a:cubicBezTo>
                    <a:pt x="164042" y="37892"/>
                    <a:pt x="158156" y="32914"/>
                    <a:pt x="151466" y="33480"/>
                  </a:cubicBezTo>
                  <a:cubicBezTo>
                    <a:pt x="145554" y="33977"/>
                    <a:pt x="140860" y="38671"/>
                    <a:pt x="140363" y="44582"/>
                  </a:cubicBezTo>
                  <a:lnTo>
                    <a:pt x="140363" y="93413"/>
                  </a:lnTo>
                  <a:cubicBezTo>
                    <a:pt x="139823" y="99633"/>
                    <a:pt x="134332" y="104241"/>
                    <a:pt x="128112" y="103693"/>
                  </a:cubicBezTo>
                  <a:cubicBezTo>
                    <a:pt x="122647" y="103213"/>
                    <a:pt x="118312" y="98879"/>
                    <a:pt x="117832" y="93413"/>
                  </a:cubicBezTo>
                  <a:lnTo>
                    <a:pt x="117832" y="12029"/>
                  </a:lnTo>
                  <a:cubicBezTo>
                    <a:pt x="117832" y="5312"/>
                    <a:pt x="112384" y="-136"/>
                    <a:pt x="105668" y="-136"/>
                  </a:cubicBezTo>
                  <a:cubicBezTo>
                    <a:pt x="98951" y="-136"/>
                    <a:pt x="93503" y="5312"/>
                    <a:pt x="93503" y="12029"/>
                  </a:cubicBezTo>
                  <a:lnTo>
                    <a:pt x="93503" y="87416"/>
                  </a:lnTo>
                  <a:cubicBezTo>
                    <a:pt x="92963" y="93636"/>
                    <a:pt x="87472" y="98244"/>
                    <a:pt x="81252" y="97696"/>
                  </a:cubicBezTo>
                  <a:cubicBezTo>
                    <a:pt x="75787" y="97216"/>
                    <a:pt x="71452" y="92882"/>
                    <a:pt x="70972" y="87416"/>
                  </a:cubicBezTo>
                  <a:lnTo>
                    <a:pt x="70972" y="38585"/>
                  </a:lnTo>
                  <a:cubicBezTo>
                    <a:pt x="70407" y="31886"/>
                    <a:pt x="64521" y="26918"/>
                    <a:pt x="57831" y="27483"/>
                  </a:cubicBezTo>
                  <a:cubicBezTo>
                    <a:pt x="51920" y="27980"/>
                    <a:pt x="47225" y="32674"/>
                    <a:pt x="46728" y="38585"/>
                  </a:cubicBezTo>
                  <a:lnTo>
                    <a:pt x="46728" y="119970"/>
                  </a:lnTo>
                  <a:cubicBezTo>
                    <a:pt x="46188" y="126189"/>
                    <a:pt x="40697" y="130799"/>
                    <a:pt x="34478" y="130250"/>
                  </a:cubicBezTo>
                  <a:cubicBezTo>
                    <a:pt x="29012" y="129770"/>
                    <a:pt x="24675" y="125435"/>
                    <a:pt x="24197" y="119970"/>
                  </a:cubicBezTo>
                  <a:lnTo>
                    <a:pt x="24197" y="71139"/>
                  </a:lnTo>
                  <a:cubicBezTo>
                    <a:pt x="24295" y="64612"/>
                    <a:pt x="19081" y="59240"/>
                    <a:pt x="12553" y="59146"/>
                  </a:cubicBezTo>
                  <a:cubicBezTo>
                    <a:pt x="12380" y="59137"/>
                    <a:pt x="12206" y="59137"/>
                    <a:pt x="12033" y="59146"/>
                  </a:cubicBezTo>
                  <a:cubicBezTo>
                    <a:pt x="7084" y="59232"/>
                    <a:pt x="2666" y="62264"/>
                    <a:pt x="810" y="66856"/>
                  </a:cubicBezTo>
                  <a:lnTo>
                    <a:pt x="810" y="230482"/>
                  </a:lnTo>
                  <a:cubicBezTo>
                    <a:pt x="950" y="233077"/>
                    <a:pt x="660" y="235690"/>
                    <a:pt x="-47" y="238191"/>
                  </a:cubicBezTo>
                  <a:cubicBezTo>
                    <a:pt x="2316" y="252575"/>
                    <a:pt x="11747" y="264800"/>
                    <a:pt x="25054" y="270745"/>
                  </a:cubicBezTo>
                  <a:cubicBezTo>
                    <a:pt x="29406" y="272236"/>
                    <a:pt x="32242" y="276434"/>
                    <a:pt x="31993" y="281025"/>
                  </a:cubicBezTo>
                  <a:lnTo>
                    <a:pt x="31993" y="327286"/>
                  </a:lnTo>
                  <a:lnTo>
                    <a:pt x="61463" y="327286"/>
                  </a:lnTo>
                  <a:cubicBezTo>
                    <a:pt x="67614" y="327286"/>
                    <a:pt x="72600" y="332272"/>
                    <a:pt x="72600" y="338423"/>
                  </a:cubicBezTo>
                  <a:cubicBezTo>
                    <a:pt x="72600" y="344574"/>
                    <a:pt x="67614" y="349559"/>
                    <a:pt x="61463" y="349559"/>
                  </a:cubicBezTo>
                  <a:lnTo>
                    <a:pt x="33707" y="349559"/>
                  </a:lnTo>
                  <a:lnTo>
                    <a:pt x="33707" y="370976"/>
                  </a:lnTo>
                  <a:lnTo>
                    <a:pt x="130768" y="370976"/>
                  </a:lnTo>
                  <a:lnTo>
                    <a:pt x="130768" y="317006"/>
                  </a:lnTo>
                  <a:lnTo>
                    <a:pt x="82280" y="317006"/>
                  </a:lnTo>
                  <a:cubicBezTo>
                    <a:pt x="76129" y="317006"/>
                    <a:pt x="71143" y="312020"/>
                    <a:pt x="71143" y="305869"/>
                  </a:cubicBezTo>
                  <a:cubicBezTo>
                    <a:pt x="71143" y="299718"/>
                    <a:pt x="76129" y="294732"/>
                    <a:pt x="82280" y="294732"/>
                  </a:cubicBezTo>
                  <a:lnTo>
                    <a:pt x="130768" y="294732"/>
                  </a:lnTo>
                  <a:lnTo>
                    <a:pt x="130768" y="281025"/>
                  </a:lnTo>
                  <a:cubicBezTo>
                    <a:pt x="130802" y="276519"/>
                    <a:pt x="133535" y="272467"/>
                    <a:pt x="137707" y="270745"/>
                  </a:cubicBezTo>
                  <a:cubicBezTo>
                    <a:pt x="150206" y="264217"/>
                    <a:pt x="159356" y="252704"/>
                    <a:pt x="162894" y="239048"/>
                  </a:cubicBezTo>
                  <a:cubicBezTo>
                    <a:pt x="162894" y="238191"/>
                    <a:pt x="163750" y="237335"/>
                    <a:pt x="163750" y="236478"/>
                  </a:cubicBezTo>
                  <a:lnTo>
                    <a:pt x="217464" y="141387"/>
                  </a:lnTo>
                  <a:cubicBezTo>
                    <a:pt x="219092" y="139673"/>
                    <a:pt x="219948" y="138817"/>
                    <a:pt x="219948" y="137960"/>
                  </a:cubicBezTo>
                  <a:close/>
                  <a:moveTo>
                    <a:pt x="51440" y="176511"/>
                  </a:moveTo>
                  <a:cubicBezTo>
                    <a:pt x="45289" y="176511"/>
                    <a:pt x="40303" y="171525"/>
                    <a:pt x="40303" y="165374"/>
                  </a:cubicBezTo>
                  <a:cubicBezTo>
                    <a:pt x="40303" y="159223"/>
                    <a:pt x="45289" y="154237"/>
                    <a:pt x="51440" y="154237"/>
                  </a:cubicBezTo>
                  <a:lnTo>
                    <a:pt x="94274" y="154237"/>
                  </a:lnTo>
                  <a:cubicBezTo>
                    <a:pt x="100425" y="154237"/>
                    <a:pt x="105411" y="159223"/>
                    <a:pt x="105411" y="165374"/>
                  </a:cubicBezTo>
                  <a:cubicBezTo>
                    <a:pt x="105411" y="171525"/>
                    <a:pt x="100425" y="176511"/>
                    <a:pt x="94274" y="176511"/>
                  </a:cubicBezTo>
                  <a:close/>
                  <a:moveTo>
                    <a:pt x="148501" y="219345"/>
                  </a:moveTo>
                  <a:lnTo>
                    <a:pt x="105154" y="219345"/>
                  </a:lnTo>
                  <a:cubicBezTo>
                    <a:pt x="99003" y="219345"/>
                    <a:pt x="94017" y="214359"/>
                    <a:pt x="94017" y="208208"/>
                  </a:cubicBezTo>
                  <a:cubicBezTo>
                    <a:pt x="94017" y="202057"/>
                    <a:pt x="99003" y="197071"/>
                    <a:pt x="105154" y="197071"/>
                  </a:cubicBezTo>
                  <a:lnTo>
                    <a:pt x="148501" y="197071"/>
                  </a:lnTo>
                  <a:cubicBezTo>
                    <a:pt x="154652" y="197071"/>
                    <a:pt x="159638" y="202057"/>
                    <a:pt x="159638" y="208208"/>
                  </a:cubicBezTo>
                  <a:cubicBezTo>
                    <a:pt x="159638" y="214359"/>
                    <a:pt x="154652" y="219345"/>
                    <a:pt x="148501" y="21934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FD3A53C-7A4F-AB07-1B29-9C5A43F9C170}"/>
                </a:ext>
              </a:extLst>
            </p:cNvPr>
            <p:cNvSpPr/>
            <p:nvPr/>
          </p:nvSpPr>
          <p:spPr>
            <a:xfrm>
              <a:off x="907242" y="6014260"/>
              <a:ext cx="22273" cy="22275"/>
            </a:xfrm>
            <a:custGeom>
              <a:avLst/>
              <a:gdLst>
                <a:gd name="connsiteX0" fmla="*/ 10919 w 22273"/>
                <a:gd name="connsiteY0" fmla="*/ -136 h 22275"/>
                <a:gd name="connsiteX1" fmla="*/ -45 w 22273"/>
                <a:gd name="connsiteY1" fmla="*/ 11172 h 22275"/>
                <a:gd name="connsiteX2" fmla="*/ 11261 w 22273"/>
                <a:gd name="connsiteY2" fmla="*/ 22138 h 22275"/>
                <a:gd name="connsiteX3" fmla="*/ 22227 w 22273"/>
                <a:gd name="connsiteY3" fmla="*/ 11001 h 22275"/>
                <a:gd name="connsiteX4" fmla="*/ 10919 w 22273"/>
                <a:gd name="connsiteY4" fmla="*/ -136 h 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3" h="22275">
                  <a:moveTo>
                    <a:pt x="10919" y="-136"/>
                  </a:moveTo>
                  <a:cubicBezTo>
                    <a:pt x="4769" y="-41"/>
                    <a:pt x="-140" y="5022"/>
                    <a:pt x="-45" y="11172"/>
                  </a:cubicBezTo>
                  <a:cubicBezTo>
                    <a:pt x="49" y="17323"/>
                    <a:pt x="5111" y="22232"/>
                    <a:pt x="11261" y="22138"/>
                  </a:cubicBezTo>
                  <a:cubicBezTo>
                    <a:pt x="17344" y="22044"/>
                    <a:pt x="22226" y="17083"/>
                    <a:pt x="22227" y="11001"/>
                  </a:cubicBezTo>
                  <a:cubicBezTo>
                    <a:pt x="21475" y="5124"/>
                    <a:pt x="16804" y="524"/>
                    <a:pt x="10919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4394269-8C0B-ED96-8B2F-4264F17C2FC1}"/>
                </a:ext>
              </a:extLst>
            </p:cNvPr>
            <p:cNvSpPr/>
            <p:nvPr/>
          </p:nvSpPr>
          <p:spPr>
            <a:xfrm>
              <a:off x="1123555" y="5596542"/>
              <a:ext cx="43347" cy="43352"/>
            </a:xfrm>
            <a:custGeom>
              <a:avLst/>
              <a:gdLst>
                <a:gd name="connsiteX0" fmla="*/ 43300 w 43347"/>
                <a:gd name="connsiteY0" fmla="*/ 21796 h 43352"/>
                <a:gd name="connsiteX1" fmla="*/ 21884 w 43347"/>
                <a:gd name="connsiteY1" fmla="*/ -135 h 43352"/>
                <a:gd name="connsiteX2" fmla="*/ -45 w 43347"/>
                <a:gd name="connsiteY2" fmla="*/ 21282 h 43352"/>
                <a:gd name="connsiteX3" fmla="*/ 21370 w 43347"/>
                <a:gd name="connsiteY3" fmla="*/ 43213 h 43352"/>
                <a:gd name="connsiteX4" fmla="*/ 21626 w 43347"/>
                <a:gd name="connsiteY4" fmla="*/ 43213 h 43352"/>
                <a:gd name="connsiteX5" fmla="*/ 43297 w 43347"/>
                <a:gd name="connsiteY5" fmla="*/ 22225 h 43352"/>
                <a:gd name="connsiteX6" fmla="*/ 43300 w 43347"/>
                <a:gd name="connsiteY6" fmla="*/ 21796 h 4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347" h="43352">
                  <a:moveTo>
                    <a:pt x="43300" y="21796"/>
                  </a:moveTo>
                  <a:cubicBezTo>
                    <a:pt x="43442" y="9828"/>
                    <a:pt x="33854" y="11"/>
                    <a:pt x="21884" y="-135"/>
                  </a:cubicBezTo>
                  <a:cubicBezTo>
                    <a:pt x="9915" y="-272"/>
                    <a:pt x="96" y="9314"/>
                    <a:pt x="-45" y="21282"/>
                  </a:cubicBezTo>
                  <a:cubicBezTo>
                    <a:pt x="-187" y="33250"/>
                    <a:pt x="9401" y="43067"/>
                    <a:pt x="21370" y="43213"/>
                  </a:cubicBezTo>
                  <a:cubicBezTo>
                    <a:pt x="21455" y="43213"/>
                    <a:pt x="21541" y="43213"/>
                    <a:pt x="21626" y="43213"/>
                  </a:cubicBezTo>
                  <a:cubicBezTo>
                    <a:pt x="33405" y="43402"/>
                    <a:pt x="43108" y="34004"/>
                    <a:pt x="43297" y="22225"/>
                  </a:cubicBezTo>
                  <a:cubicBezTo>
                    <a:pt x="43300" y="22088"/>
                    <a:pt x="43300" y="21942"/>
                    <a:pt x="43300" y="2179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686F311-F3D0-C819-D528-64581D7F842C}"/>
                </a:ext>
              </a:extLst>
            </p:cNvPr>
            <p:cNvSpPr/>
            <p:nvPr/>
          </p:nvSpPr>
          <p:spPr>
            <a:xfrm>
              <a:off x="1362138" y="5928592"/>
              <a:ext cx="22273" cy="22274"/>
            </a:xfrm>
            <a:custGeom>
              <a:avLst/>
              <a:gdLst>
                <a:gd name="connsiteX0" fmla="*/ 11005 w 22273"/>
                <a:gd name="connsiteY0" fmla="*/ -136 h 22274"/>
                <a:gd name="connsiteX1" fmla="*/ -46 w 22273"/>
                <a:gd name="connsiteY1" fmla="*/ 11086 h 22274"/>
                <a:gd name="connsiteX2" fmla="*/ 11176 w 22273"/>
                <a:gd name="connsiteY2" fmla="*/ 22138 h 22274"/>
                <a:gd name="connsiteX3" fmla="*/ 22227 w 22273"/>
                <a:gd name="connsiteY3" fmla="*/ 11001 h 22274"/>
                <a:gd name="connsiteX4" fmla="*/ 11005 w 22273"/>
                <a:gd name="connsiteY4" fmla="*/ -136 h 2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3" h="22274">
                  <a:moveTo>
                    <a:pt x="11005" y="-136"/>
                  </a:moveTo>
                  <a:cubicBezTo>
                    <a:pt x="4854" y="-93"/>
                    <a:pt x="-89" y="4936"/>
                    <a:pt x="-46" y="11086"/>
                  </a:cubicBezTo>
                  <a:cubicBezTo>
                    <a:pt x="5" y="17238"/>
                    <a:pt x="5025" y="22181"/>
                    <a:pt x="11176" y="22138"/>
                  </a:cubicBezTo>
                  <a:cubicBezTo>
                    <a:pt x="17293" y="22086"/>
                    <a:pt x="22227" y="17118"/>
                    <a:pt x="22227" y="11001"/>
                  </a:cubicBezTo>
                  <a:cubicBezTo>
                    <a:pt x="21542" y="5124"/>
                    <a:pt x="16882" y="507"/>
                    <a:pt x="1100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7AADCD5-5B68-CDEF-27FD-27545CC2595D}"/>
                </a:ext>
              </a:extLst>
            </p:cNvPr>
            <p:cNvSpPr/>
            <p:nvPr/>
          </p:nvSpPr>
          <p:spPr>
            <a:xfrm>
              <a:off x="906284" y="5657872"/>
              <a:ext cx="222666" cy="367524"/>
            </a:xfrm>
            <a:custGeom>
              <a:avLst/>
              <a:gdLst>
                <a:gd name="connsiteX0" fmla="*/ 222448 w 222666"/>
                <a:gd name="connsiteY0" fmla="*/ 69264 h 367524"/>
                <a:gd name="connsiteX1" fmla="*/ 222448 w 222666"/>
                <a:gd name="connsiteY1" fmla="*/ 64981 h 367524"/>
                <a:gd name="connsiteX2" fmla="*/ 211226 w 222666"/>
                <a:gd name="connsiteY2" fmla="*/ 57271 h 367524"/>
                <a:gd name="connsiteX3" fmla="*/ 199064 w 222666"/>
                <a:gd name="connsiteY3" fmla="*/ 68742 h 367524"/>
                <a:gd name="connsiteX4" fmla="*/ 199061 w 222666"/>
                <a:gd name="connsiteY4" fmla="*/ 69264 h 367524"/>
                <a:gd name="connsiteX5" fmla="*/ 199061 w 222666"/>
                <a:gd name="connsiteY5" fmla="*/ 118095 h 367524"/>
                <a:gd name="connsiteX6" fmla="*/ 186812 w 222666"/>
                <a:gd name="connsiteY6" fmla="*/ 128375 h 367524"/>
                <a:gd name="connsiteX7" fmla="*/ 176530 w 222666"/>
                <a:gd name="connsiteY7" fmla="*/ 118095 h 367524"/>
                <a:gd name="connsiteX8" fmla="*/ 176530 w 222666"/>
                <a:gd name="connsiteY8" fmla="*/ 36710 h 367524"/>
                <a:gd name="connsiteX9" fmla="*/ 163388 w 222666"/>
                <a:gd name="connsiteY9" fmla="*/ 25608 h 367524"/>
                <a:gd name="connsiteX10" fmla="*/ 152286 w 222666"/>
                <a:gd name="connsiteY10" fmla="*/ 36710 h 367524"/>
                <a:gd name="connsiteX11" fmla="*/ 152286 w 222666"/>
                <a:gd name="connsiteY11" fmla="*/ 85541 h 367524"/>
                <a:gd name="connsiteX12" fmla="*/ 140038 w 222666"/>
                <a:gd name="connsiteY12" fmla="*/ 95821 h 367524"/>
                <a:gd name="connsiteX13" fmla="*/ 129756 w 222666"/>
                <a:gd name="connsiteY13" fmla="*/ 85541 h 367524"/>
                <a:gd name="connsiteX14" fmla="*/ 129756 w 222666"/>
                <a:gd name="connsiteY14" fmla="*/ 11010 h 367524"/>
                <a:gd name="connsiteX15" fmla="*/ 116614 w 222666"/>
                <a:gd name="connsiteY15" fmla="*/ -92 h 367524"/>
                <a:gd name="connsiteX16" fmla="*/ 105512 w 222666"/>
                <a:gd name="connsiteY16" fmla="*/ 11010 h 367524"/>
                <a:gd name="connsiteX17" fmla="*/ 105512 w 222666"/>
                <a:gd name="connsiteY17" fmla="*/ 91538 h 367524"/>
                <a:gd name="connsiteX18" fmla="*/ 93263 w 222666"/>
                <a:gd name="connsiteY18" fmla="*/ 101818 h 367524"/>
                <a:gd name="connsiteX19" fmla="*/ 82981 w 222666"/>
                <a:gd name="connsiteY19" fmla="*/ 91538 h 367524"/>
                <a:gd name="connsiteX20" fmla="*/ 82981 w 222666"/>
                <a:gd name="connsiteY20" fmla="*/ 42707 h 367524"/>
                <a:gd name="connsiteX21" fmla="*/ 70816 w 222666"/>
                <a:gd name="connsiteY21" fmla="*/ 30543 h 367524"/>
                <a:gd name="connsiteX22" fmla="*/ 58652 w 222666"/>
                <a:gd name="connsiteY22" fmla="*/ 42707 h 367524"/>
                <a:gd name="connsiteX23" fmla="*/ 58652 w 222666"/>
                <a:gd name="connsiteY23" fmla="*/ 139512 h 367524"/>
                <a:gd name="connsiteX24" fmla="*/ 50856 w 222666"/>
                <a:gd name="connsiteY24" fmla="*/ 149792 h 367524"/>
                <a:gd name="connsiteX25" fmla="*/ 38777 w 222666"/>
                <a:gd name="connsiteY25" fmla="*/ 145509 h 367524"/>
                <a:gd name="connsiteX26" fmla="*/ 19844 w 222666"/>
                <a:gd name="connsiteY26" fmla="*/ 118095 h 367524"/>
                <a:gd name="connsiteX27" fmla="*/ 12048 w 222666"/>
                <a:gd name="connsiteY27" fmla="*/ 114668 h 367524"/>
                <a:gd name="connsiteX28" fmla="*/ 3481 w 222666"/>
                <a:gd name="connsiteY28" fmla="*/ 118095 h 367524"/>
                <a:gd name="connsiteX29" fmla="*/ 3481 w 222666"/>
                <a:gd name="connsiteY29" fmla="*/ 135228 h 367524"/>
                <a:gd name="connsiteX30" fmla="*/ 5195 w 222666"/>
                <a:gd name="connsiteY30" fmla="*/ 137798 h 367524"/>
                <a:gd name="connsiteX31" fmla="*/ 58909 w 222666"/>
                <a:gd name="connsiteY31" fmla="*/ 232890 h 367524"/>
                <a:gd name="connsiteX32" fmla="*/ 59765 w 222666"/>
                <a:gd name="connsiteY32" fmla="*/ 235460 h 367524"/>
                <a:gd name="connsiteX33" fmla="*/ 84952 w 222666"/>
                <a:gd name="connsiteY33" fmla="*/ 267157 h 367524"/>
                <a:gd name="connsiteX34" fmla="*/ 91891 w 222666"/>
                <a:gd name="connsiteY34" fmla="*/ 277437 h 367524"/>
                <a:gd name="connsiteX35" fmla="*/ 91891 w 222666"/>
                <a:gd name="connsiteY35" fmla="*/ 333978 h 367524"/>
                <a:gd name="connsiteX36" fmla="*/ 118705 w 222666"/>
                <a:gd name="connsiteY36" fmla="*/ 333978 h 367524"/>
                <a:gd name="connsiteX37" fmla="*/ 129841 w 222666"/>
                <a:gd name="connsiteY37" fmla="*/ 345114 h 367524"/>
                <a:gd name="connsiteX38" fmla="*/ 118705 w 222666"/>
                <a:gd name="connsiteY38" fmla="*/ 356251 h 367524"/>
                <a:gd name="connsiteX39" fmla="*/ 91634 w 222666"/>
                <a:gd name="connsiteY39" fmla="*/ 356251 h 367524"/>
                <a:gd name="connsiteX40" fmla="*/ 91634 w 222666"/>
                <a:gd name="connsiteY40" fmla="*/ 367388 h 367524"/>
                <a:gd name="connsiteX41" fmla="*/ 188695 w 222666"/>
                <a:gd name="connsiteY41" fmla="*/ 367388 h 367524"/>
                <a:gd name="connsiteX42" fmla="*/ 188695 w 222666"/>
                <a:gd name="connsiteY42" fmla="*/ 324555 h 367524"/>
                <a:gd name="connsiteX43" fmla="*/ 130612 w 222666"/>
                <a:gd name="connsiteY43" fmla="*/ 324555 h 367524"/>
                <a:gd name="connsiteX44" fmla="*/ 119476 w 222666"/>
                <a:gd name="connsiteY44" fmla="*/ 313417 h 367524"/>
                <a:gd name="connsiteX45" fmla="*/ 130612 w 222666"/>
                <a:gd name="connsiteY45" fmla="*/ 302281 h 367524"/>
                <a:gd name="connsiteX46" fmla="*/ 190580 w 222666"/>
                <a:gd name="connsiteY46" fmla="*/ 302281 h 367524"/>
                <a:gd name="connsiteX47" fmla="*/ 190580 w 222666"/>
                <a:gd name="connsiteY47" fmla="*/ 277437 h 367524"/>
                <a:gd name="connsiteX48" fmla="*/ 197519 w 222666"/>
                <a:gd name="connsiteY48" fmla="*/ 267157 h 367524"/>
                <a:gd name="connsiteX49" fmla="*/ 222620 w 222666"/>
                <a:gd name="connsiteY49" fmla="*/ 234603 h 367524"/>
                <a:gd name="connsiteX50" fmla="*/ 221763 w 222666"/>
                <a:gd name="connsiteY50" fmla="*/ 226893 h 367524"/>
                <a:gd name="connsiteX51" fmla="*/ 222620 w 222666"/>
                <a:gd name="connsiteY51" fmla="*/ 69264 h 367524"/>
                <a:gd name="connsiteX52" fmla="*/ 120161 w 222666"/>
                <a:gd name="connsiteY52" fmla="*/ 196053 h 367524"/>
                <a:gd name="connsiteX53" fmla="*/ 87265 w 222666"/>
                <a:gd name="connsiteY53" fmla="*/ 196053 h 367524"/>
                <a:gd name="connsiteX54" fmla="*/ 76128 w 222666"/>
                <a:gd name="connsiteY54" fmla="*/ 184916 h 367524"/>
                <a:gd name="connsiteX55" fmla="*/ 87265 w 222666"/>
                <a:gd name="connsiteY55" fmla="*/ 173779 h 367524"/>
                <a:gd name="connsiteX56" fmla="*/ 120161 w 222666"/>
                <a:gd name="connsiteY56" fmla="*/ 173779 h 367524"/>
                <a:gd name="connsiteX57" fmla="*/ 131212 w 222666"/>
                <a:gd name="connsiteY57" fmla="*/ 184916 h 367524"/>
                <a:gd name="connsiteX58" fmla="*/ 120161 w 222666"/>
                <a:gd name="connsiteY58" fmla="*/ 196053 h 367524"/>
                <a:gd name="connsiteX59" fmla="*/ 185183 w 222666"/>
                <a:gd name="connsiteY59" fmla="*/ 238887 h 367524"/>
                <a:gd name="connsiteX60" fmla="*/ 141835 w 222666"/>
                <a:gd name="connsiteY60" fmla="*/ 238887 h 367524"/>
                <a:gd name="connsiteX61" fmla="*/ 130698 w 222666"/>
                <a:gd name="connsiteY61" fmla="*/ 227749 h 367524"/>
                <a:gd name="connsiteX62" fmla="*/ 141835 w 222666"/>
                <a:gd name="connsiteY62" fmla="*/ 216613 h 367524"/>
                <a:gd name="connsiteX63" fmla="*/ 185183 w 222666"/>
                <a:gd name="connsiteY63" fmla="*/ 216613 h 367524"/>
                <a:gd name="connsiteX64" fmla="*/ 196491 w 222666"/>
                <a:gd name="connsiteY64" fmla="*/ 227749 h 367524"/>
                <a:gd name="connsiteX65" fmla="*/ 185183 w 222666"/>
                <a:gd name="connsiteY65" fmla="*/ 238887 h 36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22666" h="367524">
                  <a:moveTo>
                    <a:pt x="222448" y="69264"/>
                  </a:moveTo>
                  <a:lnTo>
                    <a:pt x="222448" y="64981"/>
                  </a:lnTo>
                  <a:cubicBezTo>
                    <a:pt x="220593" y="60389"/>
                    <a:pt x="216175" y="57357"/>
                    <a:pt x="211226" y="57271"/>
                  </a:cubicBezTo>
                  <a:cubicBezTo>
                    <a:pt x="204700" y="57082"/>
                    <a:pt x="199255" y="62214"/>
                    <a:pt x="199064" y="68742"/>
                  </a:cubicBezTo>
                  <a:cubicBezTo>
                    <a:pt x="199059" y="68913"/>
                    <a:pt x="199058" y="69093"/>
                    <a:pt x="199061" y="69264"/>
                  </a:cubicBezTo>
                  <a:lnTo>
                    <a:pt x="199061" y="118095"/>
                  </a:lnTo>
                  <a:cubicBezTo>
                    <a:pt x="198518" y="124314"/>
                    <a:pt x="193034" y="128924"/>
                    <a:pt x="186812" y="128375"/>
                  </a:cubicBezTo>
                  <a:cubicBezTo>
                    <a:pt x="181344" y="127895"/>
                    <a:pt x="177008" y="123560"/>
                    <a:pt x="176530" y="118095"/>
                  </a:cubicBezTo>
                  <a:lnTo>
                    <a:pt x="176530" y="36710"/>
                  </a:lnTo>
                  <a:cubicBezTo>
                    <a:pt x="175967" y="30011"/>
                    <a:pt x="170083" y="25042"/>
                    <a:pt x="163388" y="25608"/>
                  </a:cubicBezTo>
                  <a:cubicBezTo>
                    <a:pt x="157475" y="26105"/>
                    <a:pt x="152784" y="30799"/>
                    <a:pt x="152286" y="36710"/>
                  </a:cubicBezTo>
                  <a:lnTo>
                    <a:pt x="152286" y="85541"/>
                  </a:lnTo>
                  <a:cubicBezTo>
                    <a:pt x="151743" y="91761"/>
                    <a:pt x="146260" y="96369"/>
                    <a:pt x="140038" y="95821"/>
                  </a:cubicBezTo>
                  <a:cubicBezTo>
                    <a:pt x="134569" y="95341"/>
                    <a:pt x="130233" y="91007"/>
                    <a:pt x="129756" y="85541"/>
                  </a:cubicBezTo>
                  <a:lnTo>
                    <a:pt x="129756" y="11010"/>
                  </a:lnTo>
                  <a:cubicBezTo>
                    <a:pt x="129192" y="4311"/>
                    <a:pt x="123308" y="-658"/>
                    <a:pt x="116614" y="-92"/>
                  </a:cubicBezTo>
                  <a:cubicBezTo>
                    <a:pt x="110701" y="405"/>
                    <a:pt x="106010" y="5099"/>
                    <a:pt x="105512" y="11010"/>
                  </a:cubicBezTo>
                  <a:lnTo>
                    <a:pt x="105512" y="91538"/>
                  </a:lnTo>
                  <a:cubicBezTo>
                    <a:pt x="104969" y="97758"/>
                    <a:pt x="99485" y="102366"/>
                    <a:pt x="93263" y="101818"/>
                  </a:cubicBezTo>
                  <a:cubicBezTo>
                    <a:pt x="87795" y="101338"/>
                    <a:pt x="83458" y="97004"/>
                    <a:pt x="82981" y="91538"/>
                  </a:cubicBezTo>
                  <a:lnTo>
                    <a:pt x="82981" y="42707"/>
                  </a:lnTo>
                  <a:cubicBezTo>
                    <a:pt x="82981" y="35991"/>
                    <a:pt x="77534" y="30543"/>
                    <a:pt x="70816" y="30543"/>
                  </a:cubicBezTo>
                  <a:cubicBezTo>
                    <a:pt x="64098" y="30543"/>
                    <a:pt x="58652" y="35991"/>
                    <a:pt x="58652" y="42707"/>
                  </a:cubicBezTo>
                  <a:lnTo>
                    <a:pt x="58652" y="139512"/>
                  </a:lnTo>
                  <a:cubicBezTo>
                    <a:pt x="58275" y="144164"/>
                    <a:pt x="55233" y="148173"/>
                    <a:pt x="50856" y="149792"/>
                  </a:cubicBezTo>
                  <a:cubicBezTo>
                    <a:pt x="46324" y="151497"/>
                    <a:pt x="41222" y="149689"/>
                    <a:pt x="38777" y="145509"/>
                  </a:cubicBezTo>
                  <a:lnTo>
                    <a:pt x="19844" y="118095"/>
                  </a:lnTo>
                  <a:cubicBezTo>
                    <a:pt x="17612" y="116253"/>
                    <a:pt x="14913" y="115071"/>
                    <a:pt x="12048" y="114668"/>
                  </a:cubicBezTo>
                  <a:cubicBezTo>
                    <a:pt x="8831" y="114514"/>
                    <a:pt x="5707" y="115765"/>
                    <a:pt x="3481" y="118095"/>
                  </a:cubicBezTo>
                  <a:cubicBezTo>
                    <a:pt x="-1222" y="122841"/>
                    <a:pt x="-1222" y="130482"/>
                    <a:pt x="3481" y="135228"/>
                  </a:cubicBezTo>
                  <a:cubicBezTo>
                    <a:pt x="4338" y="136085"/>
                    <a:pt x="5195" y="136942"/>
                    <a:pt x="5195" y="137798"/>
                  </a:cubicBezTo>
                  <a:lnTo>
                    <a:pt x="58909" y="232890"/>
                  </a:lnTo>
                  <a:cubicBezTo>
                    <a:pt x="59564" y="233575"/>
                    <a:pt x="59878" y="234518"/>
                    <a:pt x="59765" y="235460"/>
                  </a:cubicBezTo>
                  <a:cubicBezTo>
                    <a:pt x="63300" y="249115"/>
                    <a:pt x="72451" y="260629"/>
                    <a:pt x="84952" y="267157"/>
                  </a:cubicBezTo>
                  <a:cubicBezTo>
                    <a:pt x="89286" y="268673"/>
                    <a:pt x="92109" y="272854"/>
                    <a:pt x="91891" y="277437"/>
                  </a:cubicBezTo>
                  <a:lnTo>
                    <a:pt x="91891" y="333978"/>
                  </a:lnTo>
                  <a:lnTo>
                    <a:pt x="118705" y="333978"/>
                  </a:lnTo>
                  <a:cubicBezTo>
                    <a:pt x="124856" y="333978"/>
                    <a:pt x="129841" y="338963"/>
                    <a:pt x="129841" y="345114"/>
                  </a:cubicBezTo>
                  <a:cubicBezTo>
                    <a:pt x="129841" y="351266"/>
                    <a:pt x="124856" y="356251"/>
                    <a:pt x="118705" y="356251"/>
                  </a:cubicBezTo>
                  <a:lnTo>
                    <a:pt x="91634" y="356251"/>
                  </a:lnTo>
                  <a:lnTo>
                    <a:pt x="91634" y="367388"/>
                  </a:lnTo>
                  <a:lnTo>
                    <a:pt x="188695" y="367388"/>
                  </a:lnTo>
                  <a:lnTo>
                    <a:pt x="188695" y="324555"/>
                  </a:lnTo>
                  <a:lnTo>
                    <a:pt x="130612" y="324555"/>
                  </a:lnTo>
                  <a:cubicBezTo>
                    <a:pt x="124462" y="324555"/>
                    <a:pt x="119476" y="319568"/>
                    <a:pt x="119476" y="313417"/>
                  </a:cubicBezTo>
                  <a:cubicBezTo>
                    <a:pt x="119476" y="307267"/>
                    <a:pt x="124462" y="302281"/>
                    <a:pt x="130612" y="302281"/>
                  </a:cubicBezTo>
                  <a:lnTo>
                    <a:pt x="190580" y="302281"/>
                  </a:lnTo>
                  <a:lnTo>
                    <a:pt x="190580" y="277437"/>
                  </a:lnTo>
                  <a:cubicBezTo>
                    <a:pt x="190571" y="272914"/>
                    <a:pt x="193320" y="268844"/>
                    <a:pt x="197519" y="267157"/>
                  </a:cubicBezTo>
                  <a:cubicBezTo>
                    <a:pt x="210487" y="260792"/>
                    <a:pt x="219761" y="248764"/>
                    <a:pt x="222620" y="234603"/>
                  </a:cubicBezTo>
                  <a:cubicBezTo>
                    <a:pt x="222620" y="232033"/>
                    <a:pt x="221763" y="229463"/>
                    <a:pt x="221763" y="226893"/>
                  </a:cubicBezTo>
                  <a:lnTo>
                    <a:pt x="222620" y="69264"/>
                  </a:lnTo>
                  <a:close/>
                  <a:moveTo>
                    <a:pt x="120161" y="196053"/>
                  </a:moveTo>
                  <a:lnTo>
                    <a:pt x="87265" y="196053"/>
                  </a:lnTo>
                  <a:cubicBezTo>
                    <a:pt x="81114" y="196053"/>
                    <a:pt x="76128" y="191067"/>
                    <a:pt x="76128" y="184916"/>
                  </a:cubicBezTo>
                  <a:cubicBezTo>
                    <a:pt x="76128" y="178765"/>
                    <a:pt x="81114" y="173779"/>
                    <a:pt x="87265" y="173779"/>
                  </a:cubicBezTo>
                  <a:lnTo>
                    <a:pt x="120161" y="173779"/>
                  </a:lnTo>
                  <a:cubicBezTo>
                    <a:pt x="126221" y="173959"/>
                    <a:pt x="131079" y="178851"/>
                    <a:pt x="131212" y="184916"/>
                  </a:cubicBezTo>
                  <a:cubicBezTo>
                    <a:pt x="130768" y="190844"/>
                    <a:pt x="126082" y="195564"/>
                    <a:pt x="120161" y="196053"/>
                  </a:cubicBezTo>
                  <a:close/>
                  <a:moveTo>
                    <a:pt x="185183" y="238887"/>
                  </a:moveTo>
                  <a:lnTo>
                    <a:pt x="141835" y="238887"/>
                  </a:lnTo>
                  <a:cubicBezTo>
                    <a:pt x="135684" y="238887"/>
                    <a:pt x="130698" y="233901"/>
                    <a:pt x="130698" y="227749"/>
                  </a:cubicBezTo>
                  <a:cubicBezTo>
                    <a:pt x="130698" y="221599"/>
                    <a:pt x="135684" y="216613"/>
                    <a:pt x="141835" y="216613"/>
                  </a:cubicBezTo>
                  <a:lnTo>
                    <a:pt x="185183" y="216613"/>
                  </a:lnTo>
                  <a:cubicBezTo>
                    <a:pt x="191343" y="216656"/>
                    <a:pt x="196352" y="221590"/>
                    <a:pt x="196491" y="227749"/>
                  </a:cubicBezTo>
                  <a:cubicBezTo>
                    <a:pt x="196032" y="233764"/>
                    <a:pt x="191204" y="238518"/>
                    <a:pt x="185183" y="23888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B1388311-B0FD-3F47-4FE6-F53BA1E1A086}"/>
              </a:ext>
            </a:extLst>
          </p:cNvPr>
          <p:cNvGrpSpPr/>
          <p:nvPr/>
        </p:nvGrpSpPr>
        <p:grpSpPr>
          <a:xfrm>
            <a:off x="5306966" y="4546771"/>
            <a:ext cx="412063" cy="381257"/>
            <a:chOff x="5306966" y="4546771"/>
            <a:chExt cx="412063" cy="381257"/>
          </a:xfrm>
          <a:solidFill>
            <a:srgbClr val="000000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F4E4ECC-8DB2-4AF6-B2CA-F4B00FA08940}"/>
                </a:ext>
              </a:extLst>
            </p:cNvPr>
            <p:cNvSpPr/>
            <p:nvPr/>
          </p:nvSpPr>
          <p:spPr>
            <a:xfrm>
              <a:off x="5436669" y="4588747"/>
              <a:ext cx="22274" cy="22274"/>
            </a:xfrm>
            <a:custGeom>
              <a:avLst/>
              <a:gdLst>
                <a:gd name="connsiteX0" fmla="*/ 11262 w 22274"/>
                <a:gd name="connsiteY0" fmla="*/ 22139 h 22274"/>
                <a:gd name="connsiteX1" fmla="*/ 22227 w 22274"/>
                <a:gd name="connsiteY1" fmla="*/ 10831 h 22274"/>
                <a:gd name="connsiteX2" fmla="*/ 10919 w 22274"/>
                <a:gd name="connsiteY2" fmla="*/ -135 h 22274"/>
                <a:gd name="connsiteX3" fmla="*/ -47 w 22274"/>
                <a:gd name="connsiteY3" fmla="*/ 11002 h 22274"/>
                <a:gd name="connsiteX4" fmla="*/ 11262 w 22274"/>
                <a:gd name="connsiteY4" fmla="*/ 22139 h 2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4" h="22274">
                  <a:moveTo>
                    <a:pt x="11262" y="22139"/>
                  </a:moveTo>
                  <a:cubicBezTo>
                    <a:pt x="17412" y="22045"/>
                    <a:pt x="22321" y="16982"/>
                    <a:pt x="22227" y="10831"/>
                  </a:cubicBezTo>
                  <a:cubicBezTo>
                    <a:pt x="22133" y="4680"/>
                    <a:pt x="17070" y="-229"/>
                    <a:pt x="10919" y="-135"/>
                  </a:cubicBezTo>
                  <a:cubicBezTo>
                    <a:pt x="4837" y="-41"/>
                    <a:pt x="-47" y="4919"/>
                    <a:pt x="-47" y="11002"/>
                  </a:cubicBezTo>
                  <a:cubicBezTo>
                    <a:pt x="416" y="17016"/>
                    <a:pt x="5239" y="21771"/>
                    <a:pt x="11262" y="2213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91C399D-724B-1820-18B7-A55D2B8A5714}"/>
                </a:ext>
              </a:extLst>
            </p:cNvPr>
            <p:cNvSpPr/>
            <p:nvPr/>
          </p:nvSpPr>
          <p:spPr>
            <a:xfrm>
              <a:off x="5599694" y="4559621"/>
              <a:ext cx="64165" cy="59967"/>
            </a:xfrm>
            <a:custGeom>
              <a:avLst/>
              <a:gdLst>
                <a:gd name="connsiteX0" fmla="*/ 17173 w 64165"/>
                <a:gd name="connsiteY0" fmla="*/ 44411 h 59967"/>
                <a:gd name="connsiteX1" fmla="*/ 12889 w 64165"/>
                <a:gd name="connsiteY1" fmla="*/ 59831 h 59967"/>
                <a:gd name="connsiteX2" fmla="*/ 25911 w 64165"/>
                <a:gd name="connsiteY2" fmla="*/ 50408 h 59967"/>
                <a:gd name="connsiteX3" fmla="*/ 31908 w 64165"/>
                <a:gd name="connsiteY3" fmla="*/ 48695 h 59967"/>
                <a:gd name="connsiteX4" fmla="*/ 37990 w 64165"/>
                <a:gd name="connsiteY4" fmla="*/ 50408 h 59967"/>
                <a:gd name="connsiteX5" fmla="*/ 51012 w 64165"/>
                <a:gd name="connsiteY5" fmla="*/ 59831 h 59967"/>
                <a:gd name="connsiteX6" fmla="*/ 46728 w 64165"/>
                <a:gd name="connsiteY6" fmla="*/ 44411 h 59967"/>
                <a:gd name="connsiteX7" fmla="*/ 51097 w 64165"/>
                <a:gd name="connsiteY7" fmla="*/ 32418 h 59967"/>
                <a:gd name="connsiteX8" fmla="*/ 64119 w 64165"/>
                <a:gd name="connsiteY8" fmla="*/ 22994 h 59967"/>
                <a:gd name="connsiteX9" fmla="*/ 47585 w 64165"/>
                <a:gd name="connsiteY9" fmla="*/ 22994 h 59967"/>
                <a:gd name="connsiteX10" fmla="*/ 37219 w 64165"/>
                <a:gd name="connsiteY10" fmla="*/ 15284 h 59967"/>
                <a:gd name="connsiteX11" fmla="*/ 31994 w 64165"/>
                <a:gd name="connsiteY11" fmla="*/ -136 h 59967"/>
                <a:gd name="connsiteX12" fmla="*/ 26853 w 64165"/>
                <a:gd name="connsiteY12" fmla="*/ 15284 h 59967"/>
                <a:gd name="connsiteX13" fmla="*/ 16402 w 64165"/>
                <a:gd name="connsiteY13" fmla="*/ 22994 h 59967"/>
                <a:gd name="connsiteX14" fmla="*/ -47 w 64165"/>
                <a:gd name="connsiteY14" fmla="*/ 22994 h 59967"/>
                <a:gd name="connsiteX15" fmla="*/ 12975 w 64165"/>
                <a:gd name="connsiteY15" fmla="*/ 32418 h 59967"/>
                <a:gd name="connsiteX16" fmla="*/ 17173 w 64165"/>
                <a:gd name="connsiteY16" fmla="*/ 44411 h 59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165" h="59967">
                  <a:moveTo>
                    <a:pt x="17173" y="44411"/>
                  </a:moveTo>
                  <a:lnTo>
                    <a:pt x="12889" y="59831"/>
                  </a:lnTo>
                  <a:lnTo>
                    <a:pt x="25911" y="50408"/>
                  </a:lnTo>
                  <a:cubicBezTo>
                    <a:pt x="27625" y="49106"/>
                    <a:pt x="29766" y="48489"/>
                    <a:pt x="31908" y="48695"/>
                  </a:cubicBezTo>
                  <a:cubicBezTo>
                    <a:pt x="34032" y="48849"/>
                    <a:pt x="36097" y="49431"/>
                    <a:pt x="37990" y="50408"/>
                  </a:cubicBezTo>
                  <a:lnTo>
                    <a:pt x="51012" y="59831"/>
                  </a:lnTo>
                  <a:lnTo>
                    <a:pt x="46728" y="44411"/>
                  </a:lnTo>
                  <a:cubicBezTo>
                    <a:pt x="45006" y="39880"/>
                    <a:pt x="46865" y="34782"/>
                    <a:pt x="51097" y="32418"/>
                  </a:cubicBezTo>
                  <a:lnTo>
                    <a:pt x="64119" y="22994"/>
                  </a:lnTo>
                  <a:lnTo>
                    <a:pt x="47585" y="22994"/>
                  </a:lnTo>
                  <a:cubicBezTo>
                    <a:pt x="42814" y="22977"/>
                    <a:pt x="38607" y="19850"/>
                    <a:pt x="37219" y="15284"/>
                  </a:cubicBezTo>
                  <a:lnTo>
                    <a:pt x="31994" y="-136"/>
                  </a:lnTo>
                  <a:lnTo>
                    <a:pt x="26853" y="15284"/>
                  </a:lnTo>
                  <a:cubicBezTo>
                    <a:pt x="25337" y="19799"/>
                    <a:pt x="21165" y="22883"/>
                    <a:pt x="16402" y="22994"/>
                  </a:cubicBezTo>
                  <a:lnTo>
                    <a:pt x="-47" y="22994"/>
                  </a:lnTo>
                  <a:lnTo>
                    <a:pt x="12975" y="32418"/>
                  </a:lnTo>
                  <a:cubicBezTo>
                    <a:pt x="17139" y="34834"/>
                    <a:pt x="18921" y="39922"/>
                    <a:pt x="17173" y="444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61EDCDA-459A-B630-5452-D11448A63B67}"/>
                </a:ext>
              </a:extLst>
            </p:cNvPr>
            <p:cNvSpPr/>
            <p:nvPr/>
          </p:nvSpPr>
          <p:spPr>
            <a:xfrm>
              <a:off x="5306966" y="4899722"/>
              <a:ext cx="22274" cy="22274"/>
            </a:xfrm>
            <a:custGeom>
              <a:avLst/>
              <a:gdLst>
                <a:gd name="connsiteX0" fmla="*/ 10921 w 22274"/>
                <a:gd name="connsiteY0" fmla="*/ -136 h 22274"/>
                <a:gd name="connsiteX1" fmla="*/ -45 w 22274"/>
                <a:gd name="connsiteY1" fmla="*/ 11172 h 22274"/>
                <a:gd name="connsiteX2" fmla="*/ 11263 w 22274"/>
                <a:gd name="connsiteY2" fmla="*/ 22137 h 22274"/>
                <a:gd name="connsiteX3" fmla="*/ 22228 w 22274"/>
                <a:gd name="connsiteY3" fmla="*/ 11001 h 22274"/>
                <a:gd name="connsiteX4" fmla="*/ 10921 w 22274"/>
                <a:gd name="connsiteY4" fmla="*/ -136 h 2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4" h="22274">
                  <a:moveTo>
                    <a:pt x="10921" y="-136"/>
                  </a:moveTo>
                  <a:cubicBezTo>
                    <a:pt x="4769" y="-42"/>
                    <a:pt x="-139" y="5021"/>
                    <a:pt x="-45" y="11172"/>
                  </a:cubicBezTo>
                  <a:cubicBezTo>
                    <a:pt x="49" y="17323"/>
                    <a:pt x="5112" y="22232"/>
                    <a:pt x="11263" y="22137"/>
                  </a:cubicBezTo>
                  <a:cubicBezTo>
                    <a:pt x="17346" y="22043"/>
                    <a:pt x="22228" y="17083"/>
                    <a:pt x="22228" y="11001"/>
                  </a:cubicBezTo>
                  <a:cubicBezTo>
                    <a:pt x="22091" y="4841"/>
                    <a:pt x="17080" y="-93"/>
                    <a:pt x="10921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7FDE71F-33BF-555F-6756-F91997076C67}"/>
                </a:ext>
              </a:extLst>
            </p:cNvPr>
            <p:cNvSpPr/>
            <p:nvPr/>
          </p:nvSpPr>
          <p:spPr>
            <a:xfrm>
              <a:off x="5664630" y="4706969"/>
              <a:ext cx="53713" cy="53970"/>
            </a:xfrm>
            <a:custGeom>
              <a:avLst/>
              <a:gdLst>
                <a:gd name="connsiteX0" fmla="*/ 26768 w 53713"/>
                <a:gd name="connsiteY0" fmla="*/ 53835 h 53970"/>
                <a:gd name="connsiteX1" fmla="*/ 53667 w 53713"/>
                <a:gd name="connsiteY1" fmla="*/ 27278 h 53970"/>
                <a:gd name="connsiteX2" fmla="*/ 26768 w 53713"/>
                <a:gd name="connsiteY2" fmla="*/ -136 h 53970"/>
                <a:gd name="connsiteX3" fmla="*/ -47 w 53713"/>
                <a:gd name="connsiteY3" fmla="*/ 26421 h 53970"/>
                <a:gd name="connsiteX4" fmla="*/ 26768 w 53713"/>
                <a:gd name="connsiteY4" fmla="*/ 53835 h 53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13" h="53970">
                  <a:moveTo>
                    <a:pt x="26768" y="53835"/>
                  </a:moveTo>
                  <a:cubicBezTo>
                    <a:pt x="41494" y="53835"/>
                    <a:pt x="53479" y="42004"/>
                    <a:pt x="53667" y="27278"/>
                  </a:cubicBezTo>
                  <a:cubicBezTo>
                    <a:pt x="53582" y="12372"/>
                    <a:pt x="41665" y="233"/>
                    <a:pt x="26768" y="-136"/>
                  </a:cubicBezTo>
                  <a:cubicBezTo>
                    <a:pt x="12059" y="-136"/>
                    <a:pt x="90" y="11712"/>
                    <a:pt x="-47" y="26421"/>
                  </a:cubicBezTo>
                  <a:cubicBezTo>
                    <a:pt x="39" y="41293"/>
                    <a:pt x="11904" y="53415"/>
                    <a:pt x="26768" y="5383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430884F-97F6-5DE8-AB8C-439B18E0D44B}"/>
                </a:ext>
              </a:extLst>
            </p:cNvPr>
            <p:cNvSpPr/>
            <p:nvPr/>
          </p:nvSpPr>
          <p:spPr>
            <a:xfrm>
              <a:off x="5311940" y="4546771"/>
              <a:ext cx="407089" cy="381257"/>
            </a:xfrm>
            <a:custGeom>
              <a:avLst/>
              <a:gdLst>
                <a:gd name="connsiteX0" fmla="*/ 127338 w 407089"/>
                <a:gd name="connsiteY0" fmla="*/ 244874 h 381257"/>
                <a:gd name="connsiteX1" fmla="*/ 54520 w 407089"/>
                <a:gd name="connsiteY1" fmla="*/ 70968 h 381257"/>
                <a:gd name="connsiteX2" fmla="*/ 64886 w 407089"/>
                <a:gd name="connsiteY2" fmla="*/ -136 h 381257"/>
                <a:gd name="connsiteX3" fmla="*/ 66051 w 407089"/>
                <a:gd name="connsiteY3" fmla="*/ 316192 h 381257"/>
                <a:gd name="connsiteX4" fmla="*/ 227655 w 407089"/>
                <a:gd name="connsiteY4" fmla="*/ 381086 h 381257"/>
                <a:gd name="connsiteX5" fmla="*/ 407043 w 407089"/>
                <a:gd name="connsiteY5" fmla="*/ 294561 h 381257"/>
                <a:gd name="connsiteX6" fmla="*/ 127166 w 407089"/>
                <a:gd name="connsiteY6" fmla="*/ 244874 h 38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089" h="381257">
                  <a:moveTo>
                    <a:pt x="127338" y="244874"/>
                  </a:moveTo>
                  <a:cubicBezTo>
                    <a:pt x="80615" y="199093"/>
                    <a:pt x="54358" y="136384"/>
                    <a:pt x="54520" y="70968"/>
                  </a:cubicBezTo>
                  <a:cubicBezTo>
                    <a:pt x="54374" y="46879"/>
                    <a:pt x="57870" y="22909"/>
                    <a:pt x="64886" y="-136"/>
                  </a:cubicBezTo>
                  <a:cubicBezTo>
                    <a:pt x="-22144" y="87536"/>
                    <a:pt x="-21621" y="229162"/>
                    <a:pt x="66051" y="316192"/>
                  </a:cubicBezTo>
                  <a:cubicBezTo>
                    <a:pt x="108945" y="358760"/>
                    <a:pt x="167233" y="382174"/>
                    <a:pt x="227655" y="381086"/>
                  </a:cubicBezTo>
                  <a:cubicBezTo>
                    <a:pt x="297551" y="381257"/>
                    <a:pt x="363669" y="349372"/>
                    <a:pt x="407043" y="294561"/>
                  </a:cubicBezTo>
                  <a:cubicBezTo>
                    <a:pt x="312423" y="337233"/>
                    <a:pt x="201320" y="317503"/>
                    <a:pt x="127166" y="24487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66" name="Graphic 2">
            <a:extLst>
              <a:ext uri="{FF2B5EF4-FFF2-40B4-BE49-F238E27FC236}">
                <a16:creationId xmlns:a16="http://schemas.microsoft.com/office/drawing/2014/main" id="{D1F34C81-F76A-5F40-78A5-7603668F767B}"/>
              </a:ext>
            </a:extLst>
          </p:cNvPr>
          <p:cNvGrpSpPr/>
          <p:nvPr/>
        </p:nvGrpSpPr>
        <p:grpSpPr>
          <a:xfrm>
            <a:off x="4264134" y="4522784"/>
            <a:ext cx="314657" cy="428338"/>
            <a:chOff x="4264134" y="4522784"/>
            <a:chExt cx="314657" cy="428338"/>
          </a:xfrm>
          <a:solidFill>
            <a:srgbClr val="000000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F143395-C2A0-AED8-ACFF-C2E351014ED9}"/>
                </a:ext>
              </a:extLst>
            </p:cNvPr>
            <p:cNvSpPr/>
            <p:nvPr/>
          </p:nvSpPr>
          <p:spPr>
            <a:xfrm>
              <a:off x="4424675" y="4771220"/>
              <a:ext cx="18847" cy="18847"/>
            </a:xfrm>
            <a:custGeom>
              <a:avLst/>
              <a:gdLst>
                <a:gd name="connsiteX0" fmla="*/ 9292 w 18847"/>
                <a:gd name="connsiteY0" fmla="*/ -136 h 18847"/>
                <a:gd name="connsiteX1" fmla="*/ -46 w 18847"/>
                <a:gd name="connsiteY1" fmla="*/ 9373 h 18847"/>
                <a:gd name="connsiteX2" fmla="*/ 9463 w 18847"/>
                <a:gd name="connsiteY2" fmla="*/ 18711 h 18847"/>
                <a:gd name="connsiteX3" fmla="*/ 18801 w 18847"/>
                <a:gd name="connsiteY3" fmla="*/ 9287 h 18847"/>
                <a:gd name="connsiteX4" fmla="*/ 9292 w 18847"/>
                <a:gd name="connsiteY4" fmla="*/ -136 h 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7" h="18847">
                  <a:moveTo>
                    <a:pt x="9292" y="-136"/>
                  </a:moveTo>
                  <a:cubicBezTo>
                    <a:pt x="4092" y="-93"/>
                    <a:pt x="-89" y="4165"/>
                    <a:pt x="-46" y="9373"/>
                  </a:cubicBezTo>
                  <a:cubicBezTo>
                    <a:pt x="5" y="14573"/>
                    <a:pt x="4263" y="18754"/>
                    <a:pt x="9463" y="18711"/>
                  </a:cubicBezTo>
                  <a:cubicBezTo>
                    <a:pt x="14637" y="18659"/>
                    <a:pt x="18801" y="14462"/>
                    <a:pt x="18801" y="9287"/>
                  </a:cubicBezTo>
                  <a:cubicBezTo>
                    <a:pt x="18706" y="4087"/>
                    <a:pt x="14492" y="-93"/>
                    <a:pt x="9292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8807073-BFC5-6100-5EB2-4B12D1A7BB65}"/>
                </a:ext>
              </a:extLst>
            </p:cNvPr>
            <p:cNvSpPr/>
            <p:nvPr/>
          </p:nvSpPr>
          <p:spPr>
            <a:xfrm>
              <a:off x="4430586" y="4695833"/>
              <a:ext cx="6853" cy="6853"/>
            </a:xfrm>
            <a:custGeom>
              <a:avLst/>
              <a:gdLst>
                <a:gd name="connsiteX0" fmla="*/ 3380 w 6853"/>
                <a:gd name="connsiteY0" fmla="*/ -136 h 6853"/>
                <a:gd name="connsiteX1" fmla="*/ 6807 w 6853"/>
                <a:gd name="connsiteY1" fmla="*/ 3290 h 6853"/>
                <a:gd name="connsiteX2" fmla="*/ 3380 w 6853"/>
                <a:gd name="connsiteY2" fmla="*/ 6717 h 6853"/>
                <a:gd name="connsiteX3" fmla="*/ -47 w 6853"/>
                <a:gd name="connsiteY3" fmla="*/ 3290 h 6853"/>
                <a:gd name="connsiteX4" fmla="*/ 3380 w 6853"/>
                <a:gd name="connsiteY4" fmla="*/ -136 h 6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3" h="6853">
                  <a:moveTo>
                    <a:pt x="3380" y="-136"/>
                  </a:moveTo>
                  <a:cubicBezTo>
                    <a:pt x="5273" y="-136"/>
                    <a:pt x="6807" y="1398"/>
                    <a:pt x="6807" y="3290"/>
                  </a:cubicBezTo>
                  <a:cubicBezTo>
                    <a:pt x="6807" y="5184"/>
                    <a:pt x="5273" y="6717"/>
                    <a:pt x="3380" y="6717"/>
                  </a:cubicBezTo>
                  <a:cubicBezTo>
                    <a:pt x="1487" y="6717"/>
                    <a:pt x="-47" y="5184"/>
                    <a:pt x="-47" y="3290"/>
                  </a:cubicBezTo>
                  <a:cubicBezTo>
                    <a:pt x="-47" y="1398"/>
                    <a:pt x="1487" y="-136"/>
                    <a:pt x="338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9467B31-C742-BAF6-8933-DD706DC9FB33}"/>
                </a:ext>
              </a:extLst>
            </p:cNvPr>
            <p:cNvSpPr/>
            <p:nvPr/>
          </p:nvSpPr>
          <p:spPr>
            <a:xfrm>
              <a:off x="4264476" y="4898008"/>
              <a:ext cx="278763" cy="53114"/>
            </a:xfrm>
            <a:custGeom>
              <a:avLst/>
              <a:gdLst>
                <a:gd name="connsiteX0" fmla="*/ 31736 w 278763"/>
                <a:gd name="connsiteY0" fmla="*/ -136 h 53114"/>
                <a:gd name="connsiteX1" fmla="*/ 26511 w 278763"/>
                <a:gd name="connsiteY1" fmla="*/ -136 h 53114"/>
                <a:gd name="connsiteX2" fmla="*/ -47 w 278763"/>
                <a:gd name="connsiteY2" fmla="*/ 26421 h 53114"/>
                <a:gd name="connsiteX3" fmla="*/ 26511 w 278763"/>
                <a:gd name="connsiteY3" fmla="*/ 52978 h 53114"/>
                <a:gd name="connsiteX4" fmla="*/ 278717 w 278763"/>
                <a:gd name="connsiteY4" fmla="*/ 52978 h 53114"/>
                <a:gd name="connsiteX5" fmla="*/ 278717 w 278763"/>
                <a:gd name="connsiteY5" fmla="*/ -136 h 5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8763" h="53114">
                  <a:moveTo>
                    <a:pt x="31736" y="-136"/>
                  </a:moveTo>
                  <a:lnTo>
                    <a:pt x="26511" y="-136"/>
                  </a:lnTo>
                  <a:cubicBezTo>
                    <a:pt x="11844" y="-136"/>
                    <a:pt x="-47" y="11755"/>
                    <a:pt x="-47" y="26421"/>
                  </a:cubicBezTo>
                  <a:cubicBezTo>
                    <a:pt x="-47" y="41087"/>
                    <a:pt x="11844" y="52978"/>
                    <a:pt x="26511" y="52978"/>
                  </a:cubicBezTo>
                  <a:lnTo>
                    <a:pt x="278717" y="52978"/>
                  </a:lnTo>
                  <a:cubicBezTo>
                    <a:pt x="267177" y="37155"/>
                    <a:pt x="267177" y="15687"/>
                    <a:pt x="278717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C72A991-3D82-3025-F384-710F6F0AB559}"/>
                </a:ext>
              </a:extLst>
            </p:cNvPr>
            <p:cNvSpPr/>
            <p:nvPr/>
          </p:nvSpPr>
          <p:spPr>
            <a:xfrm>
              <a:off x="4424504" y="4609308"/>
              <a:ext cx="18847" cy="18847"/>
            </a:xfrm>
            <a:custGeom>
              <a:avLst/>
              <a:gdLst>
                <a:gd name="connsiteX0" fmla="*/ 9463 w 18847"/>
                <a:gd name="connsiteY0" fmla="*/ 18711 h 18847"/>
                <a:gd name="connsiteX1" fmla="*/ 18801 w 18847"/>
                <a:gd name="connsiteY1" fmla="*/ 9202 h 18847"/>
                <a:gd name="connsiteX2" fmla="*/ 9292 w 18847"/>
                <a:gd name="connsiteY2" fmla="*/ -136 h 18847"/>
                <a:gd name="connsiteX3" fmla="*/ -47 w 18847"/>
                <a:gd name="connsiteY3" fmla="*/ 9288 h 18847"/>
                <a:gd name="connsiteX4" fmla="*/ 9463 w 18847"/>
                <a:gd name="connsiteY4" fmla="*/ 18711 h 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7" h="18847">
                  <a:moveTo>
                    <a:pt x="9463" y="18711"/>
                  </a:moveTo>
                  <a:cubicBezTo>
                    <a:pt x="14663" y="18660"/>
                    <a:pt x="18843" y="14411"/>
                    <a:pt x="18801" y="9202"/>
                  </a:cubicBezTo>
                  <a:cubicBezTo>
                    <a:pt x="18749" y="4002"/>
                    <a:pt x="14492" y="-179"/>
                    <a:pt x="9292" y="-136"/>
                  </a:cubicBezTo>
                  <a:cubicBezTo>
                    <a:pt x="4117" y="-84"/>
                    <a:pt x="-47" y="4114"/>
                    <a:pt x="-47" y="9288"/>
                  </a:cubicBezTo>
                  <a:cubicBezTo>
                    <a:pt x="5" y="14505"/>
                    <a:pt x="4246" y="18711"/>
                    <a:pt x="9463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CB6362A-2BC0-F3D4-74A6-A221F21EB360}"/>
                </a:ext>
              </a:extLst>
            </p:cNvPr>
            <p:cNvSpPr/>
            <p:nvPr/>
          </p:nvSpPr>
          <p:spPr>
            <a:xfrm>
              <a:off x="4382612" y="4648705"/>
              <a:ext cx="101944" cy="101098"/>
            </a:xfrm>
            <a:custGeom>
              <a:avLst/>
              <a:gdLst>
                <a:gd name="connsiteX0" fmla="*/ 51354 w 101944"/>
                <a:gd name="connsiteY0" fmla="*/ 100963 h 101098"/>
                <a:gd name="connsiteX1" fmla="*/ 101898 w 101944"/>
                <a:gd name="connsiteY1" fmla="*/ 50418 h 101098"/>
                <a:gd name="connsiteX2" fmla="*/ 51354 w 101944"/>
                <a:gd name="connsiteY2" fmla="*/ -125 h 101098"/>
                <a:gd name="connsiteX3" fmla="*/ -38 w 101944"/>
                <a:gd name="connsiteY3" fmla="*/ 49210 h 101098"/>
                <a:gd name="connsiteX4" fmla="*/ -47 w 101944"/>
                <a:gd name="connsiteY4" fmla="*/ 50418 h 101098"/>
                <a:gd name="connsiteX5" fmla="*/ 51354 w 101944"/>
                <a:gd name="connsiteY5" fmla="*/ 100963 h 101098"/>
                <a:gd name="connsiteX6" fmla="*/ 51354 w 101944"/>
                <a:gd name="connsiteY6" fmla="*/ 32428 h 101098"/>
                <a:gd name="connsiteX7" fmla="*/ 69601 w 101944"/>
                <a:gd name="connsiteY7" fmla="*/ 50418 h 101098"/>
                <a:gd name="connsiteX8" fmla="*/ 50146 w 101944"/>
                <a:gd name="connsiteY8" fmla="*/ 67372 h 101098"/>
                <a:gd name="connsiteX9" fmla="*/ 33193 w 101944"/>
                <a:gd name="connsiteY9" fmla="*/ 50418 h 101098"/>
                <a:gd name="connsiteX10" fmla="*/ 51354 w 101944"/>
                <a:gd name="connsiteY10" fmla="*/ 32428 h 10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944" h="101098">
                  <a:moveTo>
                    <a:pt x="51354" y="100963"/>
                  </a:moveTo>
                  <a:cubicBezTo>
                    <a:pt x="79265" y="100963"/>
                    <a:pt x="101898" y="78329"/>
                    <a:pt x="101898" y="50418"/>
                  </a:cubicBezTo>
                  <a:cubicBezTo>
                    <a:pt x="101898" y="22499"/>
                    <a:pt x="79265" y="-125"/>
                    <a:pt x="51354" y="-125"/>
                  </a:cubicBezTo>
                  <a:cubicBezTo>
                    <a:pt x="23538" y="-691"/>
                    <a:pt x="527" y="21394"/>
                    <a:pt x="-38" y="49210"/>
                  </a:cubicBezTo>
                  <a:cubicBezTo>
                    <a:pt x="-47" y="49613"/>
                    <a:pt x="-47" y="50016"/>
                    <a:pt x="-47" y="50418"/>
                  </a:cubicBezTo>
                  <a:cubicBezTo>
                    <a:pt x="425" y="78475"/>
                    <a:pt x="23298" y="100963"/>
                    <a:pt x="51354" y="100963"/>
                  </a:cubicBezTo>
                  <a:close/>
                  <a:moveTo>
                    <a:pt x="51354" y="32428"/>
                  </a:moveTo>
                  <a:cubicBezTo>
                    <a:pt x="61335" y="32428"/>
                    <a:pt x="69464" y="40438"/>
                    <a:pt x="69601" y="50418"/>
                  </a:cubicBezTo>
                  <a:cubicBezTo>
                    <a:pt x="68908" y="60476"/>
                    <a:pt x="60204" y="68066"/>
                    <a:pt x="50146" y="67372"/>
                  </a:cubicBezTo>
                  <a:cubicBezTo>
                    <a:pt x="41057" y="66747"/>
                    <a:pt x="33818" y="59508"/>
                    <a:pt x="33193" y="50418"/>
                  </a:cubicBezTo>
                  <a:cubicBezTo>
                    <a:pt x="33287" y="40455"/>
                    <a:pt x="41391" y="32428"/>
                    <a:pt x="51354" y="3242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CFFC785-0FBB-A472-0312-5573B3CAC045}"/>
                </a:ext>
              </a:extLst>
            </p:cNvPr>
            <p:cNvSpPr/>
            <p:nvPr/>
          </p:nvSpPr>
          <p:spPr>
            <a:xfrm>
              <a:off x="4264134" y="4522784"/>
              <a:ext cx="21673" cy="361518"/>
            </a:xfrm>
            <a:custGeom>
              <a:avLst/>
              <a:gdLst>
                <a:gd name="connsiteX0" fmla="*/ 21627 w 21673"/>
                <a:gd name="connsiteY0" fmla="*/ -136 h 361518"/>
                <a:gd name="connsiteX1" fmla="*/ 19057 w 21673"/>
                <a:gd name="connsiteY1" fmla="*/ -136 h 361518"/>
                <a:gd name="connsiteX2" fmla="*/ -47 w 21673"/>
                <a:gd name="connsiteY2" fmla="*/ 18711 h 361518"/>
                <a:gd name="connsiteX3" fmla="*/ -47 w 21673"/>
                <a:gd name="connsiteY3" fmla="*/ 361382 h 361518"/>
                <a:gd name="connsiteX4" fmla="*/ 21627 w 21673"/>
                <a:gd name="connsiteY4" fmla="*/ 353672 h 36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73" h="361518">
                  <a:moveTo>
                    <a:pt x="21627" y="-136"/>
                  </a:moveTo>
                  <a:lnTo>
                    <a:pt x="19057" y="-136"/>
                  </a:lnTo>
                  <a:cubicBezTo>
                    <a:pt x="8623" y="-93"/>
                    <a:pt x="142" y="8277"/>
                    <a:pt x="-47" y="18711"/>
                  </a:cubicBezTo>
                  <a:lnTo>
                    <a:pt x="-47" y="361382"/>
                  </a:lnTo>
                  <a:cubicBezTo>
                    <a:pt x="6430" y="357064"/>
                    <a:pt x="13875" y="354409"/>
                    <a:pt x="21627" y="35367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6484DDC-A503-74C3-42DA-F722B074C729}"/>
                </a:ext>
              </a:extLst>
            </p:cNvPr>
            <p:cNvSpPr/>
            <p:nvPr/>
          </p:nvSpPr>
          <p:spPr>
            <a:xfrm>
              <a:off x="4307482" y="4522784"/>
              <a:ext cx="271309" cy="354664"/>
            </a:xfrm>
            <a:custGeom>
              <a:avLst/>
              <a:gdLst>
                <a:gd name="connsiteX0" fmla="*/ 64975 w 271309"/>
                <a:gd name="connsiteY0" fmla="*/ 310838 h 354664"/>
                <a:gd name="connsiteX1" fmla="*/ 271263 w 271309"/>
                <a:gd name="connsiteY1" fmla="*/ 310838 h 354664"/>
                <a:gd name="connsiteX2" fmla="*/ 271263 w 271309"/>
                <a:gd name="connsiteY2" fmla="*/ -136 h 354664"/>
                <a:gd name="connsiteX3" fmla="*/ -47 w 271309"/>
                <a:gd name="connsiteY3" fmla="*/ -136 h 354664"/>
                <a:gd name="connsiteX4" fmla="*/ -47 w 271309"/>
                <a:gd name="connsiteY4" fmla="*/ 21281 h 354664"/>
                <a:gd name="connsiteX5" fmla="*/ 206241 w 271309"/>
                <a:gd name="connsiteY5" fmla="*/ 21281 h 354664"/>
                <a:gd name="connsiteX6" fmla="*/ 217378 w 271309"/>
                <a:gd name="connsiteY6" fmla="*/ 32418 h 354664"/>
                <a:gd name="connsiteX7" fmla="*/ 206241 w 271309"/>
                <a:gd name="connsiteY7" fmla="*/ 43554 h 354664"/>
                <a:gd name="connsiteX8" fmla="*/ -47 w 271309"/>
                <a:gd name="connsiteY8" fmla="*/ 43554 h 354664"/>
                <a:gd name="connsiteX9" fmla="*/ -47 w 271309"/>
                <a:gd name="connsiteY9" fmla="*/ 354529 h 354664"/>
                <a:gd name="connsiteX10" fmla="*/ 271263 w 271309"/>
                <a:gd name="connsiteY10" fmla="*/ 354529 h 354664"/>
                <a:gd name="connsiteX11" fmla="*/ 271263 w 271309"/>
                <a:gd name="connsiteY11" fmla="*/ 333112 h 354664"/>
                <a:gd name="connsiteX12" fmla="*/ 64975 w 271309"/>
                <a:gd name="connsiteY12" fmla="*/ 333112 h 354664"/>
                <a:gd name="connsiteX13" fmla="*/ 53838 w 271309"/>
                <a:gd name="connsiteY13" fmla="*/ 321975 h 354664"/>
                <a:gd name="connsiteX14" fmla="*/ 64975 w 271309"/>
                <a:gd name="connsiteY14" fmla="*/ 310838 h 354664"/>
                <a:gd name="connsiteX15" fmla="*/ 230485 w 271309"/>
                <a:gd name="connsiteY15" fmla="*/ 24708 h 354664"/>
                <a:gd name="connsiteX16" fmla="*/ 238281 w 271309"/>
                <a:gd name="connsiteY16" fmla="*/ 21281 h 354664"/>
                <a:gd name="connsiteX17" fmla="*/ 246077 w 271309"/>
                <a:gd name="connsiteY17" fmla="*/ 24708 h 354664"/>
                <a:gd name="connsiteX18" fmla="*/ 249589 w 271309"/>
                <a:gd name="connsiteY18" fmla="*/ 32418 h 354664"/>
                <a:gd name="connsiteX19" fmla="*/ 246077 w 271309"/>
                <a:gd name="connsiteY19" fmla="*/ 40128 h 354664"/>
                <a:gd name="connsiteX20" fmla="*/ 238281 w 271309"/>
                <a:gd name="connsiteY20" fmla="*/ 43554 h 354664"/>
                <a:gd name="connsiteX21" fmla="*/ 230485 w 271309"/>
                <a:gd name="connsiteY21" fmla="*/ 40128 h 354664"/>
                <a:gd name="connsiteX22" fmla="*/ 227059 w 271309"/>
                <a:gd name="connsiteY22" fmla="*/ 32418 h 354664"/>
                <a:gd name="connsiteX23" fmla="*/ 230485 w 271309"/>
                <a:gd name="connsiteY23" fmla="*/ 24708 h 354664"/>
                <a:gd name="connsiteX24" fmla="*/ 39874 w 271309"/>
                <a:gd name="connsiteY24" fmla="*/ 328829 h 354664"/>
                <a:gd name="connsiteX25" fmla="*/ 32079 w 271309"/>
                <a:gd name="connsiteY25" fmla="*/ 332255 h 354664"/>
                <a:gd name="connsiteX26" fmla="*/ 24283 w 271309"/>
                <a:gd name="connsiteY26" fmla="*/ 328829 h 354664"/>
                <a:gd name="connsiteX27" fmla="*/ 20771 w 271309"/>
                <a:gd name="connsiteY27" fmla="*/ 321118 h 354664"/>
                <a:gd name="connsiteX28" fmla="*/ 24283 w 271309"/>
                <a:gd name="connsiteY28" fmla="*/ 313408 h 354664"/>
                <a:gd name="connsiteX29" fmla="*/ 32079 w 271309"/>
                <a:gd name="connsiteY29" fmla="*/ 309981 h 354664"/>
                <a:gd name="connsiteX30" fmla="*/ 39874 w 271309"/>
                <a:gd name="connsiteY30" fmla="*/ 313408 h 354664"/>
                <a:gd name="connsiteX31" fmla="*/ 40654 w 271309"/>
                <a:gd name="connsiteY31" fmla="*/ 328049 h 354664"/>
                <a:gd name="connsiteX32" fmla="*/ 39874 w 271309"/>
                <a:gd name="connsiteY32" fmla="*/ 328829 h 354664"/>
                <a:gd name="connsiteX33" fmla="*/ 98728 w 271309"/>
                <a:gd name="connsiteY33" fmla="*/ 110376 h 354664"/>
                <a:gd name="connsiteX34" fmla="*/ 94445 w 271309"/>
                <a:gd name="connsiteY34" fmla="*/ 94955 h 354664"/>
                <a:gd name="connsiteX35" fmla="*/ 125628 w 271309"/>
                <a:gd name="connsiteY35" fmla="*/ 63772 h 354664"/>
                <a:gd name="connsiteX36" fmla="*/ 156811 w 271309"/>
                <a:gd name="connsiteY36" fmla="*/ 94955 h 354664"/>
                <a:gd name="connsiteX37" fmla="*/ 152528 w 271309"/>
                <a:gd name="connsiteY37" fmla="*/ 110376 h 354664"/>
                <a:gd name="connsiteX38" fmla="*/ 197589 w 271309"/>
                <a:gd name="connsiteY38" fmla="*/ 176339 h 354664"/>
                <a:gd name="connsiteX39" fmla="*/ 152528 w 271309"/>
                <a:gd name="connsiteY39" fmla="*/ 242304 h 354664"/>
                <a:gd name="connsiteX40" fmla="*/ 156811 w 271309"/>
                <a:gd name="connsiteY40" fmla="*/ 257724 h 354664"/>
                <a:gd name="connsiteX41" fmla="*/ 125628 w 271309"/>
                <a:gd name="connsiteY41" fmla="*/ 288907 h 354664"/>
                <a:gd name="connsiteX42" fmla="*/ 94445 w 271309"/>
                <a:gd name="connsiteY42" fmla="*/ 257724 h 354664"/>
                <a:gd name="connsiteX43" fmla="*/ 98728 w 271309"/>
                <a:gd name="connsiteY43" fmla="*/ 242304 h 354664"/>
                <a:gd name="connsiteX44" fmla="*/ 53667 w 271309"/>
                <a:gd name="connsiteY44" fmla="*/ 176339 h 354664"/>
                <a:gd name="connsiteX45" fmla="*/ 98728 w 271309"/>
                <a:gd name="connsiteY45" fmla="*/ 110376 h 35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71309" h="354664">
                  <a:moveTo>
                    <a:pt x="64975" y="310838"/>
                  </a:moveTo>
                  <a:lnTo>
                    <a:pt x="271263" y="310838"/>
                  </a:lnTo>
                  <a:lnTo>
                    <a:pt x="271263" y="-136"/>
                  </a:lnTo>
                  <a:lnTo>
                    <a:pt x="-47" y="-136"/>
                  </a:lnTo>
                  <a:lnTo>
                    <a:pt x="-47" y="21281"/>
                  </a:lnTo>
                  <a:lnTo>
                    <a:pt x="206241" y="21281"/>
                  </a:lnTo>
                  <a:cubicBezTo>
                    <a:pt x="212392" y="21281"/>
                    <a:pt x="217378" y="26267"/>
                    <a:pt x="217378" y="32418"/>
                  </a:cubicBezTo>
                  <a:cubicBezTo>
                    <a:pt x="217378" y="38569"/>
                    <a:pt x="212392" y="43554"/>
                    <a:pt x="206241" y="43554"/>
                  </a:cubicBezTo>
                  <a:lnTo>
                    <a:pt x="-47" y="43554"/>
                  </a:lnTo>
                  <a:lnTo>
                    <a:pt x="-47" y="354529"/>
                  </a:lnTo>
                  <a:lnTo>
                    <a:pt x="271263" y="354529"/>
                  </a:lnTo>
                  <a:lnTo>
                    <a:pt x="271263" y="333112"/>
                  </a:lnTo>
                  <a:lnTo>
                    <a:pt x="64975" y="333112"/>
                  </a:lnTo>
                  <a:cubicBezTo>
                    <a:pt x="58824" y="333112"/>
                    <a:pt x="53838" y="328126"/>
                    <a:pt x="53838" y="321975"/>
                  </a:cubicBezTo>
                  <a:cubicBezTo>
                    <a:pt x="53838" y="315824"/>
                    <a:pt x="58824" y="310838"/>
                    <a:pt x="64975" y="310838"/>
                  </a:cubicBezTo>
                  <a:close/>
                  <a:moveTo>
                    <a:pt x="230485" y="24708"/>
                  </a:moveTo>
                  <a:cubicBezTo>
                    <a:pt x="232627" y="22720"/>
                    <a:pt x="235368" y="21521"/>
                    <a:pt x="238281" y="21281"/>
                  </a:cubicBezTo>
                  <a:cubicBezTo>
                    <a:pt x="241279" y="21101"/>
                    <a:pt x="244184" y="22377"/>
                    <a:pt x="246077" y="24708"/>
                  </a:cubicBezTo>
                  <a:cubicBezTo>
                    <a:pt x="248082" y="26807"/>
                    <a:pt x="249324" y="29522"/>
                    <a:pt x="249589" y="32418"/>
                  </a:cubicBezTo>
                  <a:cubicBezTo>
                    <a:pt x="249744" y="35407"/>
                    <a:pt x="248433" y="38286"/>
                    <a:pt x="246077" y="40128"/>
                  </a:cubicBezTo>
                  <a:cubicBezTo>
                    <a:pt x="243944" y="42133"/>
                    <a:pt x="241194" y="43341"/>
                    <a:pt x="238281" y="43554"/>
                  </a:cubicBezTo>
                  <a:cubicBezTo>
                    <a:pt x="235283" y="43717"/>
                    <a:pt x="232387" y="42450"/>
                    <a:pt x="230485" y="40128"/>
                  </a:cubicBezTo>
                  <a:cubicBezTo>
                    <a:pt x="228652" y="37926"/>
                    <a:pt x="227461" y="35253"/>
                    <a:pt x="227059" y="32418"/>
                  </a:cubicBezTo>
                  <a:cubicBezTo>
                    <a:pt x="227119" y="29488"/>
                    <a:pt x="228352" y="26712"/>
                    <a:pt x="230485" y="24708"/>
                  </a:cubicBezTo>
                  <a:close/>
                  <a:moveTo>
                    <a:pt x="39874" y="328829"/>
                  </a:moveTo>
                  <a:cubicBezTo>
                    <a:pt x="37724" y="330799"/>
                    <a:pt x="34983" y="332007"/>
                    <a:pt x="32079" y="332255"/>
                  </a:cubicBezTo>
                  <a:cubicBezTo>
                    <a:pt x="29080" y="332435"/>
                    <a:pt x="26176" y="331158"/>
                    <a:pt x="24283" y="328829"/>
                  </a:cubicBezTo>
                  <a:cubicBezTo>
                    <a:pt x="22244" y="326746"/>
                    <a:pt x="21002" y="324022"/>
                    <a:pt x="20771" y="321118"/>
                  </a:cubicBezTo>
                  <a:cubicBezTo>
                    <a:pt x="20608" y="318128"/>
                    <a:pt x="21927" y="315250"/>
                    <a:pt x="24283" y="313408"/>
                  </a:cubicBezTo>
                  <a:cubicBezTo>
                    <a:pt x="26502" y="311549"/>
                    <a:pt x="29209" y="310367"/>
                    <a:pt x="32079" y="309981"/>
                  </a:cubicBezTo>
                  <a:cubicBezTo>
                    <a:pt x="35069" y="309844"/>
                    <a:pt x="37956" y="311112"/>
                    <a:pt x="39874" y="313408"/>
                  </a:cubicBezTo>
                  <a:cubicBezTo>
                    <a:pt x="44132" y="317237"/>
                    <a:pt x="44484" y="323791"/>
                    <a:pt x="40654" y="328049"/>
                  </a:cubicBezTo>
                  <a:cubicBezTo>
                    <a:pt x="40406" y="328323"/>
                    <a:pt x="40149" y="328580"/>
                    <a:pt x="39874" y="328829"/>
                  </a:cubicBezTo>
                  <a:close/>
                  <a:moveTo>
                    <a:pt x="98728" y="110376"/>
                  </a:moveTo>
                  <a:cubicBezTo>
                    <a:pt x="95910" y="105724"/>
                    <a:pt x="94428" y="100395"/>
                    <a:pt x="94445" y="94955"/>
                  </a:cubicBezTo>
                  <a:cubicBezTo>
                    <a:pt x="94445" y="77736"/>
                    <a:pt x="108409" y="63772"/>
                    <a:pt x="125628" y="63772"/>
                  </a:cubicBezTo>
                  <a:cubicBezTo>
                    <a:pt x="142847" y="63772"/>
                    <a:pt x="156811" y="77736"/>
                    <a:pt x="156811" y="94955"/>
                  </a:cubicBezTo>
                  <a:cubicBezTo>
                    <a:pt x="156597" y="100361"/>
                    <a:pt x="155132" y="105638"/>
                    <a:pt x="152528" y="110376"/>
                  </a:cubicBezTo>
                  <a:cubicBezTo>
                    <a:pt x="179273" y="121521"/>
                    <a:pt x="196938" y="147375"/>
                    <a:pt x="197589" y="176339"/>
                  </a:cubicBezTo>
                  <a:cubicBezTo>
                    <a:pt x="197409" y="205458"/>
                    <a:pt x="179590" y="231552"/>
                    <a:pt x="152528" y="242304"/>
                  </a:cubicBezTo>
                  <a:cubicBezTo>
                    <a:pt x="155346" y="246956"/>
                    <a:pt x="156828" y="252284"/>
                    <a:pt x="156811" y="257724"/>
                  </a:cubicBezTo>
                  <a:cubicBezTo>
                    <a:pt x="156811" y="274943"/>
                    <a:pt x="142847" y="288907"/>
                    <a:pt x="125628" y="288907"/>
                  </a:cubicBezTo>
                  <a:cubicBezTo>
                    <a:pt x="108409" y="288907"/>
                    <a:pt x="94445" y="274943"/>
                    <a:pt x="94445" y="257724"/>
                  </a:cubicBezTo>
                  <a:cubicBezTo>
                    <a:pt x="94659" y="252318"/>
                    <a:pt x="96124" y="247041"/>
                    <a:pt x="98728" y="242304"/>
                  </a:cubicBezTo>
                  <a:cubicBezTo>
                    <a:pt x="71983" y="231167"/>
                    <a:pt x="54318" y="205304"/>
                    <a:pt x="53667" y="176339"/>
                  </a:cubicBezTo>
                  <a:cubicBezTo>
                    <a:pt x="53847" y="147221"/>
                    <a:pt x="71674" y="121127"/>
                    <a:pt x="98728" y="11037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75" name="Graphic 2">
            <a:extLst>
              <a:ext uri="{FF2B5EF4-FFF2-40B4-BE49-F238E27FC236}">
                <a16:creationId xmlns:a16="http://schemas.microsoft.com/office/drawing/2014/main" id="{030FCA30-1041-EE14-F844-EB7FE11AD9AB}"/>
              </a:ext>
            </a:extLst>
          </p:cNvPr>
          <p:cNvGrpSpPr/>
          <p:nvPr/>
        </p:nvGrpSpPr>
        <p:grpSpPr>
          <a:xfrm>
            <a:off x="3084745" y="4493657"/>
            <a:ext cx="494046" cy="486593"/>
            <a:chOff x="3084745" y="4493657"/>
            <a:chExt cx="494046" cy="486593"/>
          </a:xfrm>
          <a:solidFill>
            <a:srgbClr val="000000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C518C40-3407-466D-B034-9A527B872182}"/>
                </a:ext>
              </a:extLst>
            </p:cNvPr>
            <p:cNvSpPr/>
            <p:nvPr/>
          </p:nvSpPr>
          <p:spPr>
            <a:xfrm>
              <a:off x="3218968" y="4530494"/>
              <a:ext cx="104717" cy="85453"/>
            </a:xfrm>
            <a:custGeom>
              <a:avLst/>
              <a:gdLst>
                <a:gd name="connsiteX0" fmla="*/ 25158 w 104717"/>
                <a:gd name="connsiteY0" fmla="*/ 78678 h 85453"/>
                <a:gd name="connsiteX1" fmla="*/ 30384 w 104717"/>
                <a:gd name="connsiteY1" fmla="*/ 81248 h 85453"/>
                <a:gd name="connsiteX2" fmla="*/ 43406 w 104717"/>
                <a:gd name="connsiteY2" fmla="*/ 84675 h 85453"/>
                <a:gd name="connsiteX3" fmla="*/ 56342 w 104717"/>
                <a:gd name="connsiteY3" fmla="*/ 84675 h 85453"/>
                <a:gd name="connsiteX4" fmla="*/ 62424 w 104717"/>
                <a:gd name="connsiteY4" fmla="*/ 83818 h 85453"/>
                <a:gd name="connsiteX5" fmla="*/ 62424 w 104717"/>
                <a:gd name="connsiteY5" fmla="*/ 83818 h 85453"/>
                <a:gd name="connsiteX6" fmla="*/ 64994 w 104717"/>
                <a:gd name="connsiteY6" fmla="*/ 82961 h 85453"/>
                <a:gd name="connsiteX7" fmla="*/ 65851 w 104717"/>
                <a:gd name="connsiteY7" fmla="*/ 82961 h 85453"/>
                <a:gd name="connsiteX8" fmla="*/ 69363 w 104717"/>
                <a:gd name="connsiteY8" fmla="*/ 82105 h 85453"/>
                <a:gd name="connsiteX9" fmla="*/ 104059 w 104717"/>
                <a:gd name="connsiteY9" fmla="*/ 40984 h 85453"/>
                <a:gd name="connsiteX10" fmla="*/ 100546 w 104717"/>
                <a:gd name="connsiteY10" fmla="*/ 13571 h 85453"/>
                <a:gd name="connsiteX11" fmla="*/ 12137 w 104717"/>
                <a:gd name="connsiteY11" fmla="*/ -136 h 85453"/>
                <a:gd name="connsiteX12" fmla="*/ 915 w 104717"/>
                <a:gd name="connsiteY12" fmla="*/ 25564 h 85453"/>
                <a:gd name="connsiteX13" fmla="*/ 25158 w 104717"/>
                <a:gd name="connsiteY13" fmla="*/ 78678 h 8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4717" h="85453">
                  <a:moveTo>
                    <a:pt x="25158" y="78678"/>
                  </a:moveTo>
                  <a:lnTo>
                    <a:pt x="30384" y="81248"/>
                  </a:lnTo>
                  <a:cubicBezTo>
                    <a:pt x="34471" y="83193"/>
                    <a:pt x="38891" y="84358"/>
                    <a:pt x="43406" y="84675"/>
                  </a:cubicBezTo>
                  <a:cubicBezTo>
                    <a:pt x="47672" y="85532"/>
                    <a:pt x="52075" y="85532"/>
                    <a:pt x="56342" y="84675"/>
                  </a:cubicBezTo>
                  <a:cubicBezTo>
                    <a:pt x="58055" y="84675"/>
                    <a:pt x="60711" y="83818"/>
                    <a:pt x="62424" y="83818"/>
                  </a:cubicBezTo>
                  <a:lnTo>
                    <a:pt x="62424" y="83818"/>
                  </a:lnTo>
                  <a:cubicBezTo>
                    <a:pt x="63366" y="83930"/>
                    <a:pt x="64309" y="83621"/>
                    <a:pt x="64994" y="82961"/>
                  </a:cubicBezTo>
                  <a:lnTo>
                    <a:pt x="65851" y="82961"/>
                  </a:lnTo>
                  <a:cubicBezTo>
                    <a:pt x="66793" y="82961"/>
                    <a:pt x="67650" y="82105"/>
                    <a:pt x="69363" y="82105"/>
                  </a:cubicBezTo>
                  <a:cubicBezTo>
                    <a:pt x="87516" y="75688"/>
                    <a:pt x="100786" y="59960"/>
                    <a:pt x="104059" y="40984"/>
                  </a:cubicBezTo>
                  <a:cubicBezTo>
                    <a:pt x="105541" y="31698"/>
                    <a:pt x="104316" y="22180"/>
                    <a:pt x="100546" y="13571"/>
                  </a:cubicBezTo>
                  <a:lnTo>
                    <a:pt x="12137" y="-136"/>
                  </a:lnTo>
                  <a:cubicBezTo>
                    <a:pt x="5823" y="7060"/>
                    <a:pt x="1900" y="16038"/>
                    <a:pt x="915" y="25564"/>
                  </a:cubicBezTo>
                  <a:cubicBezTo>
                    <a:pt x="-3275" y="46638"/>
                    <a:pt x="6491" y="68030"/>
                    <a:pt x="25158" y="7867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AAE2738-7DEC-1934-53DE-4E39AC266A15}"/>
                </a:ext>
              </a:extLst>
            </p:cNvPr>
            <p:cNvSpPr/>
            <p:nvPr/>
          </p:nvSpPr>
          <p:spPr>
            <a:xfrm>
              <a:off x="3238947" y="4493657"/>
              <a:ext cx="81470" cy="29126"/>
            </a:xfrm>
            <a:custGeom>
              <a:avLst/>
              <a:gdLst>
                <a:gd name="connsiteX0" fmla="*/ 78900 w 81470"/>
                <a:gd name="connsiteY0" fmla="*/ 29127 h 29126"/>
                <a:gd name="connsiteX1" fmla="*/ 81470 w 81470"/>
                <a:gd name="connsiteY1" fmla="*/ 11993 h 29126"/>
                <a:gd name="connsiteX2" fmla="*/ 2656 w 81470"/>
                <a:gd name="connsiteY2" fmla="*/ 0 h 29126"/>
                <a:gd name="connsiteX3" fmla="*/ 0 w 81470"/>
                <a:gd name="connsiteY3" fmla="*/ 17134 h 29126"/>
                <a:gd name="connsiteX4" fmla="*/ 39064 w 81470"/>
                <a:gd name="connsiteY4" fmla="*/ 23130 h 29126"/>
                <a:gd name="connsiteX5" fmla="*/ 78900 w 81470"/>
                <a:gd name="connsiteY5" fmla="*/ 29127 h 29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470" h="29126">
                  <a:moveTo>
                    <a:pt x="78900" y="29127"/>
                  </a:moveTo>
                  <a:lnTo>
                    <a:pt x="81470" y="11993"/>
                  </a:lnTo>
                  <a:lnTo>
                    <a:pt x="2656" y="0"/>
                  </a:lnTo>
                  <a:lnTo>
                    <a:pt x="0" y="17134"/>
                  </a:lnTo>
                  <a:lnTo>
                    <a:pt x="39064" y="23130"/>
                  </a:lnTo>
                  <a:lnTo>
                    <a:pt x="78900" y="2912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2763ECB-CED2-DED6-FB8F-0FF64805404B}"/>
                </a:ext>
              </a:extLst>
            </p:cNvPr>
            <p:cNvSpPr/>
            <p:nvPr/>
          </p:nvSpPr>
          <p:spPr>
            <a:xfrm>
              <a:off x="3431700" y="4691548"/>
              <a:ext cx="42835" cy="42835"/>
            </a:xfrm>
            <a:custGeom>
              <a:avLst/>
              <a:gdLst>
                <a:gd name="connsiteX0" fmla="*/ 21628 w 42835"/>
                <a:gd name="connsiteY0" fmla="*/ 42699 h 42835"/>
                <a:gd name="connsiteX1" fmla="*/ 42788 w 42835"/>
                <a:gd name="connsiteY1" fmla="*/ 21025 h 42835"/>
                <a:gd name="connsiteX2" fmla="*/ 21114 w 42835"/>
                <a:gd name="connsiteY2" fmla="*/ -135 h 42835"/>
                <a:gd name="connsiteX3" fmla="*/ -46 w 42835"/>
                <a:gd name="connsiteY3" fmla="*/ 21282 h 42835"/>
                <a:gd name="connsiteX4" fmla="*/ 21199 w 42835"/>
                <a:gd name="connsiteY4" fmla="*/ 42699 h 42835"/>
                <a:gd name="connsiteX5" fmla="*/ 21628 w 42835"/>
                <a:gd name="connsiteY5" fmla="*/ 42699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628" y="42699"/>
                  </a:moveTo>
                  <a:cubicBezTo>
                    <a:pt x="33458" y="42553"/>
                    <a:pt x="42925" y="32856"/>
                    <a:pt x="42788" y="21025"/>
                  </a:cubicBezTo>
                  <a:cubicBezTo>
                    <a:pt x="42642" y="9203"/>
                    <a:pt x="32944" y="-272"/>
                    <a:pt x="21114" y="-135"/>
                  </a:cubicBezTo>
                  <a:cubicBezTo>
                    <a:pt x="9386" y="11"/>
                    <a:pt x="-46" y="9554"/>
                    <a:pt x="-46" y="21282"/>
                  </a:cubicBezTo>
                  <a:cubicBezTo>
                    <a:pt x="-98" y="33062"/>
                    <a:pt x="9411" y="42656"/>
                    <a:pt x="21199" y="42699"/>
                  </a:cubicBezTo>
                  <a:cubicBezTo>
                    <a:pt x="21336" y="42699"/>
                    <a:pt x="21482" y="42699"/>
                    <a:pt x="21628" y="4269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CF008B9-93A0-FD49-FA91-1A63FBD34AA4}"/>
                </a:ext>
              </a:extLst>
            </p:cNvPr>
            <p:cNvSpPr/>
            <p:nvPr/>
          </p:nvSpPr>
          <p:spPr>
            <a:xfrm>
              <a:off x="3084745" y="4573326"/>
              <a:ext cx="42835" cy="42835"/>
            </a:xfrm>
            <a:custGeom>
              <a:avLst/>
              <a:gdLst>
                <a:gd name="connsiteX0" fmla="*/ 21628 w 42835"/>
                <a:gd name="connsiteY0" fmla="*/ 42699 h 42835"/>
                <a:gd name="connsiteX1" fmla="*/ 42788 w 42835"/>
                <a:gd name="connsiteY1" fmla="*/ 21025 h 42835"/>
                <a:gd name="connsiteX2" fmla="*/ 21114 w 42835"/>
                <a:gd name="connsiteY2" fmla="*/ -135 h 42835"/>
                <a:gd name="connsiteX3" fmla="*/ -46 w 42835"/>
                <a:gd name="connsiteY3" fmla="*/ 21282 h 42835"/>
                <a:gd name="connsiteX4" fmla="*/ 21199 w 42835"/>
                <a:gd name="connsiteY4" fmla="*/ 42699 h 42835"/>
                <a:gd name="connsiteX5" fmla="*/ 21628 w 42835"/>
                <a:gd name="connsiteY5" fmla="*/ 42699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628" y="42699"/>
                  </a:moveTo>
                  <a:cubicBezTo>
                    <a:pt x="33458" y="42553"/>
                    <a:pt x="42925" y="32856"/>
                    <a:pt x="42788" y="21025"/>
                  </a:cubicBezTo>
                  <a:cubicBezTo>
                    <a:pt x="42642" y="9203"/>
                    <a:pt x="32944" y="-272"/>
                    <a:pt x="21114" y="-135"/>
                  </a:cubicBezTo>
                  <a:cubicBezTo>
                    <a:pt x="9386" y="11"/>
                    <a:pt x="-46" y="9554"/>
                    <a:pt x="-46" y="21282"/>
                  </a:cubicBezTo>
                  <a:cubicBezTo>
                    <a:pt x="-98" y="33062"/>
                    <a:pt x="9411" y="42656"/>
                    <a:pt x="21199" y="42699"/>
                  </a:cubicBezTo>
                  <a:cubicBezTo>
                    <a:pt x="21336" y="42699"/>
                    <a:pt x="21482" y="42699"/>
                    <a:pt x="21628" y="4269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9F6DD8F-1A31-F816-05B2-AB632779BB13}"/>
                </a:ext>
              </a:extLst>
            </p:cNvPr>
            <p:cNvSpPr/>
            <p:nvPr/>
          </p:nvSpPr>
          <p:spPr>
            <a:xfrm>
              <a:off x="3238091" y="4718963"/>
              <a:ext cx="116937" cy="103657"/>
            </a:xfrm>
            <a:custGeom>
              <a:avLst/>
              <a:gdLst>
                <a:gd name="connsiteX0" fmla="*/ 71914 w 116937"/>
                <a:gd name="connsiteY0" fmla="*/ 69255 h 103657"/>
                <a:gd name="connsiteX1" fmla="*/ 68402 w 116937"/>
                <a:gd name="connsiteY1" fmla="*/ 65828 h 103657"/>
                <a:gd name="connsiteX2" fmla="*/ 11262 w 116937"/>
                <a:gd name="connsiteY2" fmla="*/ -136 h 103657"/>
                <a:gd name="connsiteX3" fmla="*/ -47 w 116937"/>
                <a:gd name="connsiteY3" fmla="*/ 16141 h 103657"/>
                <a:gd name="connsiteX4" fmla="*/ 71058 w 116937"/>
                <a:gd name="connsiteY4" fmla="*/ 99238 h 103657"/>
                <a:gd name="connsiteX5" fmla="*/ 79625 w 116937"/>
                <a:gd name="connsiteY5" fmla="*/ 103522 h 103657"/>
                <a:gd name="connsiteX6" fmla="*/ 85707 w 116937"/>
                <a:gd name="connsiteY6" fmla="*/ 101808 h 103657"/>
                <a:gd name="connsiteX7" fmla="*/ 86564 w 116937"/>
                <a:gd name="connsiteY7" fmla="*/ 100952 h 103657"/>
                <a:gd name="connsiteX8" fmla="*/ 112264 w 116937"/>
                <a:gd name="connsiteY8" fmla="*/ 81248 h 103657"/>
                <a:gd name="connsiteX9" fmla="*/ 115777 w 116937"/>
                <a:gd name="connsiteY9" fmla="*/ 64115 h 103657"/>
                <a:gd name="connsiteX10" fmla="*/ 109694 w 116937"/>
                <a:gd name="connsiteY10" fmla="*/ 58118 h 103657"/>
                <a:gd name="connsiteX11" fmla="*/ 107981 w 116937"/>
                <a:gd name="connsiteY11" fmla="*/ 58118 h 103657"/>
                <a:gd name="connsiteX12" fmla="*/ 107124 w 116937"/>
                <a:gd name="connsiteY12" fmla="*/ 58974 h 103657"/>
                <a:gd name="connsiteX13" fmla="*/ 92389 w 116937"/>
                <a:gd name="connsiteY13" fmla="*/ 70111 h 103657"/>
                <a:gd name="connsiteX14" fmla="*/ 81081 w 116937"/>
                <a:gd name="connsiteY14" fmla="*/ 73538 h 103657"/>
                <a:gd name="connsiteX15" fmla="*/ 71914 w 116937"/>
                <a:gd name="connsiteY15" fmla="*/ 69255 h 103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937" h="103657">
                  <a:moveTo>
                    <a:pt x="71914" y="69255"/>
                  </a:moveTo>
                  <a:cubicBezTo>
                    <a:pt x="70561" y="68321"/>
                    <a:pt x="69370" y="67164"/>
                    <a:pt x="68402" y="65828"/>
                  </a:cubicBezTo>
                  <a:lnTo>
                    <a:pt x="11262" y="-136"/>
                  </a:lnTo>
                  <a:lnTo>
                    <a:pt x="-47" y="16141"/>
                  </a:lnTo>
                  <a:lnTo>
                    <a:pt x="71058" y="99238"/>
                  </a:lnTo>
                  <a:cubicBezTo>
                    <a:pt x="73191" y="101800"/>
                    <a:pt x="76292" y="103359"/>
                    <a:pt x="79625" y="103522"/>
                  </a:cubicBezTo>
                  <a:cubicBezTo>
                    <a:pt x="81766" y="103471"/>
                    <a:pt x="83857" y="102879"/>
                    <a:pt x="85707" y="101808"/>
                  </a:cubicBezTo>
                  <a:cubicBezTo>
                    <a:pt x="86178" y="101808"/>
                    <a:pt x="86564" y="101423"/>
                    <a:pt x="86564" y="100952"/>
                  </a:cubicBezTo>
                  <a:lnTo>
                    <a:pt x="112264" y="81248"/>
                  </a:lnTo>
                  <a:cubicBezTo>
                    <a:pt x="116727" y="76733"/>
                    <a:pt x="118098" y="70017"/>
                    <a:pt x="115777" y="64115"/>
                  </a:cubicBezTo>
                  <a:cubicBezTo>
                    <a:pt x="114063" y="59831"/>
                    <a:pt x="111407" y="58118"/>
                    <a:pt x="109694" y="58118"/>
                  </a:cubicBezTo>
                  <a:lnTo>
                    <a:pt x="107981" y="58118"/>
                  </a:lnTo>
                  <a:cubicBezTo>
                    <a:pt x="107509" y="58118"/>
                    <a:pt x="107124" y="58503"/>
                    <a:pt x="107124" y="58974"/>
                  </a:cubicBezTo>
                  <a:lnTo>
                    <a:pt x="92389" y="70111"/>
                  </a:lnTo>
                  <a:cubicBezTo>
                    <a:pt x="89125" y="72510"/>
                    <a:pt x="85133" y="73718"/>
                    <a:pt x="81081" y="73538"/>
                  </a:cubicBezTo>
                  <a:cubicBezTo>
                    <a:pt x="77800" y="72647"/>
                    <a:pt x="74707" y="71191"/>
                    <a:pt x="71914" y="6925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8CC7149-9AA7-5C4C-B6B4-CDFB638B7A3B}"/>
                </a:ext>
              </a:extLst>
            </p:cNvPr>
            <p:cNvSpPr/>
            <p:nvPr/>
          </p:nvSpPr>
          <p:spPr>
            <a:xfrm>
              <a:off x="3090143" y="4629012"/>
              <a:ext cx="488649" cy="351237"/>
            </a:xfrm>
            <a:custGeom>
              <a:avLst/>
              <a:gdLst>
                <a:gd name="connsiteX0" fmla="*/ 472068 w 488649"/>
                <a:gd name="connsiteY0" fmla="*/ 329685 h 351237"/>
                <a:gd name="connsiteX1" fmla="*/ 253616 w 488649"/>
                <a:gd name="connsiteY1" fmla="*/ 329685 h 351237"/>
                <a:gd name="connsiteX2" fmla="*/ 249332 w 488649"/>
                <a:gd name="connsiteY2" fmla="*/ 265434 h 351237"/>
                <a:gd name="connsiteX3" fmla="*/ 199902 w 488649"/>
                <a:gd name="connsiteY3" fmla="*/ 265434 h 351237"/>
                <a:gd name="connsiteX4" fmla="*/ 188765 w 488649"/>
                <a:gd name="connsiteY4" fmla="*/ 254297 h 351237"/>
                <a:gd name="connsiteX5" fmla="*/ 199902 w 488649"/>
                <a:gd name="connsiteY5" fmla="*/ 243160 h 351237"/>
                <a:gd name="connsiteX6" fmla="*/ 247619 w 488649"/>
                <a:gd name="connsiteY6" fmla="*/ 243160 h 351237"/>
                <a:gd name="connsiteX7" fmla="*/ 244963 w 488649"/>
                <a:gd name="connsiteY7" fmla="*/ 208037 h 351237"/>
                <a:gd name="connsiteX8" fmla="*/ 244107 w 488649"/>
                <a:gd name="connsiteY8" fmla="*/ 208037 h 351237"/>
                <a:gd name="connsiteX9" fmla="*/ 236311 w 488649"/>
                <a:gd name="connsiteY9" fmla="*/ 211463 h 351237"/>
                <a:gd name="connsiteX10" fmla="*/ 236311 w 488649"/>
                <a:gd name="connsiteY10" fmla="*/ 211463 h 351237"/>
                <a:gd name="connsiteX11" fmla="*/ 234597 w 488649"/>
                <a:gd name="connsiteY11" fmla="*/ 212320 h 351237"/>
                <a:gd name="connsiteX12" fmla="*/ 226802 w 488649"/>
                <a:gd name="connsiteY12" fmla="*/ 212320 h 351237"/>
                <a:gd name="connsiteX13" fmla="*/ 201616 w 488649"/>
                <a:gd name="connsiteY13" fmla="*/ 200326 h 351237"/>
                <a:gd name="connsiteX14" fmla="*/ 125371 w 488649"/>
                <a:gd name="connsiteY14" fmla="*/ 111232 h 351237"/>
                <a:gd name="connsiteX15" fmla="*/ 124515 w 488649"/>
                <a:gd name="connsiteY15" fmla="*/ 98382 h 351237"/>
                <a:gd name="connsiteX16" fmla="*/ 148758 w 488649"/>
                <a:gd name="connsiteY16" fmla="*/ 64115 h 351237"/>
                <a:gd name="connsiteX17" fmla="*/ 157325 w 488649"/>
                <a:gd name="connsiteY17" fmla="*/ 59831 h 351237"/>
                <a:gd name="connsiteX18" fmla="*/ 159895 w 488649"/>
                <a:gd name="connsiteY18" fmla="*/ 59831 h 351237"/>
                <a:gd name="connsiteX19" fmla="*/ 161609 w 488649"/>
                <a:gd name="connsiteY19" fmla="*/ 60688 h 351237"/>
                <a:gd name="connsiteX20" fmla="*/ 163322 w 488649"/>
                <a:gd name="connsiteY20" fmla="*/ 61544 h 351237"/>
                <a:gd name="connsiteX21" fmla="*/ 165978 w 488649"/>
                <a:gd name="connsiteY21" fmla="*/ 63258 h 351237"/>
                <a:gd name="connsiteX22" fmla="*/ 230057 w 488649"/>
                <a:gd name="connsiteY22" fmla="*/ 137789 h 351237"/>
                <a:gd name="connsiteX23" fmla="*/ 240509 w 488649"/>
                <a:gd name="connsiteY23" fmla="*/ 130079 h 351237"/>
                <a:gd name="connsiteX24" fmla="*/ 236140 w 488649"/>
                <a:gd name="connsiteY24" fmla="*/ 60688 h 351237"/>
                <a:gd name="connsiteX25" fmla="*/ 199731 w 488649"/>
                <a:gd name="connsiteY25" fmla="*/ 4147 h 351237"/>
                <a:gd name="connsiteX26" fmla="*/ 198874 w 488649"/>
                <a:gd name="connsiteY26" fmla="*/ 4147 h 351237"/>
                <a:gd name="connsiteX27" fmla="*/ 196304 w 488649"/>
                <a:gd name="connsiteY27" fmla="*/ 5004 h 351237"/>
                <a:gd name="connsiteX28" fmla="*/ 195447 w 488649"/>
                <a:gd name="connsiteY28" fmla="*/ 5004 h 351237"/>
                <a:gd name="connsiteX29" fmla="*/ 188508 w 488649"/>
                <a:gd name="connsiteY29" fmla="*/ 5860 h 351237"/>
                <a:gd name="connsiteX30" fmla="*/ 172917 w 488649"/>
                <a:gd name="connsiteY30" fmla="*/ 5860 h 351237"/>
                <a:gd name="connsiteX31" fmla="*/ 169404 w 488649"/>
                <a:gd name="connsiteY31" fmla="*/ 5004 h 351237"/>
                <a:gd name="connsiteX32" fmla="*/ 169404 w 488649"/>
                <a:gd name="connsiteY32" fmla="*/ 5004 h 351237"/>
                <a:gd name="connsiteX33" fmla="*/ 165978 w 488649"/>
                <a:gd name="connsiteY33" fmla="*/ 4147 h 351237"/>
                <a:gd name="connsiteX34" fmla="*/ 165121 w 488649"/>
                <a:gd name="connsiteY34" fmla="*/ 4147 h 351237"/>
                <a:gd name="connsiteX35" fmla="*/ 163322 w 488649"/>
                <a:gd name="connsiteY35" fmla="*/ 3290 h 351237"/>
                <a:gd name="connsiteX36" fmla="*/ 162465 w 488649"/>
                <a:gd name="connsiteY36" fmla="*/ 3290 h 351237"/>
                <a:gd name="connsiteX37" fmla="*/ 160752 w 488649"/>
                <a:gd name="connsiteY37" fmla="*/ 2434 h 351237"/>
                <a:gd name="connsiteX38" fmla="*/ 159895 w 488649"/>
                <a:gd name="connsiteY38" fmla="*/ 2434 h 351237"/>
                <a:gd name="connsiteX39" fmla="*/ 158182 w 488649"/>
                <a:gd name="connsiteY39" fmla="*/ 1577 h 351237"/>
                <a:gd name="connsiteX40" fmla="*/ 157582 w 488649"/>
                <a:gd name="connsiteY40" fmla="*/ 1577 h 351237"/>
                <a:gd name="connsiteX41" fmla="*/ 154926 w 488649"/>
                <a:gd name="connsiteY41" fmla="*/ 720 h 351237"/>
                <a:gd name="connsiteX42" fmla="*/ 154926 w 488649"/>
                <a:gd name="connsiteY42" fmla="*/ 720 h 351237"/>
                <a:gd name="connsiteX43" fmla="*/ 152357 w 488649"/>
                <a:gd name="connsiteY43" fmla="*/ -136 h 351237"/>
                <a:gd name="connsiteX44" fmla="*/ 103783 w 488649"/>
                <a:gd name="connsiteY44" fmla="*/ 61544 h 351237"/>
                <a:gd name="connsiteX45" fmla="*/ 94274 w 488649"/>
                <a:gd name="connsiteY45" fmla="*/ 187476 h 351237"/>
                <a:gd name="connsiteX46" fmla="*/ 139335 w 488649"/>
                <a:gd name="connsiteY46" fmla="*/ 187476 h 351237"/>
                <a:gd name="connsiteX47" fmla="*/ 150472 w 488649"/>
                <a:gd name="connsiteY47" fmla="*/ 198613 h 351237"/>
                <a:gd name="connsiteX48" fmla="*/ 139335 w 488649"/>
                <a:gd name="connsiteY48" fmla="*/ 209750 h 351237"/>
                <a:gd name="connsiteX49" fmla="*/ 93331 w 488649"/>
                <a:gd name="connsiteY49" fmla="*/ 209750 h 351237"/>
                <a:gd name="connsiteX50" fmla="*/ 89819 w 488649"/>
                <a:gd name="connsiteY50" fmla="*/ 263721 h 351237"/>
                <a:gd name="connsiteX51" fmla="*/ 150557 w 488649"/>
                <a:gd name="connsiteY51" fmla="*/ 263721 h 351237"/>
                <a:gd name="connsiteX52" fmla="*/ 161694 w 488649"/>
                <a:gd name="connsiteY52" fmla="*/ 274857 h 351237"/>
                <a:gd name="connsiteX53" fmla="*/ 150557 w 488649"/>
                <a:gd name="connsiteY53" fmla="*/ 285994 h 351237"/>
                <a:gd name="connsiteX54" fmla="*/ 89048 w 488649"/>
                <a:gd name="connsiteY54" fmla="*/ 285994 h 351237"/>
                <a:gd name="connsiteX55" fmla="*/ 86478 w 488649"/>
                <a:gd name="connsiteY55" fmla="*/ 328828 h 351237"/>
                <a:gd name="connsiteX56" fmla="*/ 11090 w 488649"/>
                <a:gd name="connsiteY56" fmla="*/ 328828 h 351237"/>
                <a:gd name="connsiteX57" fmla="*/ -47 w 488649"/>
                <a:gd name="connsiteY57" fmla="*/ 339965 h 351237"/>
                <a:gd name="connsiteX58" fmla="*/ 11090 w 488649"/>
                <a:gd name="connsiteY58" fmla="*/ 351102 h 351237"/>
                <a:gd name="connsiteX59" fmla="*/ 477294 w 488649"/>
                <a:gd name="connsiteY59" fmla="*/ 351102 h 351237"/>
                <a:gd name="connsiteX60" fmla="*/ 488603 w 488649"/>
                <a:gd name="connsiteY60" fmla="*/ 339965 h 351237"/>
                <a:gd name="connsiteX61" fmla="*/ 472068 w 488649"/>
                <a:gd name="connsiteY61" fmla="*/ 329685 h 35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88649" h="351237">
                  <a:moveTo>
                    <a:pt x="472068" y="329685"/>
                  </a:moveTo>
                  <a:lnTo>
                    <a:pt x="253616" y="329685"/>
                  </a:lnTo>
                  <a:lnTo>
                    <a:pt x="249332" y="265434"/>
                  </a:lnTo>
                  <a:lnTo>
                    <a:pt x="199902" y="265434"/>
                  </a:lnTo>
                  <a:cubicBezTo>
                    <a:pt x="193751" y="265434"/>
                    <a:pt x="188765" y="260448"/>
                    <a:pt x="188765" y="254297"/>
                  </a:cubicBezTo>
                  <a:cubicBezTo>
                    <a:pt x="188765" y="248146"/>
                    <a:pt x="193751" y="243160"/>
                    <a:pt x="199902" y="243160"/>
                  </a:cubicBezTo>
                  <a:lnTo>
                    <a:pt x="247619" y="243160"/>
                  </a:lnTo>
                  <a:lnTo>
                    <a:pt x="244963" y="208037"/>
                  </a:lnTo>
                  <a:lnTo>
                    <a:pt x="244107" y="208037"/>
                  </a:lnTo>
                  <a:cubicBezTo>
                    <a:pt x="241682" y="209536"/>
                    <a:pt x="239052" y="210683"/>
                    <a:pt x="236311" y="211463"/>
                  </a:cubicBezTo>
                  <a:lnTo>
                    <a:pt x="236311" y="211463"/>
                  </a:lnTo>
                  <a:cubicBezTo>
                    <a:pt x="235454" y="211463"/>
                    <a:pt x="234597" y="211463"/>
                    <a:pt x="234597" y="212320"/>
                  </a:cubicBezTo>
                  <a:lnTo>
                    <a:pt x="226802" y="212320"/>
                  </a:lnTo>
                  <a:cubicBezTo>
                    <a:pt x="217027" y="212337"/>
                    <a:pt x="207766" y="207934"/>
                    <a:pt x="201616" y="200326"/>
                  </a:cubicBezTo>
                  <a:lnTo>
                    <a:pt x="125371" y="111232"/>
                  </a:lnTo>
                  <a:cubicBezTo>
                    <a:pt x="122133" y="107668"/>
                    <a:pt x="121782" y="102348"/>
                    <a:pt x="124515" y="98382"/>
                  </a:cubicBezTo>
                  <a:lnTo>
                    <a:pt x="148758" y="64115"/>
                  </a:lnTo>
                  <a:cubicBezTo>
                    <a:pt x="150797" y="61442"/>
                    <a:pt x="153958" y="59857"/>
                    <a:pt x="157325" y="59831"/>
                  </a:cubicBezTo>
                  <a:lnTo>
                    <a:pt x="159895" y="59831"/>
                  </a:lnTo>
                  <a:cubicBezTo>
                    <a:pt x="160752" y="59831"/>
                    <a:pt x="160752" y="59831"/>
                    <a:pt x="161609" y="60688"/>
                  </a:cubicBezTo>
                  <a:cubicBezTo>
                    <a:pt x="162465" y="61544"/>
                    <a:pt x="162465" y="61544"/>
                    <a:pt x="163322" y="61544"/>
                  </a:cubicBezTo>
                  <a:cubicBezTo>
                    <a:pt x="164178" y="61544"/>
                    <a:pt x="165121" y="62401"/>
                    <a:pt x="165978" y="63258"/>
                  </a:cubicBezTo>
                  <a:lnTo>
                    <a:pt x="230057" y="137789"/>
                  </a:lnTo>
                  <a:lnTo>
                    <a:pt x="240509" y="130079"/>
                  </a:lnTo>
                  <a:lnTo>
                    <a:pt x="236140" y="60688"/>
                  </a:lnTo>
                  <a:cubicBezTo>
                    <a:pt x="234478" y="36855"/>
                    <a:pt x="220745" y="15524"/>
                    <a:pt x="199731" y="4147"/>
                  </a:cubicBezTo>
                  <a:lnTo>
                    <a:pt x="198874" y="4147"/>
                  </a:lnTo>
                  <a:cubicBezTo>
                    <a:pt x="198017" y="4147"/>
                    <a:pt x="197161" y="5004"/>
                    <a:pt x="196304" y="5004"/>
                  </a:cubicBezTo>
                  <a:lnTo>
                    <a:pt x="195447" y="5004"/>
                  </a:lnTo>
                  <a:cubicBezTo>
                    <a:pt x="193194" y="5655"/>
                    <a:pt x="190856" y="5946"/>
                    <a:pt x="188508" y="5860"/>
                  </a:cubicBezTo>
                  <a:lnTo>
                    <a:pt x="172917" y="5860"/>
                  </a:lnTo>
                  <a:cubicBezTo>
                    <a:pt x="171683" y="5989"/>
                    <a:pt x="170441" y="5680"/>
                    <a:pt x="169404" y="5004"/>
                  </a:cubicBezTo>
                  <a:lnTo>
                    <a:pt x="169404" y="5004"/>
                  </a:lnTo>
                  <a:cubicBezTo>
                    <a:pt x="168205" y="5038"/>
                    <a:pt x="167023" y="4747"/>
                    <a:pt x="165978" y="4147"/>
                  </a:cubicBezTo>
                  <a:lnTo>
                    <a:pt x="165121" y="4147"/>
                  </a:lnTo>
                  <a:cubicBezTo>
                    <a:pt x="164178" y="4147"/>
                    <a:pt x="163322" y="4147"/>
                    <a:pt x="163322" y="3290"/>
                  </a:cubicBezTo>
                  <a:lnTo>
                    <a:pt x="162465" y="3290"/>
                  </a:lnTo>
                  <a:cubicBezTo>
                    <a:pt x="161609" y="3290"/>
                    <a:pt x="160752" y="3290"/>
                    <a:pt x="160752" y="2434"/>
                  </a:cubicBezTo>
                  <a:lnTo>
                    <a:pt x="159895" y="2434"/>
                  </a:lnTo>
                  <a:cubicBezTo>
                    <a:pt x="159244" y="2340"/>
                    <a:pt x="158644" y="2040"/>
                    <a:pt x="158182" y="1577"/>
                  </a:cubicBezTo>
                  <a:lnTo>
                    <a:pt x="157582" y="1577"/>
                  </a:lnTo>
                  <a:cubicBezTo>
                    <a:pt x="156640" y="1577"/>
                    <a:pt x="155783" y="720"/>
                    <a:pt x="154926" y="720"/>
                  </a:cubicBezTo>
                  <a:lnTo>
                    <a:pt x="154926" y="720"/>
                  </a:lnTo>
                  <a:cubicBezTo>
                    <a:pt x="154070" y="720"/>
                    <a:pt x="153213" y="-136"/>
                    <a:pt x="152357" y="-136"/>
                  </a:cubicBezTo>
                  <a:cubicBezTo>
                    <a:pt x="124566" y="7814"/>
                    <a:pt x="104991" y="32666"/>
                    <a:pt x="103783" y="61544"/>
                  </a:cubicBezTo>
                  <a:lnTo>
                    <a:pt x="94274" y="187476"/>
                  </a:lnTo>
                  <a:lnTo>
                    <a:pt x="139335" y="187476"/>
                  </a:lnTo>
                  <a:cubicBezTo>
                    <a:pt x="145486" y="187476"/>
                    <a:pt x="150472" y="192462"/>
                    <a:pt x="150472" y="198613"/>
                  </a:cubicBezTo>
                  <a:cubicBezTo>
                    <a:pt x="150472" y="204764"/>
                    <a:pt x="145486" y="209750"/>
                    <a:pt x="139335" y="209750"/>
                  </a:cubicBezTo>
                  <a:lnTo>
                    <a:pt x="93331" y="209750"/>
                  </a:lnTo>
                  <a:lnTo>
                    <a:pt x="89819" y="263721"/>
                  </a:lnTo>
                  <a:lnTo>
                    <a:pt x="150557" y="263721"/>
                  </a:lnTo>
                  <a:cubicBezTo>
                    <a:pt x="156708" y="263721"/>
                    <a:pt x="161694" y="268706"/>
                    <a:pt x="161694" y="274857"/>
                  </a:cubicBezTo>
                  <a:cubicBezTo>
                    <a:pt x="161694" y="281008"/>
                    <a:pt x="156708" y="285994"/>
                    <a:pt x="150557" y="285994"/>
                  </a:cubicBezTo>
                  <a:lnTo>
                    <a:pt x="89048" y="285994"/>
                  </a:lnTo>
                  <a:lnTo>
                    <a:pt x="86478" y="328828"/>
                  </a:lnTo>
                  <a:lnTo>
                    <a:pt x="11090" y="328828"/>
                  </a:lnTo>
                  <a:cubicBezTo>
                    <a:pt x="4939" y="328828"/>
                    <a:pt x="-47" y="333814"/>
                    <a:pt x="-47" y="339965"/>
                  </a:cubicBezTo>
                  <a:cubicBezTo>
                    <a:pt x="-47" y="346116"/>
                    <a:pt x="4939" y="351102"/>
                    <a:pt x="11090" y="351102"/>
                  </a:cubicBezTo>
                  <a:lnTo>
                    <a:pt x="477294" y="351102"/>
                  </a:lnTo>
                  <a:cubicBezTo>
                    <a:pt x="483454" y="351059"/>
                    <a:pt x="488465" y="346124"/>
                    <a:pt x="488603" y="339965"/>
                  </a:cubicBezTo>
                  <a:cubicBezTo>
                    <a:pt x="483120" y="334825"/>
                    <a:pt x="478065" y="329685"/>
                    <a:pt x="472068" y="32968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83" name="Graphic 2">
            <a:extLst>
              <a:ext uri="{FF2B5EF4-FFF2-40B4-BE49-F238E27FC236}">
                <a16:creationId xmlns:a16="http://schemas.microsoft.com/office/drawing/2014/main" id="{2EF87277-C20D-8904-9B6E-F9ACA912D0A1}"/>
              </a:ext>
            </a:extLst>
          </p:cNvPr>
          <p:cNvGrpSpPr/>
          <p:nvPr/>
        </p:nvGrpSpPr>
        <p:grpSpPr>
          <a:xfrm>
            <a:off x="2014754" y="4507757"/>
            <a:ext cx="444274" cy="459642"/>
            <a:chOff x="2014754" y="4507757"/>
            <a:chExt cx="444274" cy="459642"/>
          </a:xfrm>
          <a:solidFill>
            <a:srgbClr val="000000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5087A31-508A-AFD3-57CE-68A76A0C3F6A}"/>
                </a:ext>
              </a:extLst>
            </p:cNvPr>
            <p:cNvSpPr/>
            <p:nvPr/>
          </p:nvSpPr>
          <p:spPr>
            <a:xfrm>
              <a:off x="2135803" y="4699259"/>
              <a:ext cx="181101" cy="214169"/>
            </a:xfrm>
            <a:custGeom>
              <a:avLst/>
              <a:gdLst>
                <a:gd name="connsiteX0" fmla="*/ 151585 w 181101"/>
                <a:gd name="connsiteY0" fmla="*/ 214033 h 214169"/>
                <a:gd name="connsiteX1" fmla="*/ 181055 w 181101"/>
                <a:gd name="connsiteY1" fmla="*/ -136 h 214169"/>
                <a:gd name="connsiteX2" fmla="*/ -47 w 181101"/>
                <a:gd name="connsiteY2" fmla="*/ -136 h 214169"/>
                <a:gd name="connsiteX3" fmla="*/ 29423 w 181101"/>
                <a:gd name="connsiteY3" fmla="*/ 214033 h 214169"/>
                <a:gd name="connsiteX4" fmla="*/ 35506 w 181101"/>
                <a:gd name="connsiteY4" fmla="*/ 24708 h 214169"/>
                <a:gd name="connsiteX5" fmla="*/ 43301 w 181101"/>
                <a:gd name="connsiteY5" fmla="*/ 21281 h 214169"/>
                <a:gd name="connsiteX6" fmla="*/ 136851 w 181101"/>
                <a:gd name="connsiteY6" fmla="*/ 21281 h 214169"/>
                <a:gd name="connsiteX7" fmla="*/ 144646 w 181101"/>
                <a:gd name="connsiteY7" fmla="*/ 24708 h 214169"/>
                <a:gd name="connsiteX8" fmla="*/ 147302 w 181101"/>
                <a:gd name="connsiteY8" fmla="*/ 33275 h 214169"/>
                <a:gd name="connsiteX9" fmla="*/ 132567 w 181101"/>
                <a:gd name="connsiteY9" fmla="*/ 183193 h 214169"/>
                <a:gd name="connsiteX10" fmla="*/ 122116 w 181101"/>
                <a:gd name="connsiteY10" fmla="*/ 192617 h 214169"/>
                <a:gd name="connsiteX11" fmla="*/ 58208 w 181101"/>
                <a:gd name="connsiteY11" fmla="*/ 192617 h 214169"/>
                <a:gd name="connsiteX12" fmla="*/ 47756 w 181101"/>
                <a:gd name="connsiteY12" fmla="*/ 183193 h 214169"/>
                <a:gd name="connsiteX13" fmla="*/ 32507 w 181101"/>
                <a:gd name="connsiteY13" fmla="*/ 33275 h 214169"/>
                <a:gd name="connsiteX14" fmla="*/ 35506 w 181101"/>
                <a:gd name="connsiteY14" fmla="*/ 24708 h 21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101" h="214169">
                  <a:moveTo>
                    <a:pt x="151585" y="214033"/>
                  </a:moveTo>
                  <a:lnTo>
                    <a:pt x="181055" y="-136"/>
                  </a:lnTo>
                  <a:lnTo>
                    <a:pt x="-47" y="-136"/>
                  </a:lnTo>
                  <a:lnTo>
                    <a:pt x="29423" y="214033"/>
                  </a:lnTo>
                  <a:close/>
                  <a:moveTo>
                    <a:pt x="35506" y="24708"/>
                  </a:moveTo>
                  <a:cubicBezTo>
                    <a:pt x="37399" y="22378"/>
                    <a:pt x="40303" y="21101"/>
                    <a:pt x="43301" y="21281"/>
                  </a:cubicBezTo>
                  <a:lnTo>
                    <a:pt x="136851" y="21281"/>
                  </a:lnTo>
                  <a:cubicBezTo>
                    <a:pt x="139875" y="20956"/>
                    <a:pt x="142839" y="22267"/>
                    <a:pt x="144646" y="24708"/>
                  </a:cubicBezTo>
                  <a:cubicBezTo>
                    <a:pt x="146788" y="27012"/>
                    <a:pt x="147765" y="30165"/>
                    <a:pt x="147302" y="33275"/>
                  </a:cubicBezTo>
                  <a:lnTo>
                    <a:pt x="132567" y="183193"/>
                  </a:lnTo>
                  <a:cubicBezTo>
                    <a:pt x="131762" y="188419"/>
                    <a:pt x="127393" y="192351"/>
                    <a:pt x="122116" y="192617"/>
                  </a:cubicBezTo>
                  <a:lnTo>
                    <a:pt x="58208" y="192617"/>
                  </a:lnTo>
                  <a:cubicBezTo>
                    <a:pt x="52802" y="192685"/>
                    <a:pt x="48245" y="188582"/>
                    <a:pt x="47756" y="183193"/>
                  </a:cubicBezTo>
                  <a:lnTo>
                    <a:pt x="32507" y="33275"/>
                  </a:lnTo>
                  <a:cubicBezTo>
                    <a:pt x="32524" y="30165"/>
                    <a:pt x="33578" y="27149"/>
                    <a:pt x="35506" y="2470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8098B6A-006C-4E49-A8FC-6E9ECA50323D}"/>
                </a:ext>
              </a:extLst>
            </p:cNvPr>
            <p:cNvSpPr/>
            <p:nvPr/>
          </p:nvSpPr>
          <p:spPr>
            <a:xfrm>
              <a:off x="2014754" y="4827761"/>
              <a:ext cx="22274" cy="22275"/>
            </a:xfrm>
            <a:custGeom>
              <a:avLst/>
              <a:gdLst>
                <a:gd name="connsiteX0" fmla="*/ 10920 w 22274"/>
                <a:gd name="connsiteY0" fmla="*/ -136 h 22275"/>
                <a:gd name="connsiteX1" fmla="*/ -45 w 22274"/>
                <a:gd name="connsiteY1" fmla="*/ 11172 h 22275"/>
                <a:gd name="connsiteX2" fmla="*/ 11263 w 22274"/>
                <a:gd name="connsiteY2" fmla="*/ 22138 h 22275"/>
                <a:gd name="connsiteX3" fmla="*/ 22228 w 22274"/>
                <a:gd name="connsiteY3" fmla="*/ 11001 h 22275"/>
                <a:gd name="connsiteX4" fmla="*/ 10920 w 22274"/>
                <a:gd name="connsiteY4" fmla="*/ -136 h 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4" h="22275">
                  <a:moveTo>
                    <a:pt x="10920" y="-136"/>
                  </a:moveTo>
                  <a:cubicBezTo>
                    <a:pt x="4769" y="-41"/>
                    <a:pt x="-139" y="5022"/>
                    <a:pt x="-45" y="11172"/>
                  </a:cubicBezTo>
                  <a:cubicBezTo>
                    <a:pt x="49" y="17323"/>
                    <a:pt x="5112" y="22232"/>
                    <a:pt x="11263" y="22138"/>
                  </a:cubicBezTo>
                  <a:cubicBezTo>
                    <a:pt x="17345" y="22044"/>
                    <a:pt x="22228" y="17083"/>
                    <a:pt x="22228" y="11001"/>
                  </a:cubicBezTo>
                  <a:cubicBezTo>
                    <a:pt x="22091" y="4842"/>
                    <a:pt x="17080" y="-93"/>
                    <a:pt x="1092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C48CE89-E4B4-BBB4-D06A-A6A416E74F98}"/>
                </a:ext>
              </a:extLst>
            </p:cNvPr>
            <p:cNvSpPr/>
            <p:nvPr/>
          </p:nvSpPr>
          <p:spPr>
            <a:xfrm>
              <a:off x="2102736" y="4934845"/>
              <a:ext cx="235757" cy="32554"/>
            </a:xfrm>
            <a:custGeom>
              <a:avLst/>
              <a:gdLst>
                <a:gd name="connsiteX0" fmla="*/ 194077 w 235757"/>
                <a:gd name="connsiteY0" fmla="*/ -136 h 32554"/>
                <a:gd name="connsiteX1" fmla="*/ 41588 w 235757"/>
                <a:gd name="connsiteY1" fmla="*/ -136 h 32554"/>
                <a:gd name="connsiteX2" fmla="*/ -47 w 235757"/>
                <a:gd name="connsiteY2" fmla="*/ 32418 h 32554"/>
                <a:gd name="connsiteX3" fmla="*/ 235711 w 235757"/>
                <a:gd name="connsiteY3" fmla="*/ 32418 h 32554"/>
                <a:gd name="connsiteX4" fmla="*/ 194077 w 235757"/>
                <a:gd name="connsiteY4" fmla="*/ -136 h 3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57" h="32554">
                  <a:moveTo>
                    <a:pt x="194077" y="-136"/>
                  </a:moveTo>
                  <a:lnTo>
                    <a:pt x="41588" y="-136"/>
                  </a:lnTo>
                  <a:cubicBezTo>
                    <a:pt x="21867" y="-162"/>
                    <a:pt x="4682" y="13280"/>
                    <a:pt x="-47" y="32418"/>
                  </a:cubicBezTo>
                  <a:lnTo>
                    <a:pt x="235711" y="32418"/>
                  </a:lnTo>
                  <a:cubicBezTo>
                    <a:pt x="230982" y="13280"/>
                    <a:pt x="213789" y="-162"/>
                    <a:pt x="194077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AE9B85B-2891-A4D9-B4D7-07F1FABBA440}"/>
                </a:ext>
              </a:extLst>
            </p:cNvPr>
            <p:cNvSpPr/>
            <p:nvPr/>
          </p:nvSpPr>
          <p:spPr>
            <a:xfrm>
              <a:off x="2191231" y="4742093"/>
              <a:ext cx="24243" cy="128501"/>
            </a:xfrm>
            <a:custGeom>
              <a:avLst/>
              <a:gdLst>
                <a:gd name="connsiteX0" fmla="*/ 24244 w 24243"/>
                <a:gd name="connsiteY0" fmla="*/ 128502 h 128501"/>
                <a:gd name="connsiteX1" fmla="*/ 24244 w 24243"/>
                <a:gd name="connsiteY1" fmla="*/ 0 h 128501"/>
                <a:gd name="connsiteX2" fmla="*/ 0 w 24243"/>
                <a:gd name="connsiteY2" fmla="*/ 0 h 128501"/>
                <a:gd name="connsiteX3" fmla="*/ 13022 w 24243"/>
                <a:gd name="connsiteY3" fmla="*/ 128502 h 128501"/>
                <a:gd name="connsiteX4" fmla="*/ 24244 w 24243"/>
                <a:gd name="connsiteY4" fmla="*/ 128502 h 128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43" h="128501">
                  <a:moveTo>
                    <a:pt x="24244" y="128502"/>
                  </a:moveTo>
                  <a:lnTo>
                    <a:pt x="24244" y="0"/>
                  </a:lnTo>
                  <a:lnTo>
                    <a:pt x="0" y="0"/>
                  </a:lnTo>
                  <a:lnTo>
                    <a:pt x="13022" y="128502"/>
                  </a:lnTo>
                  <a:lnTo>
                    <a:pt x="24244" y="128502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2A4DCCC-FC69-2204-33E1-E1CD18C91758}"/>
                </a:ext>
              </a:extLst>
            </p:cNvPr>
            <p:cNvSpPr/>
            <p:nvPr/>
          </p:nvSpPr>
          <p:spPr>
            <a:xfrm>
              <a:off x="2134090" y="4507757"/>
              <a:ext cx="183671" cy="116971"/>
            </a:xfrm>
            <a:custGeom>
              <a:avLst/>
              <a:gdLst>
                <a:gd name="connsiteX0" fmla="*/ 118603 w 183671"/>
                <a:gd name="connsiteY0" fmla="*/ 82569 h 116971"/>
                <a:gd name="connsiteX1" fmla="*/ 115631 w 183671"/>
                <a:gd name="connsiteY1" fmla="*/ 68587 h 116971"/>
                <a:gd name="connsiteX2" fmla="*/ 116033 w 183671"/>
                <a:gd name="connsiteY2" fmla="*/ 68005 h 116971"/>
                <a:gd name="connsiteX3" fmla="*/ 130280 w 183671"/>
                <a:gd name="connsiteY3" fmla="*/ 65092 h 116971"/>
                <a:gd name="connsiteX4" fmla="*/ 130768 w 183671"/>
                <a:gd name="connsiteY4" fmla="*/ 65435 h 116971"/>
                <a:gd name="connsiteX5" fmla="*/ 161951 w 183671"/>
                <a:gd name="connsiteY5" fmla="*/ 116836 h 116971"/>
                <a:gd name="connsiteX6" fmla="*/ 183625 w 183671"/>
                <a:gd name="connsiteY6" fmla="*/ 116836 h 116971"/>
                <a:gd name="connsiteX7" fmla="*/ 130768 w 183671"/>
                <a:gd name="connsiteY7" fmla="*/ 48301 h 116971"/>
                <a:gd name="connsiteX8" fmla="*/ 123829 w 183671"/>
                <a:gd name="connsiteY8" fmla="*/ 36308 h 116971"/>
                <a:gd name="connsiteX9" fmla="*/ 124686 w 183671"/>
                <a:gd name="connsiteY9" fmla="*/ 31168 h 116971"/>
                <a:gd name="connsiteX10" fmla="*/ 90067 w 183671"/>
                <a:gd name="connsiteY10" fmla="*/ -93 h 116971"/>
                <a:gd name="connsiteX11" fmla="*/ 58807 w 183671"/>
                <a:gd name="connsiteY11" fmla="*/ 31168 h 116971"/>
                <a:gd name="connsiteX12" fmla="*/ 59750 w 183671"/>
                <a:gd name="connsiteY12" fmla="*/ 36308 h 116971"/>
                <a:gd name="connsiteX13" fmla="*/ 52811 w 183671"/>
                <a:gd name="connsiteY13" fmla="*/ 48301 h 116971"/>
                <a:gd name="connsiteX14" fmla="*/ -47 w 183671"/>
                <a:gd name="connsiteY14" fmla="*/ 116836 h 116971"/>
                <a:gd name="connsiteX15" fmla="*/ 138564 w 183671"/>
                <a:gd name="connsiteY15" fmla="*/ 116836 h 116971"/>
                <a:gd name="connsiteX16" fmla="*/ 118603 w 183671"/>
                <a:gd name="connsiteY16" fmla="*/ 82569 h 11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671" h="116971">
                  <a:moveTo>
                    <a:pt x="118603" y="82569"/>
                  </a:moveTo>
                  <a:cubicBezTo>
                    <a:pt x="113917" y="79527"/>
                    <a:pt x="112589" y="73273"/>
                    <a:pt x="115631" y="68587"/>
                  </a:cubicBezTo>
                  <a:cubicBezTo>
                    <a:pt x="115759" y="68390"/>
                    <a:pt x="115888" y="68193"/>
                    <a:pt x="116033" y="68005"/>
                  </a:cubicBezTo>
                  <a:cubicBezTo>
                    <a:pt x="119160" y="63267"/>
                    <a:pt x="125534" y="61965"/>
                    <a:pt x="130280" y="65092"/>
                  </a:cubicBezTo>
                  <a:cubicBezTo>
                    <a:pt x="130443" y="65195"/>
                    <a:pt x="130605" y="65315"/>
                    <a:pt x="130768" y="65435"/>
                  </a:cubicBezTo>
                  <a:cubicBezTo>
                    <a:pt x="147148" y="78131"/>
                    <a:pt x="158259" y="96438"/>
                    <a:pt x="161951" y="116836"/>
                  </a:cubicBezTo>
                  <a:lnTo>
                    <a:pt x="183625" y="116836"/>
                  </a:lnTo>
                  <a:cubicBezTo>
                    <a:pt x="179847" y="86055"/>
                    <a:pt x="159587" y="59772"/>
                    <a:pt x="130768" y="48301"/>
                  </a:cubicBezTo>
                  <a:cubicBezTo>
                    <a:pt x="126048" y="46288"/>
                    <a:pt x="123229" y="41405"/>
                    <a:pt x="123829" y="36308"/>
                  </a:cubicBezTo>
                  <a:cubicBezTo>
                    <a:pt x="123829" y="34594"/>
                    <a:pt x="124686" y="32881"/>
                    <a:pt x="124686" y="31168"/>
                  </a:cubicBezTo>
                  <a:cubicBezTo>
                    <a:pt x="123761" y="12972"/>
                    <a:pt x="108255" y="-1018"/>
                    <a:pt x="90067" y="-93"/>
                  </a:cubicBezTo>
                  <a:cubicBezTo>
                    <a:pt x="73174" y="773"/>
                    <a:pt x="59672" y="14274"/>
                    <a:pt x="58807" y="31168"/>
                  </a:cubicBezTo>
                  <a:cubicBezTo>
                    <a:pt x="58662" y="32933"/>
                    <a:pt x="58987" y="34706"/>
                    <a:pt x="59750" y="36308"/>
                  </a:cubicBezTo>
                  <a:cubicBezTo>
                    <a:pt x="60538" y="41439"/>
                    <a:pt x="57651" y="46434"/>
                    <a:pt x="52811" y="48301"/>
                  </a:cubicBezTo>
                  <a:cubicBezTo>
                    <a:pt x="23992" y="59772"/>
                    <a:pt x="3731" y="86055"/>
                    <a:pt x="-47" y="116836"/>
                  </a:cubicBezTo>
                  <a:lnTo>
                    <a:pt x="138564" y="116836"/>
                  </a:lnTo>
                  <a:cubicBezTo>
                    <a:pt x="136602" y="103257"/>
                    <a:pt x="129449" y="90972"/>
                    <a:pt x="118603" y="8256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C3F0F00-23CD-0738-BB09-1F381892A4E6}"/>
                </a:ext>
              </a:extLst>
            </p:cNvPr>
            <p:cNvSpPr/>
            <p:nvPr/>
          </p:nvSpPr>
          <p:spPr>
            <a:xfrm>
              <a:off x="2101958" y="4646145"/>
              <a:ext cx="249385" cy="32568"/>
            </a:xfrm>
            <a:custGeom>
              <a:avLst/>
              <a:gdLst>
                <a:gd name="connsiteX0" fmla="*/ 233062 w 249385"/>
                <a:gd name="connsiteY0" fmla="*/ -135 h 32568"/>
                <a:gd name="connsiteX1" fmla="*/ 16494 w 249385"/>
                <a:gd name="connsiteY1" fmla="*/ -135 h 32568"/>
                <a:gd name="connsiteX2" fmla="*/ -40 w 249385"/>
                <a:gd name="connsiteY2" fmla="*/ 16056 h 32568"/>
                <a:gd name="connsiteX3" fmla="*/ -40 w 249385"/>
                <a:gd name="connsiteY3" fmla="*/ 16141 h 32568"/>
                <a:gd name="connsiteX4" fmla="*/ 15363 w 249385"/>
                <a:gd name="connsiteY4" fmla="*/ 32427 h 32568"/>
                <a:gd name="connsiteX5" fmla="*/ 16494 w 249385"/>
                <a:gd name="connsiteY5" fmla="*/ 32419 h 32568"/>
                <a:gd name="connsiteX6" fmla="*/ 233062 w 249385"/>
                <a:gd name="connsiteY6" fmla="*/ 32419 h 32568"/>
                <a:gd name="connsiteX7" fmla="*/ 249339 w 249385"/>
                <a:gd name="connsiteY7" fmla="*/ 16141 h 32568"/>
                <a:gd name="connsiteX8" fmla="*/ 233062 w 249385"/>
                <a:gd name="connsiteY8" fmla="*/ -135 h 3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9385" h="32568">
                  <a:moveTo>
                    <a:pt x="233062" y="-135"/>
                  </a:moveTo>
                  <a:lnTo>
                    <a:pt x="16494" y="-135"/>
                  </a:lnTo>
                  <a:cubicBezTo>
                    <a:pt x="7456" y="-230"/>
                    <a:pt x="54" y="7018"/>
                    <a:pt x="-40" y="16056"/>
                  </a:cubicBezTo>
                  <a:cubicBezTo>
                    <a:pt x="-40" y="16082"/>
                    <a:pt x="-40" y="16116"/>
                    <a:pt x="-40" y="16141"/>
                  </a:cubicBezTo>
                  <a:cubicBezTo>
                    <a:pt x="-288" y="24888"/>
                    <a:pt x="6608" y="32179"/>
                    <a:pt x="15363" y="32427"/>
                  </a:cubicBezTo>
                  <a:cubicBezTo>
                    <a:pt x="15740" y="32436"/>
                    <a:pt x="16117" y="32436"/>
                    <a:pt x="16494" y="32419"/>
                  </a:cubicBezTo>
                  <a:lnTo>
                    <a:pt x="233062" y="32419"/>
                  </a:lnTo>
                  <a:cubicBezTo>
                    <a:pt x="242049" y="32419"/>
                    <a:pt x="249339" y="25128"/>
                    <a:pt x="249339" y="16141"/>
                  </a:cubicBezTo>
                  <a:cubicBezTo>
                    <a:pt x="249339" y="7155"/>
                    <a:pt x="242049" y="-135"/>
                    <a:pt x="233062" y="-13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25A1DED4-DB6A-4B27-DA0E-099AABF90C3E}"/>
                </a:ext>
              </a:extLst>
            </p:cNvPr>
            <p:cNvSpPr/>
            <p:nvPr/>
          </p:nvSpPr>
          <p:spPr>
            <a:xfrm>
              <a:off x="2237148" y="4742093"/>
              <a:ext cx="24329" cy="128501"/>
            </a:xfrm>
            <a:custGeom>
              <a:avLst/>
              <a:gdLst>
                <a:gd name="connsiteX0" fmla="*/ 24330 w 24329"/>
                <a:gd name="connsiteY0" fmla="*/ 0 h 128501"/>
                <a:gd name="connsiteX1" fmla="*/ 0 w 24329"/>
                <a:gd name="connsiteY1" fmla="*/ 0 h 128501"/>
                <a:gd name="connsiteX2" fmla="*/ 0 w 24329"/>
                <a:gd name="connsiteY2" fmla="*/ 128502 h 128501"/>
                <a:gd name="connsiteX3" fmla="*/ 11308 w 24329"/>
                <a:gd name="connsiteY3" fmla="*/ 128502 h 128501"/>
                <a:gd name="connsiteX4" fmla="*/ 24330 w 24329"/>
                <a:gd name="connsiteY4" fmla="*/ 0 h 128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9" h="128501">
                  <a:moveTo>
                    <a:pt x="24330" y="0"/>
                  </a:moveTo>
                  <a:lnTo>
                    <a:pt x="0" y="0"/>
                  </a:lnTo>
                  <a:lnTo>
                    <a:pt x="0" y="128502"/>
                  </a:lnTo>
                  <a:lnTo>
                    <a:pt x="11308" y="128502"/>
                  </a:lnTo>
                  <a:lnTo>
                    <a:pt x="24330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5A8387F-1D8D-6E42-FF6D-49E376C511E1}"/>
                </a:ext>
              </a:extLst>
            </p:cNvPr>
            <p:cNvSpPr/>
            <p:nvPr/>
          </p:nvSpPr>
          <p:spPr>
            <a:xfrm>
              <a:off x="2069324" y="4517644"/>
              <a:ext cx="22274" cy="22274"/>
            </a:xfrm>
            <a:custGeom>
              <a:avLst/>
              <a:gdLst>
                <a:gd name="connsiteX0" fmla="*/ 10920 w 22274"/>
                <a:gd name="connsiteY0" fmla="*/ -136 h 22274"/>
                <a:gd name="connsiteX1" fmla="*/ -45 w 22274"/>
                <a:gd name="connsiteY1" fmla="*/ 11172 h 22274"/>
                <a:gd name="connsiteX2" fmla="*/ 11263 w 22274"/>
                <a:gd name="connsiteY2" fmla="*/ 22137 h 22274"/>
                <a:gd name="connsiteX3" fmla="*/ 22228 w 22274"/>
                <a:gd name="connsiteY3" fmla="*/ 11001 h 22274"/>
                <a:gd name="connsiteX4" fmla="*/ 10920 w 22274"/>
                <a:gd name="connsiteY4" fmla="*/ -136 h 2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4" h="22274">
                  <a:moveTo>
                    <a:pt x="10920" y="-136"/>
                  </a:moveTo>
                  <a:cubicBezTo>
                    <a:pt x="4769" y="-42"/>
                    <a:pt x="-139" y="5021"/>
                    <a:pt x="-45" y="11172"/>
                  </a:cubicBezTo>
                  <a:cubicBezTo>
                    <a:pt x="49" y="17323"/>
                    <a:pt x="5112" y="22232"/>
                    <a:pt x="11263" y="22137"/>
                  </a:cubicBezTo>
                  <a:cubicBezTo>
                    <a:pt x="17345" y="22043"/>
                    <a:pt x="22228" y="17083"/>
                    <a:pt x="22228" y="11001"/>
                  </a:cubicBezTo>
                  <a:cubicBezTo>
                    <a:pt x="22091" y="4841"/>
                    <a:pt x="17080" y="-93"/>
                    <a:pt x="1092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911F185-E9AE-C146-9006-5860DA7FCB6A}"/>
                </a:ext>
              </a:extLst>
            </p:cNvPr>
            <p:cNvSpPr/>
            <p:nvPr/>
          </p:nvSpPr>
          <p:spPr>
            <a:xfrm>
              <a:off x="2416193" y="4677842"/>
              <a:ext cx="42835" cy="42835"/>
            </a:xfrm>
            <a:custGeom>
              <a:avLst/>
              <a:gdLst>
                <a:gd name="connsiteX0" fmla="*/ 21115 w 42835"/>
                <a:gd name="connsiteY0" fmla="*/ -136 h 42835"/>
                <a:gd name="connsiteX1" fmla="*/ -45 w 42835"/>
                <a:gd name="connsiteY1" fmla="*/ 21538 h 42835"/>
                <a:gd name="connsiteX2" fmla="*/ 21629 w 42835"/>
                <a:gd name="connsiteY2" fmla="*/ 42698 h 42835"/>
                <a:gd name="connsiteX3" fmla="*/ 42789 w 42835"/>
                <a:gd name="connsiteY3" fmla="*/ 21281 h 42835"/>
                <a:gd name="connsiteX4" fmla="*/ 21543 w 42835"/>
                <a:gd name="connsiteY4" fmla="*/ -136 h 42835"/>
                <a:gd name="connsiteX5" fmla="*/ 21115 w 42835"/>
                <a:gd name="connsiteY5" fmla="*/ -136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115" y="-136"/>
                  </a:moveTo>
                  <a:cubicBezTo>
                    <a:pt x="9284" y="10"/>
                    <a:pt x="-182" y="9708"/>
                    <a:pt x="-45" y="21538"/>
                  </a:cubicBezTo>
                  <a:cubicBezTo>
                    <a:pt x="101" y="33360"/>
                    <a:pt x="9798" y="42835"/>
                    <a:pt x="21629" y="42698"/>
                  </a:cubicBezTo>
                  <a:cubicBezTo>
                    <a:pt x="33357" y="42553"/>
                    <a:pt x="42789" y="33009"/>
                    <a:pt x="42789" y="21281"/>
                  </a:cubicBezTo>
                  <a:cubicBezTo>
                    <a:pt x="42840" y="9502"/>
                    <a:pt x="33331" y="-93"/>
                    <a:pt x="21543" y="-136"/>
                  </a:cubicBezTo>
                  <a:cubicBezTo>
                    <a:pt x="21406" y="-136"/>
                    <a:pt x="21261" y="-136"/>
                    <a:pt x="2111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94" name="Graphic 2">
            <a:extLst>
              <a:ext uri="{FF2B5EF4-FFF2-40B4-BE49-F238E27FC236}">
                <a16:creationId xmlns:a16="http://schemas.microsoft.com/office/drawing/2014/main" id="{DE6864DA-9A7F-2B61-D5A5-E1E519C42E0C}"/>
              </a:ext>
            </a:extLst>
          </p:cNvPr>
          <p:cNvGrpSpPr/>
          <p:nvPr/>
        </p:nvGrpSpPr>
        <p:grpSpPr>
          <a:xfrm>
            <a:off x="912120" y="4491087"/>
            <a:ext cx="465615" cy="493446"/>
            <a:chOff x="912120" y="4491087"/>
            <a:chExt cx="465615" cy="493446"/>
          </a:xfrm>
          <a:solidFill>
            <a:srgbClr val="000000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574F206-BC81-FA0E-8419-8F620EB122AC}"/>
                </a:ext>
              </a:extLst>
            </p:cNvPr>
            <p:cNvSpPr/>
            <p:nvPr/>
          </p:nvSpPr>
          <p:spPr>
            <a:xfrm>
              <a:off x="1131520" y="4491087"/>
              <a:ext cx="20645" cy="20560"/>
            </a:xfrm>
            <a:custGeom>
              <a:avLst/>
              <a:gdLst>
                <a:gd name="connsiteX0" fmla="*/ 10234 w 20645"/>
                <a:gd name="connsiteY0" fmla="*/ 20424 h 20560"/>
                <a:gd name="connsiteX1" fmla="*/ 20599 w 20645"/>
                <a:gd name="connsiteY1" fmla="*/ 10144 h 20560"/>
                <a:gd name="connsiteX2" fmla="*/ 10234 w 20645"/>
                <a:gd name="connsiteY2" fmla="*/ -136 h 20560"/>
                <a:gd name="connsiteX3" fmla="*/ -47 w 20645"/>
                <a:gd name="connsiteY3" fmla="*/ 10144 h 20560"/>
                <a:gd name="connsiteX4" fmla="*/ 10234 w 20645"/>
                <a:gd name="connsiteY4" fmla="*/ 20424 h 2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5" h="20560">
                  <a:moveTo>
                    <a:pt x="10234" y="20424"/>
                  </a:moveTo>
                  <a:cubicBezTo>
                    <a:pt x="15907" y="20382"/>
                    <a:pt x="20507" y="15815"/>
                    <a:pt x="20599" y="10144"/>
                  </a:cubicBezTo>
                  <a:cubicBezTo>
                    <a:pt x="20222" y="4602"/>
                    <a:pt x="15782" y="198"/>
                    <a:pt x="10234" y="-136"/>
                  </a:cubicBezTo>
                  <a:cubicBezTo>
                    <a:pt x="4556" y="-136"/>
                    <a:pt x="-47" y="4464"/>
                    <a:pt x="-47" y="10144"/>
                  </a:cubicBezTo>
                  <a:cubicBezTo>
                    <a:pt x="-47" y="15824"/>
                    <a:pt x="4556" y="20424"/>
                    <a:pt x="10234" y="2042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EBBC5F5-9E4D-F861-5243-45FD68EC1416}"/>
                </a:ext>
              </a:extLst>
            </p:cNvPr>
            <p:cNvSpPr/>
            <p:nvPr/>
          </p:nvSpPr>
          <p:spPr>
            <a:xfrm>
              <a:off x="912120" y="4530490"/>
              <a:ext cx="465615" cy="387229"/>
            </a:xfrm>
            <a:custGeom>
              <a:avLst/>
              <a:gdLst>
                <a:gd name="connsiteX0" fmla="*/ 11267 w 465615"/>
                <a:gd name="connsiteY0" fmla="*/ 99242 h 387229"/>
                <a:gd name="connsiteX1" fmla="*/ 36967 w 465615"/>
                <a:gd name="connsiteY1" fmla="*/ 121516 h 387229"/>
                <a:gd name="connsiteX2" fmla="*/ 55214 w 465615"/>
                <a:gd name="connsiteY2" fmla="*/ 268008 h 387229"/>
                <a:gd name="connsiteX3" fmla="*/ 86398 w 465615"/>
                <a:gd name="connsiteY3" fmla="*/ 336542 h 387229"/>
                <a:gd name="connsiteX4" fmla="*/ 151334 w 465615"/>
                <a:gd name="connsiteY4" fmla="*/ 375093 h 387229"/>
                <a:gd name="connsiteX5" fmla="*/ 159901 w 465615"/>
                <a:gd name="connsiteY5" fmla="*/ 376806 h 387229"/>
                <a:gd name="connsiteX6" fmla="*/ 162471 w 465615"/>
                <a:gd name="connsiteY6" fmla="*/ 376806 h 387229"/>
                <a:gd name="connsiteX7" fmla="*/ 178062 w 465615"/>
                <a:gd name="connsiteY7" fmla="*/ 375949 h 387229"/>
                <a:gd name="connsiteX8" fmla="*/ 226636 w 465615"/>
                <a:gd name="connsiteY8" fmla="*/ 387086 h 387229"/>
                <a:gd name="connsiteX9" fmla="*/ 228178 w 465615"/>
                <a:gd name="connsiteY9" fmla="*/ 387086 h 387229"/>
                <a:gd name="connsiteX10" fmla="*/ 274096 w 465615"/>
                <a:gd name="connsiteY10" fmla="*/ 376806 h 387229"/>
                <a:gd name="connsiteX11" fmla="*/ 276666 w 465615"/>
                <a:gd name="connsiteY11" fmla="*/ 375093 h 387229"/>
                <a:gd name="connsiteX12" fmla="*/ 314788 w 465615"/>
                <a:gd name="connsiteY12" fmla="*/ 344252 h 387229"/>
                <a:gd name="connsiteX13" fmla="*/ 347205 w 465615"/>
                <a:gd name="connsiteY13" fmla="*/ 363921 h 387229"/>
                <a:gd name="connsiteX14" fmla="*/ 367645 w 465615"/>
                <a:gd name="connsiteY14" fmla="*/ 338256 h 387229"/>
                <a:gd name="connsiteX15" fmla="*/ 367645 w 465615"/>
                <a:gd name="connsiteY15" fmla="*/ 321978 h 387229"/>
                <a:gd name="connsiteX16" fmla="*/ 357279 w 465615"/>
                <a:gd name="connsiteY16" fmla="*/ 310842 h 387229"/>
                <a:gd name="connsiteX17" fmla="*/ 345971 w 465615"/>
                <a:gd name="connsiteY17" fmla="*/ 321978 h 387229"/>
                <a:gd name="connsiteX18" fmla="*/ 345971 w 465615"/>
                <a:gd name="connsiteY18" fmla="*/ 338256 h 387229"/>
                <a:gd name="connsiteX19" fmla="*/ 340120 w 465615"/>
                <a:gd name="connsiteY19" fmla="*/ 342770 h 387229"/>
                <a:gd name="connsiteX20" fmla="*/ 335605 w 465615"/>
                <a:gd name="connsiteY20" fmla="*/ 338256 h 387229"/>
                <a:gd name="connsiteX21" fmla="*/ 335605 w 465615"/>
                <a:gd name="connsiteY21" fmla="*/ 316839 h 387229"/>
                <a:gd name="connsiteX22" fmla="*/ 335605 w 465615"/>
                <a:gd name="connsiteY22" fmla="*/ 316839 h 387229"/>
                <a:gd name="connsiteX23" fmla="*/ 380666 w 465615"/>
                <a:gd name="connsiteY23" fmla="*/ 297992 h 387229"/>
                <a:gd name="connsiteX24" fmla="*/ 465563 w 465615"/>
                <a:gd name="connsiteY24" fmla="*/ 191763 h 387229"/>
                <a:gd name="connsiteX25" fmla="*/ 432667 w 465615"/>
                <a:gd name="connsiteY25" fmla="*/ 116376 h 387229"/>
                <a:gd name="connsiteX26" fmla="*/ 279570 w 465615"/>
                <a:gd name="connsiteY26" fmla="*/ 119794 h 387229"/>
                <a:gd name="connsiteX27" fmla="*/ 258504 w 465615"/>
                <a:gd name="connsiteY27" fmla="*/ 151499 h 387229"/>
                <a:gd name="connsiteX28" fmla="*/ 254992 w 465615"/>
                <a:gd name="connsiteY28" fmla="*/ 130939 h 387229"/>
                <a:gd name="connsiteX29" fmla="*/ 254992 w 465615"/>
                <a:gd name="connsiteY29" fmla="*/ 129226 h 387229"/>
                <a:gd name="connsiteX30" fmla="*/ 269727 w 465615"/>
                <a:gd name="connsiteY30" fmla="*/ 89819 h 387229"/>
                <a:gd name="connsiteX31" fmla="*/ 282748 w 465615"/>
                <a:gd name="connsiteY31" fmla="*/ 54695 h 387229"/>
                <a:gd name="connsiteX32" fmla="*/ 314788 w 465615"/>
                <a:gd name="connsiteY32" fmla="*/ 54695 h 387229"/>
                <a:gd name="connsiteX33" fmla="*/ 325925 w 465615"/>
                <a:gd name="connsiteY33" fmla="*/ 43558 h 387229"/>
                <a:gd name="connsiteX34" fmla="*/ 314788 w 465615"/>
                <a:gd name="connsiteY34" fmla="*/ 32421 h 387229"/>
                <a:gd name="connsiteX35" fmla="*/ 278379 w 465615"/>
                <a:gd name="connsiteY35" fmla="*/ 32421 h 387229"/>
                <a:gd name="connsiteX36" fmla="*/ 229891 w 465615"/>
                <a:gd name="connsiteY36" fmla="*/ -132 h 387229"/>
                <a:gd name="connsiteX37" fmla="*/ 228178 w 465615"/>
                <a:gd name="connsiteY37" fmla="*/ -132 h 387229"/>
                <a:gd name="connsiteX38" fmla="*/ 177891 w 465615"/>
                <a:gd name="connsiteY38" fmla="*/ 32421 h 387229"/>
                <a:gd name="connsiteX39" fmla="*/ 141225 w 465615"/>
                <a:gd name="connsiteY39" fmla="*/ 32421 h 387229"/>
                <a:gd name="connsiteX40" fmla="*/ 130088 w 465615"/>
                <a:gd name="connsiteY40" fmla="*/ 43558 h 387229"/>
                <a:gd name="connsiteX41" fmla="*/ 141225 w 465615"/>
                <a:gd name="connsiteY41" fmla="*/ 54695 h 387229"/>
                <a:gd name="connsiteX42" fmla="*/ 173265 w 465615"/>
                <a:gd name="connsiteY42" fmla="*/ 54695 h 387229"/>
                <a:gd name="connsiteX43" fmla="*/ 173265 w 465615"/>
                <a:gd name="connsiteY43" fmla="*/ 55552 h 387229"/>
                <a:gd name="connsiteX44" fmla="*/ 186286 w 465615"/>
                <a:gd name="connsiteY44" fmla="*/ 90675 h 387229"/>
                <a:gd name="connsiteX45" fmla="*/ 201021 w 465615"/>
                <a:gd name="connsiteY45" fmla="*/ 130082 h 387229"/>
                <a:gd name="connsiteX46" fmla="*/ 201021 w 465615"/>
                <a:gd name="connsiteY46" fmla="*/ 131796 h 387229"/>
                <a:gd name="connsiteX47" fmla="*/ 171551 w 465615"/>
                <a:gd name="connsiteY47" fmla="*/ 183197 h 387229"/>
                <a:gd name="connsiteX48" fmla="*/ 116981 w 465615"/>
                <a:gd name="connsiteY48" fmla="*/ 277431 h 387229"/>
                <a:gd name="connsiteX49" fmla="*/ 143795 w 465615"/>
                <a:gd name="connsiteY49" fmla="*/ 348535 h 387229"/>
                <a:gd name="connsiteX50" fmla="*/ 77145 w 465615"/>
                <a:gd name="connsiteY50" fmla="*/ 263724 h 387229"/>
                <a:gd name="connsiteX51" fmla="*/ 58898 w 465615"/>
                <a:gd name="connsiteY51" fmla="*/ 117232 h 387229"/>
                <a:gd name="connsiteX52" fmla="*/ 11267 w 465615"/>
                <a:gd name="connsiteY52" fmla="*/ 76112 h 387229"/>
                <a:gd name="connsiteX53" fmla="*/ -41 w 465615"/>
                <a:gd name="connsiteY53" fmla="*/ 87249 h 387229"/>
                <a:gd name="connsiteX54" fmla="*/ 11257 w 465615"/>
                <a:gd name="connsiteY54" fmla="*/ 99242 h 387229"/>
                <a:gd name="connsiteX55" fmla="*/ 11267 w 465615"/>
                <a:gd name="connsiteY55" fmla="*/ 99242 h 387229"/>
                <a:gd name="connsiteX56" fmla="*/ 275552 w 465615"/>
                <a:gd name="connsiteY56" fmla="*/ 166920 h 387229"/>
                <a:gd name="connsiteX57" fmla="*/ 355309 w 465615"/>
                <a:gd name="connsiteY57" fmla="*/ 109522 h 387229"/>
                <a:gd name="connsiteX58" fmla="*/ 416647 w 465615"/>
                <a:gd name="connsiteY58" fmla="*/ 133509 h 387229"/>
                <a:gd name="connsiteX59" fmla="*/ 443547 w 465615"/>
                <a:gd name="connsiteY59" fmla="*/ 193477 h 387229"/>
                <a:gd name="connsiteX60" fmla="*/ 375869 w 465615"/>
                <a:gd name="connsiteY60" fmla="*/ 278288 h 387229"/>
                <a:gd name="connsiteX61" fmla="*/ 336890 w 465615"/>
                <a:gd name="connsiteY61" fmla="*/ 291995 h 387229"/>
                <a:gd name="connsiteX62" fmla="*/ 337747 w 465615"/>
                <a:gd name="connsiteY62" fmla="*/ 277431 h 387229"/>
                <a:gd name="connsiteX63" fmla="*/ 284033 w 465615"/>
                <a:gd name="connsiteY63" fmla="*/ 183197 h 387229"/>
                <a:gd name="connsiteX64" fmla="*/ 270155 w 465615"/>
                <a:gd name="connsiteY64" fmla="*/ 172060 h 387229"/>
                <a:gd name="connsiteX65" fmla="*/ 275552 w 465615"/>
                <a:gd name="connsiteY65" fmla="*/ 166920 h 387229"/>
                <a:gd name="connsiteX66" fmla="*/ 141225 w 465615"/>
                <a:gd name="connsiteY66" fmla="*/ 281715 h 387229"/>
                <a:gd name="connsiteX67" fmla="*/ 228178 w 465615"/>
                <a:gd name="connsiteY67" fmla="*/ 196047 h 387229"/>
                <a:gd name="connsiteX68" fmla="*/ 238547 w 465615"/>
                <a:gd name="connsiteY68" fmla="*/ 207081 h 387229"/>
                <a:gd name="connsiteX69" fmla="*/ 238544 w 465615"/>
                <a:gd name="connsiteY69" fmla="*/ 207183 h 387229"/>
                <a:gd name="connsiteX70" fmla="*/ 228178 w 465615"/>
                <a:gd name="connsiteY70" fmla="*/ 218321 h 387229"/>
                <a:gd name="connsiteX71" fmla="*/ 164616 w 465615"/>
                <a:gd name="connsiteY71" fmla="*/ 283256 h 387229"/>
                <a:gd name="connsiteX72" fmla="*/ 229548 w 465615"/>
                <a:gd name="connsiteY72" fmla="*/ 346813 h 387229"/>
                <a:gd name="connsiteX73" fmla="*/ 293114 w 465615"/>
                <a:gd name="connsiteY73" fmla="*/ 282571 h 387229"/>
                <a:gd name="connsiteX74" fmla="*/ 305364 w 465615"/>
                <a:gd name="connsiteY74" fmla="*/ 272291 h 387229"/>
                <a:gd name="connsiteX75" fmla="*/ 315645 w 465615"/>
                <a:gd name="connsiteY75" fmla="*/ 282571 h 387229"/>
                <a:gd name="connsiteX76" fmla="*/ 229034 w 465615"/>
                <a:gd name="connsiteY76" fmla="*/ 368239 h 387229"/>
                <a:gd name="connsiteX77" fmla="*/ 141225 w 465615"/>
                <a:gd name="connsiteY77" fmla="*/ 281715 h 38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65615" h="387229">
                  <a:moveTo>
                    <a:pt x="11267" y="99242"/>
                  </a:moveTo>
                  <a:cubicBezTo>
                    <a:pt x="24223" y="99131"/>
                    <a:pt x="35240" y="108674"/>
                    <a:pt x="36967" y="121516"/>
                  </a:cubicBezTo>
                  <a:lnTo>
                    <a:pt x="55214" y="268008"/>
                  </a:lnTo>
                  <a:cubicBezTo>
                    <a:pt x="58455" y="293477"/>
                    <a:pt x="69326" y="317369"/>
                    <a:pt x="86398" y="336542"/>
                  </a:cubicBezTo>
                  <a:cubicBezTo>
                    <a:pt x="103724" y="355569"/>
                    <a:pt x="126334" y="368993"/>
                    <a:pt x="151334" y="375093"/>
                  </a:cubicBezTo>
                  <a:lnTo>
                    <a:pt x="159901" y="376806"/>
                  </a:lnTo>
                  <a:lnTo>
                    <a:pt x="162471" y="376806"/>
                  </a:lnTo>
                  <a:cubicBezTo>
                    <a:pt x="167638" y="376121"/>
                    <a:pt x="172851" y="375829"/>
                    <a:pt x="178062" y="375949"/>
                  </a:cubicBezTo>
                  <a:cubicBezTo>
                    <a:pt x="193139" y="383471"/>
                    <a:pt x="209790" y="387283"/>
                    <a:pt x="226636" y="387086"/>
                  </a:cubicBezTo>
                  <a:lnTo>
                    <a:pt x="228178" y="387086"/>
                  </a:lnTo>
                  <a:cubicBezTo>
                    <a:pt x="244073" y="387257"/>
                    <a:pt x="259790" y="383736"/>
                    <a:pt x="274096" y="376806"/>
                  </a:cubicBezTo>
                  <a:cubicBezTo>
                    <a:pt x="274952" y="375949"/>
                    <a:pt x="275809" y="375949"/>
                    <a:pt x="276666" y="375093"/>
                  </a:cubicBezTo>
                  <a:cubicBezTo>
                    <a:pt x="291503" y="367777"/>
                    <a:pt x="304533" y="357240"/>
                    <a:pt x="314788" y="344252"/>
                  </a:cubicBezTo>
                  <a:cubicBezTo>
                    <a:pt x="318309" y="358636"/>
                    <a:pt x="332821" y="367442"/>
                    <a:pt x="347205" y="363921"/>
                  </a:cubicBezTo>
                  <a:cubicBezTo>
                    <a:pt x="359070" y="361026"/>
                    <a:pt x="367474" y="350471"/>
                    <a:pt x="367645" y="338256"/>
                  </a:cubicBezTo>
                  <a:lnTo>
                    <a:pt x="367645" y="321978"/>
                  </a:lnTo>
                  <a:cubicBezTo>
                    <a:pt x="367619" y="316136"/>
                    <a:pt x="363104" y="311287"/>
                    <a:pt x="357279" y="310842"/>
                  </a:cubicBezTo>
                  <a:cubicBezTo>
                    <a:pt x="351257" y="311210"/>
                    <a:pt x="346434" y="315964"/>
                    <a:pt x="345971" y="321978"/>
                  </a:cubicBezTo>
                  <a:lnTo>
                    <a:pt x="345971" y="338256"/>
                  </a:lnTo>
                  <a:cubicBezTo>
                    <a:pt x="345603" y="341117"/>
                    <a:pt x="342981" y="343138"/>
                    <a:pt x="340120" y="342770"/>
                  </a:cubicBezTo>
                  <a:cubicBezTo>
                    <a:pt x="337764" y="342470"/>
                    <a:pt x="335905" y="340611"/>
                    <a:pt x="335605" y="338256"/>
                  </a:cubicBezTo>
                  <a:lnTo>
                    <a:pt x="335605" y="316839"/>
                  </a:lnTo>
                  <a:lnTo>
                    <a:pt x="335605" y="316839"/>
                  </a:lnTo>
                  <a:cubicBezTo>
                    <a:pt x="349406" y="307963"/>
                    <a:pt x="364655" y="301581"/>
                    <a:pt x="380666" y="297992"/>
                  </a:cubicBezTo>
                  <a:cubicBezTo>
                    <a:pt x="430611" y="287249"/>
                    <a:pt x="466094" y="242847"/>
                    <a:pt x="465563" y="191763"/>
                  </a:cubicBezTo>
                  <a:cubicBezTo>
                    <a:pt x="465375" y="163193"/>
                    <a:pt x="453484" y="135942"/>
                    <a:pt x="432667" y="116376"/>
                  </a:cubicBezTo>
                  <a:cubicBezTo>
                    <a:pt x="389447" y="75041"/>
                    <a:pt x="320905" y="76575"/>
                    <a:pt x="279570" y="119794"/>
                  </a:cubicBezTo>
                  <a:cubicBezTo>
                    <a:pt x="270729" y="129038"/>
                    <a:pt x="263601" y="139772"/>
                    <a:pt x="258504" y="151499"/>
                  </a:cubicBezTo>
                  <a:cubicBezTo>
                    <a:pt x="256053" y="144929"/>
                    <a:pt x="254862" y="137955"/>
                    <a:pt x="254992" y="130939"/>
                  </a:cubicBezTo>
                  <a:lnTo>
                    <a:pt x="254992" y="129226"/>
                  </a:lnTo>
                  <a:cubicBezTo>
                    <a:pt x="254983" y="114740"/>
                    <a:pt x="260217" y="100741"/>
                    <a:pt x="269727" y="89819"/>
                  </a:cubicBezTo>
                  <a:cubicBezTo>
                    <a:pt x="278148" y="80053"/>
                    <a:pt x="282774" y="67588"/>
                    <a:pt x="282748" y="54695"/>
                  </a:cubicBezTo>
                  <a:lnTo>
                    <a:pt x="314788" y="54695"/>
                  </a:lnTo>
                  <a:cubicBezTo>
                    <a:pt x="320939" y="54695"/>
                    <a:pt x="325925" y="49709"/>
                    <a:pt x="325925" y="43558"/>
                  </a:cubicBezTo>
                  <a:cubicBezTo>
                    <a:pt x="325925" y="37407"/>
                    <a:pt x="320939" y="32421"/>
                    <a:pt x="314788" y="32421"/>
                  </a:cubicBezTo>
                  <a:lnTo>
                    <a:pt x="278379" y="32421"/>
                  </a:lnTo>
                  <a:cubicBezTo>
                    <a:pt x="269727" y="13232"/>
                    <a:pt x="250930" y="613"/>
                    <a:pt x="229891" y="-132"/>
                  </a:cubicBezTo>
                  <a:lnTo>
                    <a:pt x="228178" y="-132"/>
                  </a:lnTo>
                  <a:cubicBezTo>
                    <a:pt x="206392" y="-389"/>
                    <a:pt x="186577" y="12443"/>
                    <a:pt x="177891" y="32421"/>
                  </a:cubicBezTo>
                  <a:lnTo>
                    <a:pt x="141225" y="32421"/>
                  </a:lnTo>
                  <a:cubicBezTo>
                    <a:pt x="135074" y="32421"/>
                    <a:pt x="130088" y="37407"/>
                    <a:pt x="130088" y="43558"/>
                  </a:cubicBezTo>
                  <a:cubicBezTo>
                    <a:pt x="130088" y="49709"/>
                    <a:pt x="135074" y="54695"/>
                    <a:pt x="141225" y="54695"/>
                  </a:cubicBezTo>
                  <a:lnTo>
                    <a:pt x="173265" y="54695"/>
                  </a:lnTo>
                  <a:lnTo>
                    <a:pt x="173265" y="55552"/>
                  </a:lnTo>
                  <a:cubicBezTo>
                    <a:pt x="173091" y="68471"/>
                    <a:pt x="177733" y="80995"/>
                    <a:pt x="186286" y="90675"/>
                  </a:cubicBezTo>
                  <a:cubicBezTo>
                    <a:pt x="195795" y="101598"/>
                    <a:pt x="201030" y="115596"/>
                    <a:pt x="201021" y="130082"/>
                  </a:cubicBezTo>
                  <a:lnTo>
                    <a:pt x="201021" y="131796"/>
                  </a:lnTo>
                  <a:cubicBezTo>
                    <a:pt x="201186" y="152990"/>
                    <a:pt x="189924" y="172634"/>
                    <a:pt x="171551" y="183197"/>
                  </a:cubicBezTo>
                  <a:cubicBezTo>
                    <a:pt x="137922" y="202695"/>
                    <a:pt x="117152" y="238564"/>
                    <a:pt x="116981" y="277431"/>
                  </a:cubicBezTo>
                  <a:cubicBezTo>
                    <a:pt x="116756" y="303645"/>
                    <a:pt x="126317" y="328994"/>
                    <a:pt x="143795" y="348535"/>
                  </a:cubicBezTo>
                  <a:cubicBezTo>
                    <a:pt x="107978" y="334263"/>
                    <a:pt x="82547" y="301898"/>
                    <a:pt x="77145" y="263724"/>
                  </a:cubicBezTo>
                  <a:lnTo>
                    <a:pt x="58898" y="117232"/>
                  </a:lnTo>
                  <a:cubicBezTo>
                    <a:pt x="55624" y="93494"/>
                    <a:pt x="35226" y="75889"/>
                    <a:pt x="11267" y="76112"/>
                  </a:cubicBezTo>
                  <a:cubicBezTo>
                    <a:pt x="5107" y="76155"/>
                    <a:pt x="98" y="81089"/>
                    <a:pt x="-41" y="87249"/>
                  </a:cubicBezTo>
                  <a:cubicBezTo>
                    <a:pt x="-233" y="93682"/>
                    <a:pt x="4826" y="99054"/>
                    <a:pt x="11257" y="99242"/>
                  </a:cubicBezTo>
                  <a:cubicBezTo>
                    <a:pt x="11260" y="99242"/>
                    <a:pt x="11264" y="99242"/>
                    <a:pt x="11267" y="99242"/>
                  </a:cubicBezTo>
                  <a:close/>
                  <a:moveTo>
                    <a:pt x="275552" y="166920"/>
                  </a:moveTo>
                  <a:cubicBezTo>
                    <a:pt x="287940" y="133312"/>
                    <a:pt x="319508" y="110593"/>
                    <a:pt x="355309" y="109522"/>
                  </a:cubicBezTo>
                  <a:cubicBezTo>
                    <a:pt x="378208" y="108606"/>
                    <a:pt x="400447" y="117301"/>
                    <a:pt x="416647" y="133509"/>
                  </a:cubicBezTo>
                  <a:cubicBezTo>
                    <a:pt x="432864" y="149384"/>
                    <a:pt x="442476" y="170809"/>
                    <a:pt x="443547" y="193477"/>
                  </a:cubicBezTo>
                  <a:cubicBezTo>
                    <a:pt x="444043" y="234255"/>
                    <a:pt x="415739" y="269730"/>
                    <a:pt x="375869" y="278288"/>
                  </a:cubicBezTo>
                  <a:cubicBezTo>
                    <a:pt x="362308" y="281055"/>
                    <a:pt x="349201" y="285664"/>
                    <a:pt x="336890" y="291995"/>
                  </a:cubicBezTo>
                  <a:cubicBezTo>
                    <a:pt x="337601" y="287172"/>
                    <a:pt x="337892" y="282306"/>
                    <a:pt x="337747" y="277431"/>
                  </a:cubicBezTo>
                  <a:cubicBezTo>
                    <a:pt x="337584" y="238778"/>
                    <a:pt x="317204" y="203029"/>
                    <a:pt x="284033" y="183197"/>
                  </a:cubicBezTo>
                  <a:cubicBezTo>
                    <a:pt x="278902" y="180164"/>
                    <a:pt x="274233" y="176412"/>
                    <a:pt x="270155" y="172060"/>
                  </a:cubicBezTo>
                  <a:cubicBezTo>
                    <a:pt x="272982" y="172060"/>
                    <a:pt x="274695" y="170346"/>
                    <a:pt x="275552" y="166920"/>
                  </a:cubicBezTo>
                  <a:close/>
                  <a:moveTo>
                    <a:pt x="141225" y="281715"/>
                  </a:moveTo>
                  <a:cubicBezTo>
                    <a:pt x="141649" y="234075"/>
                    <a:pt x="180538" y="195764"/>
                    <a:pt x="228178" y="196047"/>
                  </a:cubicBezTo>
                  <a:cubicBezTo>
                    <a:pt x="234089" y="196235"/>
                    <a:pt x="238731" y="201170"/>
                    <a:pt x="238547" y="207081"/>
                  </a:cubicBezTo>
                  <a:cubicBezTo>
                    <a:pt x="238546" y="207115"/>
                    <a:pt x="238545" y="207149"/>
                    <a:pt x="238544" y="207183"/>
                  </a:cubicBezTo>
                  <a:cubicBezTo>
                    <a:pt x="238475" y="213009"/>
                    <a:pt x="233987" y="217832"/>
                    <a:pt x="228178" y="218321"/>
                  </a:cubicBezTo>
                  <a:cubicBezTo>
                    <a:pt x="192695" y="218697"/>
                    <a:pt x="164237" y="247773"/>
                    <a:pt x="164616" y="283256"/>
                  </a:cubicBezTo>
                  <a:cubicBezTo>
                    <a:pt x="164994" y="318740"/>
                    <a:pt x="194066" y="347190"/>
                    <a:pt x="229548" y="346813"/>
                  </a:cubicBezTo>
                  <a:cubicBezTo>
                    <a:pt x="264766" y="346436"/>
                    <a:pt x="293114" y="317789"/>
                    <a:pt x="293114" y="282571"/>
                  </a:cubicBezTo>
                  <a:cubicBezTo>
                    <a:pt x="293654" y="276352"/>
                    <a:pt x="299145" y="271743"/>
                    <a:pt x="305364" y="272291"/>
                  </a:cubicBezTo>
                  <a:cubicBezTo>
                    <a:pt x="310830" y="272771"/>
                    <a:pt x="315165" y="277106"/>
                    <a:pt x="315645" y="282571"/>
                  </a:cubicBezTo>
                  <a:cubicBezTo>
                    <a:pt x="315225" y="330074"/>
                    <a:pt x="276537" y="368333"/>
                    <a:pt x="229034" y="368239"/>
                  </a:cubicBezTo>
                  <a:cubicBezTo>
                    <a:pt x="181055" y="368196"/>
                    <a:pt x="141973" y="329689"/>
                    <a:pt x="141225" y="28171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DC015B2-DF88-1195-71BB-F218EFE44425}"/>
                </a:ext>
              </a:extLst>
            </p:cNvPr>
            <p:cNvSpPr/>
            <p:nvPr/>
          </p:nvSpPr>
          <p:spPr>
            <a:xfrm>
              <a:off x="912296" y="4931419"/>
              <a:ext cx="455581" cy="53114"/>
            </a:xfrm>
            <a:custGeom>
              <a:avLst/>
              <a:gdLst>
                <a:gd name="connsiteX0" fmla="*/ 444398 w 455581"/>
                <a:gd name="connsiteY0" fmla="*/ 30704 h 53114"/>
                <a:gd name="connsiteX1" fmla="*/ 287969 w 455581"/>
                <a:gd name="connsiteY1" fmla="*/ 30704 h 53114"/>
                <a:gd name="connsiteX2" fmla="*/ 275804 w 455581"/>
                <a:gd name="connsiteY2" fmla="*/ 720 h 53114"/>
                <a:gd name="connsiteX3" fmla="*/ 272377 w 455581"/>
                <a:gd name="connsiteY3" fmla="*/ 1577 h 53114"/>
                <a:gd name="connsiteX4" fmla="*/ 270835 w 455581"/>
                <a:gd name="connsiteY4" fmla="*/ 1577 h 53114"/>
                <a:gd name="connsiteX5" fmla="*/ 268265 w 455581"/>
                <a:gd name="connsiteY5" fmla="*/ 2434 h 53114"/>
                <a:gd name="connsiteX6" fmla="*/ 267408 w 455581"/>
                <a:gd name="connsiteY6" fmla="*/ 2434 h 53114"/>
                <a:gd name="connsiteX7" fmla="*/ 264838 w 455581"/>
                <a:gd name="connsiteY7" fmla="*/ 3290 h 53114"/>
                <a:gd name="connsiteX8" fmla="*/ 263982 w 455581"/>
                <a:gd name="connsiteY8" fmla="*/ 3290 h 53114"/>
                <a:gd name="connsiteX9" fmla="*/ 261326 w 455581"/>
                <a:gd name="connsiteY9" fmla="*/ 4147 h 53114"/>
                <a:gd name="connsiteX10" fmla="*/ 260469 w 455581"/>
                <a:gd name="connsiteY10" fmla="*/ 4147 h 53114"/>
                <a:gd name="connsiteX11" fmla="*/ 257043 w 455581"/>
                <a:gd name="connsiteY11" fmla="*/ 5004 h 53114"/>
                <a:gd name="connsiteX12" fmla="*/ 256186 w 455581"/>
                <a:gd name="connsiteY12" fmla="*/ 5004 h 53114"/>
                <a:gd name="connsiteX13" fmla="*/ 253530 w 455581"/>
                <a:gd name="connsiteY13" fmla="*/ 5861 h 53114"/>
                <a:gd name="connsiteX14" fmla="*/ 245734 w 455581"/>
                <a:gd name="connsiteY14" fmla="*/ 5861 h 53114"/>
                <a:gd name="connsiteX15" fmla="*/ 242308 w 455581"/>
                <a:gd name="connsiteY15" fmla="*/ 6717 h 53114"/>
                <a:gd name="connsiteX16" fmla="*/ 212153 w 455581"/>
                <a:gd name="connsiteY16" fmla="*/ 6717 h 53114"/>
                <a:gd name="connsiteX17" fmla="*/ 208640 w 455581"/>
                <a:gd name="connsiteY17" fmla="*/ 5861 h 53114"/>
                <a:gd name="connsiteX18" fmla="*/ 204357 w 455581"/>
                <a:gd name="connsiteY18" fmla="*/ 5861 h 53114"/>
                <a:gd name="connsiteX19" fmla="*/ 201701 w 455581"/>
                <a:gd name="connsiteY19" fmla="*/ 5004 h 53114"/>
                <a:gd name="connsiteX20" fmla="*/ 200844 w 455581"/>
                <a:gd name="connsiteY20" fmla="*/ 5004 h 53114"/>
                <a:gd name="connsiteX21" fmla="*/ 198274 w 455581"/>
                <a:gd name="connsiteY21" fmla="*/ 4147 h 53114"/>
                <a:gd name="connsiteX22" fmla="*/ 197418 w 455581"/>
                <a:gd name="connsiteY22" fmla="*/ 4147 h 53114"/>
                <a:gd name="connsiteX23" fmla="*/ 193905 w 455581"/>
                <a:gd name="connsiteY23" fmla="*/ 3290 h 53114"/>
                <a:gd name="connsiteX24" fmla="*/ 193049 w 455581"/>
                <a:gd name="connsiteY24" fmla="*/ 3290 h 53114"/>
                <a:gd name="connsiteX25" fmla="*/ 190479 w 455581"/>
                <a:gd name="connsiteY25" fmla="*/ 2434 h 53114"/>
                <a:gd name="connsiteX26" fmla="*/ 189622 w 455581"/>
                <a:gd name="connsiteY26" fmla="*/ 2434 h 53114"/>
                <a:gd name="connsiteX27" fmla="*/ 186966 w 455581"/>
                <a:gd name="connsiteY27" fmla="*/ 1577 h 53114"/>
                <a:gd name="connsiteX28" fmla="*/ 186110 w 455581"/>
                <a:gd name="connsiteY28" fmla="*/ 1577 h 53114"/>
                <a:gd name="connsiteX29" fmla="*/ 183540 w 455581"/>
                <a:gd name="connsiteY29" fmla="*/ 720 h 53114"/>
                <a:gd name="connsiteX30" fmla="*/ 182683 w 455581"/>
                <a:gd name="connsiteY30" fmla="*/ 720 h 53114"/>
                <a:gd name="connsiteX31" fmla="*/ 180027 w 455581"/>
                <a:gd name="connsiteY31" fmla="*/ -136 h 53114"/>
                <a:gd name="connsiteX32" fmla="*/ 168034 w 455581"/>
                <a:gd name="connsiteY32" fmla="*/ 30704 h 53114"/>
                <a:gd name="connsiteX33" fmla="*/ 11090 w 455581"/>
                <a:gd name="connsiteY33" fmla="*/ 30704 h 53114"/>
                <a:gd name="connsiteX34" fmla="*/ -47 w 455581"/>
                <a:gd name="connsiteY34" fmla="*/ 41841 h 53114"/>
                <a:gd name="connsiteX35" fmla="*/ 11090 w 455581"/>
                <a:gd name="connsiteY35" fmla="*/ 52978 h 53114"/>
                <a:gd name="connsiteX36" fmla="*/ 444398 w 455581"/>
                <a:gd name="connsiteY36" fmla="*/ 52978 h 53114"/>
                <a:gd name="connsiteX37" fmla="*/ 455535 w 455581"/>
                <a:gd name="connsiteY37" fmla="*/ 41841 h 53114"/>
                <a:gd name="connsiteX38" fmla="*/ 444398 w 455581"/>
                <a:gd name="connsiteY38" fmla="*/ 30704 h 5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55581" h="53114">
                  <a:moveTo>
                    <a:pt x="444398" y="30704"/>
                  </a:moveTo>
                  <a:lnTo>
                    <a:pt x="287969" y="30704"/>
                  </a:lnTo>
                  <a:lnTo>
                    <a:pt x="275804" y="720"/>
                  </a:lnTo>
                  <a:cubicBezTo>
                    <a:pt x="274947" y="720"/>
                    <a:pt x="274090" y="1577"/>
                    <a:pt x="272377" y="1577"/>
                  </a:cubicBezTo>
                  <a:lnTo>
                    <a:pt x="270835" y="1577"/>
                  </a:lnTo>
                  <a:cubicBezTo>
                    <a:pt x="269978" y="1577"/>
                    <a:pt x="269122" y="2434"/>
                    <a:pt x="268265" y="2434"/>
                  </a:cubicBezTo>
                  <a:lnTo>
                    <a:pt x="267408" y="2434"/>
                  </a:lnTo>
                  <a:cubicBezTo>
                    <a:pt x="266552" y="2434"/>
                    <a:pt x="265695" y="3290"/>
                    <a:pt x="264838" y="3290"/>
                  </a:cubicBezTo>
                  <a:lnTo>
                    <a:pt x="263982" y="3290"/>
                  </a:lnTo>
                  <a:cubicBezTo>
                    <a:pt x="263039" y="3290"/>
                    <a:pt x="262183" y="4147"/>
                    <a:pt x="261326" y="4147"/>
                  </a:cubicBezTo>
                  <a:lnTo>
                    <a:pt x="260469" y="4147"/>
                  </a:lnTo>
                  <a:cubicBezTo>
                    <a:pt x="259613" y="4147"/>
                    <a:pt x="257899" y="5004"/>
                    <a:pt x="257043" y="5004"/>
                  </a:cubicBezTo>
                  <a:lnTo>
                    <a:pt x="256186" y="5004"/>
                  </a:lnTo>
                  <a:cubicBezTo>
                    <a:pt x="255217" y="4875"/>
                    <a:pt x="254242" y="5193"/>
                    <a:pt x="253530" y="5861"/>
                  </a:cubicBezTo>
                  <a:lnTo>
                    <a:pt x="245734" y="5861"/>
                  </a:lnTo>
                  <a:cubicBezTo>
                    <a:pt x="244526" y="5732"/>
                    <a:pt x="243313" y="6032"/>
                    <a:pt x="242308" y="6717"/>
                  </a:cubicBezTo>
                  <a:lnTo>
                    <a:pt x="212153" y="6717"/>
                  </a:lnTo>
                  <a:cubicBezTo>
                    <a:pt x="210917" y="6854"/>
                    <a:pt x="209672" y="6555"/>
                    <a:pt x="208640" y="5861"/>
                  </a:cubicBezTo>
                  <a:lnTo>
                    <a:pt x="204357" y="5861"/>
                  </a:lnTo>
                  <a:cubicBezTo>
                    <a:pt x="203388" y="5989"/>
                    <a:pt x="202413" y="5672"/>
                    <a:pt x="201701" y="5004"/>
                  </a:cubicBezTo>
                  <a:lnTo>
                    <a:pt x="200844" y="5004"/>
                  </a:lnTo>
                  <a:cubicBezTo>
                    <a:pt x="199903" y="5115"/>
                    <a:pt x="198960" y="4807"/>
                    <a:pt x="198274" y="4147"/>
                  </a:cubicBezTo>
                  <a:lnTo>
                    <a:pt x="197418" y="4147"/>
                  </a:lnTo>
                  <a:cubicBezTo>
                    <a:pt x="196561" y="4147"/>
                    <a:pt x="194762" y="3290"/>
                    <a:pt x="193905" y="3290"/>
                  </a:cubicBezTo>
                  <a:lnTo>
                    <a:pt x="193049" y="3290"/>
                  </a:lnTo>
                  <a:cubicBezTo>
                    <a:pt x="192192" y="3290"/>
                    <a:pt x="191335" y="2434"/>
                    <a:pt x="190479" y="2434"/>
                  </a:cubicBezTo>
                  <a:lnTo>
                    <a:pt x="189622" y="2434"/>
                  </a:lnTo>
                  <a:cubicBezTo>
                    <a:pt x="188680" y="2434"/>
                    <a:pt x="187823" y="1577"/>
                    <a:pt x="186966" y="1577"/>
                  </a:cubicBezTo>
                  <a:lnTo>
                    <a:pt x="186110" y="1577"/>
                  </a:lnTo>
                  <a:cubicBezTo>
                    <a:pt x="185253" y="1577"/>
                    <a:pt x="184396" y="720"/>
                    <a:pt x="183540" y="720"/>
                  </a:cubicBezTo>
                  <a:lnTo>
                    <a:pt x="182683" y="720"/>
                  </a:lnTo>
                  <a:cubicBezTo>
                    <a:pt x="181826" y="720"/>
                    <a:pt x="180884" y="-136"/>
                    <a:pt x="180027" y="-136"/>
                  </a:cubicBezTo>
                  <a:lnTo>
                    <a:pt x="168034" y="30704"/>
                  </a:lnTo>
                  <a:lnTo>
                    <a:pt x="11090" y="30704"/>
                  </a:lnTo>
                  <a:cubicBezTo>
                    <a:pt x="4939" y="30704"/>
                    <a:pt x="-47" y="35690"/>
                    <a:pt x="-47" y="41841"/>
                  </a:cubicBezTo>
                  <a:cubicBezTo>
                    <a:pt x="-47" y="47992"/>
                    <a:pt x="4939" y="52978"/>
                    <a:pt x="11090" y="52978"/>
                  </a:cubicBezTo>
                  <a:lnTo>
                    <a:pt x="444398" y="52978"/>
                  </a:lnTo>
                  <a:cubicBezTo>
                    <a:pt x="450549" y="52978"/>
                    <a:pt x="455535" y="47992"/>
                    <a:pt x="455535" y="41841"/>
                  </a:cubicBezTo>
                  <a:cubicBezTo>
                    <a:pt x="455535" y="35690"/>
                    <a:pt x="450549" y="30704"/>
                    <a:pt x="444398" y="3070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99" name="Graphic 2">
            <a:extLst>
              <a:ext uri="{FF2B5EF4-FFF2-40B4-BE49-F238E27FC236}">
                <a16:creationId xmlns:a16="http://schemas.microsoft.com/office/drawing/2014/main" id="{838F5A62-6A9C-9656-596D-C08FC667AAC9}"/>
              </a:ext>
            </a:extLst>
          </p:cNvPr>
          <p:cNvGrpSpPr/>
          <p:nvPr/>
        </p:nvGrpSpPr>
        <p:grpSpPr>
          <a:xfrm>
            <a:off x="5270456" y="3454727"/>
            <a:ext cx="484829" cy="408415"/>
            <a:chOff x="5270456" y="3454727"/>
            <a:chExt cx="484829" cy="408415"/>
          </a:xfrm>
          <a:solidFill>
            <a:srgbClr val="000000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CB5C2A2-842C-BA13-59A1-FA229B12F761}"/>
                </a:ext>
              </a:extLst>
            </p:cNvPr>
            <p:cNvSpPr/>
            <p:nvPr/>
          </p:nvSpPr>
          <p:spPr>
            <a:xfrm>
              <a:off x="5523878" y="3455583"/>
              <a:ext cx="231406" cy="407558"/>
            </a:xfrm>
            <a:custGeom>
              <a:avLst/>
              <a:gdLst>
                <a:gd name="connsiteX0" fmla="*/ 227316 w 231406"/>
                <a:gd name="connsiteY0" fmla="*/ 123862 h 407558"/>
                <a:gd name="connsiteX1" fmla="*/ 217807 w 231406"/>
                <a:gd name="connsiteY1" fmla="*/ 120435 h 407558"/>
                <a:gd name="connsiteX2" fmla="*/ 209240 w 231406"/>
                <a:gd name="connsiteY2" fmla="*/ 123862 h 407558"/>
                <a:gd name="connsiteX3" fmla="*/ 189279 w 231406"/>
                <a:gd name="connsiteY3" fmla="*/ 152132 h 407558"/>
                <a:gd name="connsiteX4" fmla="*/ 189279 w 231406"/>
                <a:gd name="connsiteY4" fmla="*/ 152132 h 407558"/>
                <a:gd name="connsiteX5" fmla="*/ 165378 w 231406"/>
                <a:gd name="connsiteY5" fmla="*/ 184686 h 407558"/>
                <a:gd name="connsiteX6" fmla="*/ 155012 w 231406"/>
                <a:gd name="connsiteY6" fmla="*/ 225807 h 407558"/>
                <a:gd name="connsiteX7" fmla="*/ 144561 w 231406"/>
                <a:gd name="connsiteY7" fmla="*/ 233517 h 407558"/>
                <a:gd name="connsiteX8" fmla="*/ 141991 w 231406"/>
                <a:gd name="connsiteY8" fmla="*/ 233517 h 407558"/>
                <a:gd name="connsiteX9" fmla="*/ 133938 w 231406"/>
                <a:gd name="connsiteY9" fmla="*/ 221703 h 407558"/>
                <a:gd name="connsiteX10" fmla="*/ 134195 w 231406"/>
                <a:gd name="connsiteY10" fmla="*/ 220667 h 407558"/>
                <a:gd name="connsiteX11" fmla="*/ 145417 w 231406"/>
                <a:gd name="connsiteY11" fmla="*/ 177833 h 407558"/>
                <a:gd name="connsiteX12" fmla="*/ 147216 w 231406"/>
                <a:gd name="connsiteY12" fmla="*/ 174406 h 407558"/>
                <a:gd name="connsiteX13" fmla="*/ 170604 w 231406"/>
                <a:gd name="connsiteY13" fmla="*/ 142709 h 407558"/>
                <a:gd name="connsiteX14" fmla="*/ 170604 w 231406"/>
                <a:gd name="connsiteY14" fmla="*/ 45048 h 407558"/>
                <a:gd name="connsiteX15" fmla="*/ 155646 w 231406"/>
                <a:gd name="connsiteY15" fmla="*/ 34305 h 407558"/>
                <a:gd name="connsiteX16" fmla="*/ 144903 w 231406"/>
                <a:gd name="connsiteY16" fmla="*/ 45048 h 407558"/>
                <a:gd name="connsiteX17" fmla="*/ 144903 w 231406"/>
                <a:gd name="connsiteY17" fmla="*/ 45048 h 407558"/>
                <a:gd name="connsiteX18" fmla="*/ 144903 w 231406"/>
                <a:gd name="connsiteY18" fmla="*/ 95592 h 407558"/>
                <a:gd name="connsiteX19" fmla="*/ 132653 w 231406"/>
                <a:gd name="connsiteY19" fmla="*/ 105872 h 407558"/>
                <a:gd name="connsiteX20" fmla="*/ 122373 w 231406"/>
                <a:gd name="connsiteY20" fmla="*/ 95592 h 407558"/>
                <a:gd name="connsiteX21" fmla="*/ 122373 w 231406"/>
                <a:gd name="connsiteY21" fmla="*/ 45048 h 407558"/>
                <a:gd name="connsiteX22" fmla="*/ 122373 w 231406"/>
                <a:gd name="connsiteY22" fmla="*/ 45048 h 407558"/>
                <a:gd name="connsiteX23" fmla="*/ 122373 w 231406"/>
                <a:gd name="connsiteY23" fmla="*/ 10781 h 407558"/>
                <a:gd name="connsiteX24" fmla="*/ 107415 w 231406"/>
                <a:gd name="connsiteY24" fmla="*/ 38 h 407558"/>
                <a:gd name="connsiteX25" fmla="*/ 96672 w 231406"/>
                <a:gd name="connsiteY25" fmla="*/ 10781 h 407558"/>
                <a:gd name="connsiteX26" fmla="*/ 96672 w 231406"/>
                <a:gd name="connsiteY26" fmla="*/ 88738 h 407558"/>
                <a:gd name="connsiteX27" fmla="*/ 84422 w 231406"/>
                <a:gd name="connsiteY27" fmla="*/ 99018 h 407558"/>
                <a:gd name="connsiteX28" fmla="*/ 74142 w 231406"/>
                <a:gd name="connsiteY28" fmla="*/ 88738 h 407558"/>
                <a:gd name="connsiteX29" fmla="*/ 74142 w 231406"/>
                <a:gd name="connsiteY29" fmla="*/ 38194 h 407558"/>
                <a:gd name="connsiteX30" fmla="*/ 59184 w 231406"/>
                <a:gd name="connsiteY30" fmla="*/ 27451 h 407558"/>
                <a:gd name="connsiteX31" fmla="*/ 48441 w 231406"/>
                <a:gd name="connsiteY31" fmla="*/ 38194 h 407558"/>
                <a:gd name="connsiteX32" fmla="*/ 48441 w 231406"/>
                <a:gd name="connsiteY32" fmla="*/ 123005 h 407558"/>
                <a:gd name="connsiteX33" fmla="*/ 36191 w 231406"/>
                <a:gd name="connsiteY33" fmla="*/ 133285 h 407558"/>
                <a:gd name="connsiteX34" fmla="*/ 25911 w 231406"/>
                <a:gd name="connsiteY34" fmla="*/ 123005 h 407558"/>
                <a:gd name="connsiteX35" fmla="*/ 25911 w 231406"/>
                <a:gd name="connsiteY35" fmla="*/ 72461 h 407558"/>
                <a:gd name="connsiteX36" fmla="*/ 12889 w 231406"/>
                <a:gd name="connsiteY36" fmla="*/ 59611 h 407558"/>
                <a:gd name="connsiteX37" fmla="*/ 810 w 231406"/>
                <a:gd name="connsiteY37" fmla="*/ 68178 h 407558"/>
                <a:gd name="connsiteX38" fmla="*/ 810 w 231406"/>
                <a:gd name="connsiteY38" fmla="*/ 237800 h 407558"/>
                <a:gd name="connsiteX39" fmla="*/ -47 w 231406"/>
                <a:gd name="connsiteY39" fmla="*/ 245510 h 407558"/>
                <a:gd name="connsiteX40" fmla="*/ 26768 w 231406"/>
                <a:gd name="connsiteY40" fmla="*/ 280634 h 407558"/>
                <a:gd name="connsiteX41" fmla="*/ 33707 w 231406"/>
                <a:gd name="connsiteY41" fmla="*/ 290914 h 407558"/>
                <a:gd name="connsiteX42" fmla="*/ 33707 w 231406"/>
                <a:gd name="connsiteY42" fmla="*/ 407422 h 407558"/>
                <a:gd name="connsiteX43" fmla="*/ 135137 w 231406"/>
                <a:gd name="connsiteY43" fmla="*/ 407422 h 407558"/>
                <a:gd name="connsiteX44" fmla="*/ 135137 w 231406"/>
                <a:gd name="connsiteY44" fmla="*/ 289201 h 407558"/>
                <a:gd name="connsiteX45" fmla="*/ 142077 w 231406"/>
                <a:gd name="connsiteY45" fmla="*/ 278921 h 407558"/>
                <a:gd name="connsiteX46" fmla="*/ 168890 w 231406"/>
                <a:gd name="connsiteY46" fmla="*/ 245510 h 407558"/>
                <a:gd name="connsiteX47" fmla="*/ 169747 w 231406"/>
                <a:gd name="connsiteY47" fmla="*/ 242940 h 407558"/>
                <a:gd name="connsiteX48" fmla="*/ 226117 w 231406"/>
                <a:gd name="connsiteY48" fmla="*/ 144422 h 407558"/>
                <a:gd name="connsiteX49" fmla="*/ 227830 w 231406"/>
                <a:gd name="connsiteY49" fmla="*/ 141852 h 407558"/>
                <a:gd name="connsiteX50" fmla="*/ 231342 w 231406"/>
                <a:gd name="connsiteY50" fmla="*/ 132429 h 407558"/>
                <a:gd name="connsiteX51" fmla="*/ 227316 w 231406"/>
                <a:gd name="connsiteY51" fmla="*/ 123862 h 40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31406" h="407558">
                  <a:moveTo>
                    <a:pt x="227316" y="123862"/>
                  </a:moveTo>
                  <a:cubicBezTo>
                    <a:pt x="224746" y="121480"/>
                    <a:pt x="221310" y="120238"/>
                    <a:pt x="217807" y="120435"/>
                  </a:cubicBezTo>
                  <a:cubicBezTo>
                    <a:pt x="214594" y="120281"/>
                    <a:pt x="211467" y="121532"/>
                    <a:pt x="209240" y="123862"/>
                  </a:cubicBezTo>
                  <a:lnTo>
                    <a:pt x="189279" y="152132"/>
                  </a:lnTo>
                  <a:lnTo>
                    <a:pt x="189279" y="152132"/>
                  </a:lnTo>
                  <a:lnTo>
                    <a:pt x="165378" y="184686"/>
                  </a:lnTo>
                  <a:lnTo>
                    <a:pt x="155012" y="225807"/>
                  </a:lnTo>
                  <a:cubicBezTo>
                    <a:pt x="153796" y="230527"/>
                    <a:pt x="149435" y="233748"/>
                    <a:pt x="144561" y="233517"/>
                  </a:cubicBezTo>
                  <a:lnTo>
                    <a:pt x="141991" y="233517"/>
                  </a:lnTo>
                  <a:cubicBezTo>
                    <a:pt x="136508" y="232480"/>
                    <a:pt x="132901" y="227186"/>
                    <a:pt x="133938" y="221703"/>
                  </a:cubicBezTo>
                  <a:cubicBezTo>
                    <a:pt x="134007" y="221352"/>
                    <a:pt x="134092" y="221009"/>
                    <a:pt x="134195" y="220667"/>
                  </a:cubicBezTo>
                  <a:lnTo>
                    <a:pt x="145417" y="177833"/>
                  </a:lnTo>
                  <a:cubicBezTo>
                    <a:pt x="145434" y="176470"/>
                    <a:pt x="146103" y="175194"/>
                    <a:pt x="147216" y="174406"/>
                  </a:cubicBezTo>
                  <a:lnTo>
                    <a:pt x="170604" y="142709"/>
                  </a:lnTo>
                  <a:lnTo>
                    <a:pt x="170604" y="45048"/>
                  </a:lnTo>
                  <a:cubicBezTo>
                    <a:pt x="169439" y="37954"/>
                    <a:pt x="162748" y="33140"/>
                    <a:pt x="155646" y="34305"/>
                  </a:cubicBezTo>
                  <a:cubicBezTo>
                    <a:pt x="150129" y="35204"/>
                    <a:pt x="145803" y="39531"/>
                    <a:pt x="144903" y="45048"/>
                  </a:cubicBezTo>
                  <a:lnTo>
                    <a:pt x="144903" y="45048"/>
                  </a:lnTo>
                  <a:lnTo>
                    <a:pt x="144903" y="95592"/>
                  </a:lnTo>
                  <a:cubicBezTo>
                    <a:pt x="144364" y="101811"/>
                    <a:pt x="138872" y="106420"/>
                    <a:pt x="132653" y="105872"/>
                  </a:cubicBezTo>
                  <a:cubicBezTo>
                    <a:pt x="127187" y="105401"/>
                    <a:pt x="122853" y="101057"/>
                    <a:pt x="122373" y="95592"/>
                  </a:cubicBezTo>
                  <a:lnTo>
                    <a:pt x="122373" y="45048"/>
                  </a:lnTo>
                  <a:lnTo>
                    <a:pt x="122373" y="45048"/>
                  </a:lnTo>
                  <a:lnTo>
                    <a:pt x="122373" y="10781"/>
                  </a:lnTo>
                  <a:cubicBezTo>
                    <a:pt x="121208" y="3687"/>
                    <a:pt x="114517" y="-1127"/>
                    <a:pt x="107415" y="38"/>
                  </a:cubicBezTo>
                  <a:cubicBezTo>
                    <a:pt x="101898" y="937"/>
                    <a:pt x="97572" y="5263"/>
                    <a:pt x="96672" y="10781"/>
                  </a:cubicBezTo>
                  <a:lnTo>
                    <a:pt x="96672" y="88738"/>
                  </a:lnTo>
                  <a:cubicBezTo>
                    <a:pt x="96133" y="94958"/>
                    <a:pt x="90641" y="99567"/>
                    <a:pt x="84422" y="99018"/>
                  </a:cubicBezTo>
                  <a:cubicBezTo>
                    <a:pt x="78956" y="98539"/>
                    <a:pt x="74622" y="94204"/>
                    <a:pt x="74142" y="88738"/>
                  </a:cubicBezTo>
                  <a:lnTo>
                    <a:pt x="74142" y="38194"/>
                  </a:lnTo>
                  <a:cubicBezTo>
                    <a:pt x="72977" y="31101"/>
                    <a:pt x="66286" y="26286"/>
                    <a:pt x="59184" y="27451"/>
                  </a:cubicBezTo>
                  <a:cubicBezTo>
                    <a:pt x="53667" y="28351"/>
                    <a:pt x="49341" y="32677"/>
                    <a:pt x="48441" y="38194"/>
                  </a:cubicBezTo>
                  <a:lnTo>
                    <a:pt x="48441" y="123005"/>
                  </a:lnTo>
                  <a:cubicBezTo>
                    <a:pt x="47902" y="129225"/>
                    <a:pt x="42410" y="133834"/>
                    <a:pt x="36191" y="133285"/>
                  </a:cubicBezTo>
                  <a:cubicBezTo>
                    <a:pt x="30725" y="132806"/>
                    <a:pt x="26391" y="128471"/>
                    <a:pt x="25911" y="123005"/>
                  </a:cubicBezTo>
                  <a:lnTo>
                    <a:pt x="25911" y="72461"/>
                  </a:lnTo>
                  <a:cubicBezTo>
                    <a:pt x="25679" y="65394"/>
                    <a:pt x="19957" y="59748"/>
                    <a:pt x="12889" y="59611"/>
                  </a:cubicBezTo>
                  <a:cubicBezTo>
                    <a:pt x="7475" y="59680"/>
                    <a:pt x="2660" y="63089"/>
                    <a:pt x="810" y="68178"/>
                  </a:cubicBezTo>
                  <a:lnTo>
                    <a:pt x="810" y="237800"/>
                  </a:lnTo>
                  <a:cubicBezTo>
                    <a:pt x="947" y="240396"/>
                    <a:pt x="656" y="243009"/>
                    <a:pt x="-47" y="245510"/>
                  </a:cubicBezTo>
                  <a:cubicBezTo>
                    <a:pt x="2489" y="260948"/>
                    <a:pt x="12546" y="274115"/>
                    <a:pt x="26768" y="280634"/>
                  </a:cubicBezTo>
                  <a:cubicBezTo>
                    <a:pt x="31119" y="282125"/>
                    <a:pt x="33955" y="286322"/>
                    <a:pt x="33707" y="290914"/>
                  </a:cubicBezTo>
                  <a:lnTo>
                    <a:pt x="33707" y="407422"/>
                  </a:lnTo>
                  <a:lnTo>
                    <a:pt x="135137" y="407422"/>
                  </a:lnTo>
                  <a:lnTo>
                    <a:pt x="135137" y="289201"/>
                  </a:lnTo>
                  <a:cubicBezTo>
                    <a:pt x="135129" y="284678"/>
                    <a:pt x="137878" y="280608"/>
                    <a:pt x="142077" y="278921"/>
                  </a:cubicBezTo>
                  <a:cubicBezTo>
                    <a:pt x="155509" y="272290"/>
                    <a:pt x="165327" y="260057"/>
                    <a:pt x="168890" y="245510"/>
                  </a:cubicBezTo>
                  <a:cubicBezTo>
                    <a:pt x="168890" y="244654"/>
                    <a:pt x="169747" y="243797"/>
                    <a:pt x="169747" y="242940"/>
                  </a:cubicBezTo>
                  <a:lnTo>
                    <a:pt x="226117" y="144422"/>
                  </a:lnTo>
                  <a:cubicBezTo>
                    <a:pt x="226973" y="143566"/>
                    <a:pt x="226973" y="142709"/>
                    <a:pt x="227830" y="141852"/>
                  </a:cubicBezTo>
                  <a:cubicBezTo>
                    <a:pt x="230254" y="139334"/>
                    <a:pt x="231530" y="135924"/>
                    <a:pt x="231342" y="132429"/>
                  </a:cubicBezTo>
                  <a:cubicBezTo>
                    <a:pt x="231505" y="129079"/>
                    <a:pt x="229997" y="125875"/>
                    <a:pt x="227316" y="12386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B323577-05C3-437A-7E67-3B8E54B53E8D}"/>
                </a:ext>
              </a:extLst>
            </p:cNvPr>
            <p:cNvSpPr/>
            <p:nvPr/>
          </p:nvSpPr>
          <p:spPr>
            <a:xfrm>
              <a:off x="5270456" y="3454727"/>
              <a:ext cx="232262" cy="406701"/>
            </a:xfrm>
            <a:custGeom>
              <a:avLst/>
              <a:gdLst>
                <a:gd name="connsiteX0" fmla="*/ 231188 w 232262"/>
                <a:gd name="connsiteY0" fmla="*/ 72461 h 406701"/>
                <a:gd name="connsiteX1" fmla="*/ 231188 w 232262"/>
                <a:gd name="connsiteY1" fmla="*/ 68178 h 406701"/>
                <a:gd name="connsiteX2" fmla="*/ 219023 w 232262"/>
                <a:gd name="connsiteY2" fmla="*/ 59611 h 406701"/>
                <a:gd name="connsiteX3" fmla="*/ 206087 w 232262"/>
                <a:gd name="connsiteY3" fmla="*/ 72461 h 406701"/>
                <a:gd name="connsiteX4" fmla="*/ 206087 w 232262"/>
                <a:gd name="connsiteY4" fmla="*/ 123005 h 406701"/>
                <a:gd name="connsiteX5" fmla="*/ 193837 w 232262"/>
                <a:gd name="connsiteY5" fmla="*/ 133285 h 406701"/>
                <a:gd name="connsiteX6" fmla="*/ 183557 w 232262"/>
                <a:gd name="connsiteY6" fmla="*/ 123005 h 406701"/>
                <a:gd name="connsiteX7" fmla="*/ 183557 w 232262"/>
                <a:gd name="connsiteY7" fmla="*/ 38194 h 406701"/>
                <a:gd name="connsiteX8" fmla="*/ 168599 w 232262"/>
                <a:gd name="connsiteY8" fmla="*/ 27451 h 406701"/>
                <a:gd name="connsiteX9" fmla="*/ 157856 w 232262"/>
                <a:gd name="connsiteY9" fmla="*/ 38194 h 406701"/>
                <a:gd name="connsiteX10" fmla="*/ 157856 w 232262"/>
                <a:gd name="connsiteY10" fmla="*/ 88738 h 406701"/>
                <a:gd name="connsiteX11" fmla="*/ 145606 w 232262"/>
                <a:gd name="connsiteY11" fmla="*/ 99018 h 406701"/>
                <a:gd name="connsiteX12" fmla="*/ 135326 w 232262"/>
                <a:gd name="connsiteY12" fmla="*/ 88738 h 406701"/>
                <a:gd name="connsiteX13" fmla="*/ 135326 w 232262"/>
                <a:gd name="connsiteY13" fmla="*/ 10781 h 406701"/>
                <a:gd name="connsiteX14" fmla="*/ 120368 w 232262"/>
                <a:gd name="connsiteY14" fmla="*/ 38 h 406701"/>
                <a:gd name="connsiteX15" fmla="*/ 109625 w 232262"/>
                <a:gd name="connsiteY15" fmla="*/ 10781 h 406701"/>
                <a:gd name="connsiteX16" fmla="*/ 109625 w 232262"/>
                <a:gd name="connsiteY16" fmla="*/ 45048 h 406701"/>
                <a:gd name="connsiteX17" fmla="*/ 109625 w 232262"/>
                <a:gd name="connsiteY17" fmla="*/ 45048 h 406701"/>
                <a:gd name="connsiteX18" fmla="*/ 109625 w 232262"/>
                <a:gd name="connsiteY18" fmla="*/ 95592 h 406701"/>
                <a:gd name="connsiteX19" fmla="*/ 97375 w 232262"/>
                <a:gd name="connsiteY19" fmla="*/ 105872 h 406701"/>
                <a:gd name="connsiteX20" fmla="*/ 87095 w 232262"/>
                <a:gd name="connsiteY20" fmla="*/ 95592 h 406701"/>
                <a:gd name="connsiteX21" fmla="*/ 87095 w 232262"/>
                <a:gd name="connsiteY21" fmla="*/ 45048 h 406701"/>
                <a:gd name="connsiteX22" fmla="*/ 87095 w 232262"/>
                <a:gd name="connsiteY22" fmla="*/ 45048 h 406701"/>
                <a:gd name="connsiteX23" fmla="*/ 72137 w 232262"/>
                <a:gd name="connsiteY23" fmla="*/ 34305 h 406701"/>
                <a:gd name="connsiteX24" fmla="*/ 61395 w 232262"/>
                <a:gd name="connsiteY24" fmla="*/ 45048 h 406701"/>
                <a:gd name="connsiteX25" fmla="*/ 61395 w 232262"/>
                <a:gd name="connsiteY25" fmla="*/ 142709 h 406701"/>
                <a:gd name="connsiteX26" fmla="*/ 83925 w 232262"/>
                <a:gd name="connsiteY26" fmla="*/ 174406 h 406701"/>
                <a:gd name="connsiteX27" fmla="*/ 85639 w 232262"/>
                <a:gd name="connsiteY27" fmla="*/ 177833 h 406701"/>
                <a:gd name="connsiteX28" fmla="*/ 96947 w 232262"/>
                <a:gd name="connsiteY28" fmla="*/ 220667 h 406701"/>
                <a:gd name="connsiteX29" fmla="*/ 90188 w 232262"/>
                <a:gd name="connsiteY29" fmla="*/ 233260 h 406701"/>
                <a:gd name="connsiteX30" fmla="*/ 89151 w 232262"/>
                <a:gd name="connsiteY30" fmla="*/ 233517 h 406701"/>
                <a:gd name="connsiteX31" fmla="*/ 86581 w 232262"/>
                <a:gd name="connsiteY31" fmla="*/ 233517 h 406701"/>
                <a:gd name="connsiteX32" fmla="*/ 76130 w 232262"/>
                <a:gd name="connsiteY32" fmla="*/ 225807 h 406701"/>
                <a:gd name="connsiteX33" fmla="*/ 65764 w 232262"/>
                <a:gd name="connsiteY33" fmla="*/ 184686 h 406701"/>
                <a:gd name="connsiteX34" fmla="*/ 41434 w 232262"/>
                <a:gd name="connsiteY34" fmla="*/ 152132 h 406701"/>
                <a:gd name="connsiteX35" fmla="*/ 40577 w 232262"/>
                <a:gd name="connsiteY35" fmla="*/ 150419 h 406701"/>
                <a:gd name="connsiteX36" fmla="*/ 21559 w 232262"/>
                <a:gd name="connsiteY36" fmla="*/ 123862 h 406701"/>
                <a:gd name="connsiteX37" fmla="*/ 12992 w 232262"/>
                <a:gd name="connsiteY37" fmla="*/ 120435 h 406701"/>
                <a:gd name="connsiteX38" fmla="*/ 3398 w 232262"/>
                <a:gd name="connsiteY38" fmla="*/ 123862 h 406701"/>
                <a:gd name="connsiteX39" fmla="*/ -29 w 232262"/>
                <a:gd name="connsiteY39" fmla="*/ 133285 h 406701"/>
                <a:gd name="connsiteX40" fmla="*/ 3398 w 232262"/>
                <a:gd name="connsiteY40" fmla="*/ 142709 h 406701"/>
                <a:gd name="connsiteX41" fmla="*/ 5196 w 232262"/>
                <a:gd name="connsiteY41" fmla="*/ 145279 h 406701"/>
                <a:gd name="connsiteX42" fmla="*/ 61480 w 232262"/>
                <a:gd name="connsiteY42" fmla="*/ 243797 h 406701"/>
                <a:gd name="connsiteX43" fmla="*/ 62337 w 232262"/>
                <a:gd name="connsiteY43" fmla="*/ 246367 h 406701"/>
                <a:gd name="connsiteX44" fmla="*/ 89237 w 232262"/>
                <a:gd name="connsiteY44" fmla="*/ 279777 h 406701"/>
                <a:gd name="connsiteX45" fmla="*/ 96176 w 232262"/>
                <a:gd name="connsiteY45" fmla="*/ 290058 h 406701"/>
                <a:gd name="connsiteX46" fmla="*/ 96176 w 232262"/>
                <a:gd name="connsiteY46" fmla="*/ 406566 h 406701"/>
                <a:gd name="connsiteX47" fmla="*/ 197521 w 232262"/>
                <a:gd name="connsiteY47" fmla="*/ 406566 h 406701"/>
                <a:gd name="connsiteX48" fmla="*/ 197521 w 232262"/>
                <a:gd name="connsiteY48" fmla="*/ 290058 h 406701"/>
                <a:gd name="connsiteX49" fmla="*/ 204460 w 232262"/>
                <a:gd name="connsiteY49" fmla="*/ 279777 h 406701"/>
                <a:gd name="connsiteX50" fmla="*/ 231359 w 232262"/>
                <a:gd name="connsiteY50" fmla="*/ 244654 h 406701"/>
                <a:gd name="connsiteX51" fmla="*/ 230503 w 232262"/>
                <a:gd name="connsiteY51" fmla="*/ 236943 h 406701"/>
                <a:gd name="connsiteX52" fmla="*/ 232216 w 232262"/>
                <a:gd name="connsiteY52" fmla="*/ 72461 h 40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2262" h="406701">
                  <a:moveTo>
                    <a:pt x="231188" y="72461"/>
                  </a:moveTo>
                  <a:lnTo>
                    <a:pt x="231188" y="68178"/>
                  </a:lnTo>
                  <a:cubicBezTo>
                    <a:pt x="229321" y="63055"/>
                    <a:pt x="224472" y="59637"/>
                    <a:pt x="219023" y="59611"/>
                  </a:cubicBezTo>
                  <a:cubicBezTo>
                    <a:pt x="211973" y="59748"/>
                    <a:pt x="206267" y="65411"/>
                    <a:pt x="206087" y="72461"/>
                  </a:cubicBezTo>
                  <a:lnTo>
                    <a:pt x="206087" y="123005"/>
                  </a:lnTo>
                  <a:cubicBezTo>
                    <a:pt x="205548" y="129225"/>
                    <a:pt x="200057" y="133834"/>
                    <a:pt x="193837" y="133285"/>
                  </a:cubicBezTo>
                  <a:cubicBezTo>
                    <a:pt x="188371" y="132814"/>
                    <a:pt x="184037" y="128471"/>
                    <a:pt x="183557" y="123005"/>
                  </a:cubicBezTo>
                  <a:lnTo>
                    <a:pt x="183557" y="38194"/>
                  </a:lnTo>
                  <a:cubicBezTo>
                    <a:pt x="182392" y="31101"/>
                    <a:pt x="175701" y="26286"/>
                    <a:pt x="168599" y="27451"/>
                  </a:cubicBezTo>
                  <a:cubicBezTo>
                    <a:pt x="163083" y="28351"/>
                    <a:pt x="158756" y="32677"/>
                    <a:pt x="157856" y="38194"/>
                  </a:cubicBezTo>
                  <a:lnTo>
                    <a:pt x="157856" y="88738"/>
                  </a:lnTo>
                  <a:cubicBezTo>
                    <a:pt x="157317" y="94958"/>
                    <a:pt x="151826" y="99567"/>
                    <a:pt x="145606" y="99018"/>
                  </a:cubicBezTo>
                  <a:cubicBezTo>
                    <a:pt x="140140" y="98547"/>
                    <a:pt x="135806" y="94204"/>
                    <a:pt x="135326" y="88738"/>
                  </a:cubicBezTo>
                  <a:lnTo>
                    <a:pt x="135326" y="10781"/>
                  </a:lnTo>
                  <a:cubicBezTo>
                    <a:pt x="134161" y="3687"/>
                    <a:pt x="127470" y="-1127"/>
                    <a:pt x="120368" y="38"/>
                  </a:cubicBezTo>
                  <a:cubicBezTo>
                    <a:pt x="114852" y="937"/>
                    <a:pt x="110525" y="5263"/>
                    <a:pt x="109625" y="10781"/>
                  </a:cubicBezTo>
                  <a:lnTo>
                    <a:pt x="109625" y="45048"/>
                  </a:lnTo>
                  <a:lnTo>
                    <a:pt x="109625" y="45048"/>
                  </a:lnTo>
                  <a:lnTo>
                    <a:pt x="109625" y="95592"/>
                  </a:lnTo>
                  <a:cubicBezTo>
                    <a:pt x="109086" y="101811"/>
                    <a:pt x="103595" y="106420"/>
                    <a:pt x="97375" y="105872"/>
                  </a:cubicBezTo>
                  <a:cubicBezTo>
                    <a:pt x="91909" y="105401"/>
                    <a:pt x="87575" y="101057"/>
                    <a:pt x="87095" y="95592"/>
                  </a:cubicBezTo>
                  <a:lnTo>
                    <a:pt x="87095" y="45048"/>
                  </a:lnTo>
                  <a:lnTo>
                    <a:pt x="87095" y="45048"/>
                  </a:lnTo>
                  <a:cubicBezTo>
                    <a:pt x="85930" y="37954"/>
                    <a:pt x="79239" y="33140"/>
                    <a:pt x="72137" y="34305"/>
                  </a:cubicBezTo>
                  <a:cubicBezTo>
                    <a:pt x="66621" y="35204"/>
                    <a:pt x="62294" y="39531"/>
                    <a:pt x="61395" y="45048"/>
                  </a:cubicBezTo>
                  <a:lnTo>
                    <a:pt x="61395" y="142709"/>
                  </a:lnTo>
                  <a:lnTo>
                    <a:pt x="83925" y="174406"/>
                  </a:lnTo>
                  <a:cubicBezTo>
                    <a:pt x="84825" y="175348"/>
                    <a:pt x="85425" y="176548"/>
                    <a:pt x="85639" y="177833"/>
                  </a:cubicBezTo>
                  <a:lnTo>
                    <a:pt x="96947" y="220667"/>
                  </a:lnTo>
                  <a:cubicBezTo>
                    <a:pt x="98557" y="226012"/>
                    <a:pt x="95533" y="231649"/>
                    <a:pt x="90188" y="233260"/>
                  </a:cubicBezTo>
                  <a:cubicBezTo>
                    <a:pt x="89845" y="233363"/>
                    <a:pt x="89502" y="233448"/>
                    <a:pt x="89151" y="233517"/>
                  </a:cubicBezTo>
                  <a:lnTo>
                    <a:pt x="86581" y="233517"/>
                  </a:lnTo>
                  <a:cubicBezTo>
                    <a:pt x="81732" y="233688"/>
                    <a:pt x="77397" y="230493"/>
                    <a:pt x="76130" y="225807"/>
                  </a:cubicBezTo>
                  <a:lnTo>
                    <a:pt x="65764" y="184686"/>
                  </a:lnTo>
                  <a:lnTo>
                    <a:pt x="41434" y="152132"/>
                  </a:lnTo>
                  <a:cubicBezTo>
                    <a:pt x="40946" y="151687"/>
                    <a:pt x="40637" y="151079"/>
                    <a:pt x="40577" y="150419"/>
                  </a:cubicBezTo>
                  <a:lnTo>
                    <a:pt x="21559" y="123862"/>
                  </a:lnTo>
                  <a:cubicBezTo>
                    <a:pt x="19109" y="121892"/>
                    <a:pt x="16128" y="120701"/>
                    <a:pt x="12992" y="120435"/>
                  </a:cubicBezTo>
                  <a:cubicBezTo>
                    <a:pt x="9540" y="120658"/>
                    <a:pt x="6216" y="121840"/>
                    <a:pt x="3398" y="123862"/>
                  </a:cubicBezTo>
                  <a:cubicBezTo>
                    <a:pt x="1024" y="126406"/>
                    <a:pt x="-209" y="129807"/>
                    <a:pt x="-29" y="133285"/>
                  </a:cubicBezTo>
                  <a:cubicBezTo>
                    <a:pt x="193" y="136686"/>
                    <a:pt x="1385" y="139959"/>
                    <a:pt x="3398" y="142709"/>
                  </a:cubicBezTo>
                  <a:cubicBezTo>
                    <a:pt x="4340" y="143566"/>
                    <a:pt x="5196" y="144422"/>
                    <a:pt x="5196" y="145279"/>
                  </a:cubicBezTo>
                  <a:lnTo>
                    <a:pt x="61480" y="243797"/>
                  </a:lnTo>
                  <a:cubicBezTo>
                    <a:pt x="62140" y="244482"/>
                    <a:pt x="62449" y="245425"/>
                    <a:pt x="62337" y="246367"/>
                  </a:cubicBezTo>
                  <a:cubicBezTo>
                    <a:pt x="65935" y="260930"/>
                    <a:pt x="75778" y="273155"/>
                    <a:pt x="89237" y="279777"/>
                  </a:cubicBezTo>
                  <a:cubicBezTo>
                    <a:pt x="93572" y="281285"/>
                    <a:pt x="96390" y="285474"/>
                    <a:pt x="96176" y="290058"/>
                  </a:cubicBezTo>
                  <a:lnTo>
                    <a:pt x="96176" y="406566"/>
                  </a:lnTo>
                  <a:lnTo>
                    <a:pt x="197521" y="406566"/>
                  </a:lnTo>
                  <a:lnTo>
                    <a:pt x="197521" y="290058"/>
                  </a:lnTo>
                  <a:cubicBezTo>
                    <a:pt x="197555" y="285552"/>
                    <a:pt x="200288" y="281499"/>
                    <a:pt x="204460" y="279777"/>
                  </a:cubicBezTo>
                  <a:cubicBezTo>
                    <a:pt x="218424" y="272915"/>
                    <a:pt x="228378" y="259920"/>
                    <a:pt x="231359" y="244654"/>
                  </a:cubicBezTo>
                  <a:cubicBezTo>
                    <a:pt x="231359" y="242084"/>
                    <a:pt x="230503" y="239513"/>
                    <a:pt x="230503" y="236943"/>
                  </a:cubicBezTo>
                  <a:lnTo>
                    <a:pt x="232216" y="72461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03" name="Graphic 2">
            <a:extLst>
              <a:ext uri="{FF2B5EF4-FFF2-40B4-BE49-F238E27FC236}">
                <a16:creationId xmlns:a16="http://schemas.microsoft.com/office/drawing/2014/main" id="{4156311B-2934-40E3-C3CA-3C61C5D6E810}"/>
              </a:ext>
            </a:extLst>
          </p:cNvPr>
          <p:cNvGrpSpPr/>
          <p:nvPr/>
        </p:nvGrpSpPr>
        <p:grpSpPr>
          <a:xfrm>
            <a:off x="4180093" y="3443370"/>
            <a:ext cx="478711" cy="428338"/>
            <a:chOff x="4180093" y="3443370"/>
            <a:chExt cx="478711" cy="428338"/>
          </a:xfrm>
          <a:solidFill>
            <a:srgbClr val="000000"/>
          </a:solidFill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70AF7115-995A-8FCD-3E8D-54D8507A8120}"/>
                </a:ext>
              </a:extLst>
            </p:cNvPr>
            <p:cNvSpPr/>
            <p:nvPr/>
          </p:nvSpPr>
          <p:spPr>
            <a:xfrm>
              <a:off x="4302340" y="3507273"/>
              <a:ext cx="77991" cy="103148"/>
            </a:xfrm>
            <a:custGeom>
              <a:avLst/>
              <a:gdLst>
                <a:gd name="connsiteX0" fmla="*/ 1668 w 77991"/>
                <a:gd name="connsiteY0" fmla="*/ 31052 h 103148"/>
                <a:gd name="connsiteX1" fmla="*/ 1668 w 77991"/>
                <a:gd name="connsiteY1" fmla="*/ 31052 h 103148"/>
                <a:gd name="connsiteX2" fmla="*/ 3382 w 77991"/>
                <a:gd name="connsiteY2" fmla="*/ 31909 h 103148"/>
                <a:gd name="connsiteX3" fmla="*/ 4239 w 77991"/>
                <a:gd name="connsiteY3" fmla="*/ 31909 h 103148"/>
                <a:gd name="connsiteX4" fmla="*/ 5952 w 77991"/>
                <a:gd name="connsiteY4" fmla="*/ 32765 h 103148"/>
                <a:gd name="connsiteX5" fmla="*/ 6894 w 77991"/>
                <a:gd name="connsiteY5" fmla="*/ 32765 h 103148"/>
                <a:gd name="connsiteX6" fmla="*/ 8607 w 77991"/>
                <a:gd name="connsiteY6" fmla="*/ 33622 h 103148"/>
                <a:gd name="connsiteX7" fmla="*/ 38077 w 77991"/>
                <a:gd name="connsiteY7" fmla="*/ 48185 h 103148"/>
                <a:gd name="connsiteX8" fmla="*/ 54526 w 77991"/>
                <a:gd name="connsiteY8" fmla="*/ 62749 h 103148"/>
                <a:gd name="connsiteX9" fmla="*/ 59751 w 77991"/>
                <a:gd name="connsiteY9" fmla="*/ 71316 h 103148"/>
                <a:gd name="connsiteX10" fmla="*/ 60608 w 77991"/>
                <a:gd name="connsiteY10" fmla="*/ 72172 h 103148"/>
                <a:gd name="connsiteX11" fmla="*/ 60608 w 77991"/>
                <a:gd name="connsiteY11" fmla="*/ 72172 h 103148"/>
                <a:gd name="connsiteX12" fmla="*/ 62321 w 77991"/>
                <a:gd name="connsiteY12" fmla="*/ 74742 h 103148"/>
                <a:gd name="connsiteX13" fmla="*/ 64035 w 77991"/>
                <a:gd name="connsiteY13" fmla="*/ 78169 h 103148"/>
                <a:gd name="connsiteX14" fmla="*/ 68404 w 77991"/>
                <a:gd name="connsiteY14" fmla="*/ 89306 h 103148"/>
                <a:gd name="connsiteX15" fmla="*/ 68404 w 77991"/>
                <a:gd name="connsiteY15" fmla="*/ 89306 h 103148"/>
                <a:gd name="connsiteX16" fmla="*/ 69260 w 77991"/>
                <a:gd name="connsiteY16" fmla="*/ 91019 h 103148"/>
                <a:gd name="connsiteX17" fmla="*/ 69260 w 77991"/>
                <a:gd name="connsiteY17" fmla="*/ 91876 h 103148"/>
                <a:gd name="connsiteX18" fmla="*/ 70117 w 77991"/>
                <a:gd name="connsiteY18" fmla="*/ 92732 h 103148"/>
                <a:gd name="connsiteX19" fmla="*/ 70117 w 77991"/>
                <a:gd name="connsiteY19" fmla="*/ 93589 h 103148"/>
                <a:gd name="connsiteX20" fmla="*/ 70974 w 77991"/>
                <a:gd name="connsiteY20" fmla="*/ 94446 h 103148"/>
                <a:gd name="connsiteX21" fmla="*/ 70974 w 77991"/>
                <a:gd name="connsiteY21" fmla="*/ 95303 h 103148"/>
                <a:gd name="connsiteX22" fmla="*/ 71830 w 77991"/>
                <a:gd name="connsiteY22" fmla="*/ 96159 h 103148"/>
                <a:gd name="connsiteX23" fmla="*/ 71830 w 77991"/>
                <a:gd name="connsiteY23" fmla="*/ 97016 h 103148"/>
                <a:gd name="connsiteX24" fmla="*/ 72687 w 77991"/>
                <a:gd name="connsiteY24" fmla="*/ 97873 h 103148"/>
                <a:gd name="connsiteX25" fmla="*/ 73544 w 77991"/>
                <a:gd name="connsiteY25" fmla="*/ 99586 h 103148"/>
                <a:gd name="connsiteX26" fmla="*/ 74401 w 77991"/>
                <a:gd name="connsiteY26" fmla="*/ 100443 h 103148"/>
                <a:gd name="connsiteX27" fmla="*/ 74401 w 77991"/>
                <a:gd name="connsiteY27" fmla="*/ 102156 h 103148"/>
                <a:gd name="connsiteX28" fmla="*/ 77913 w 77991"/>
                <a:gd name="connsiteY28" fmla="*/ 103013 h 103148"/>
                <a:gd name="connsiteX29" fmla="*/ 77913 w 77991"/>
                <a:gd name="connsiteY29" fmla="*/ 103013 h 103148"/>
                <a:gd name="connsiteX30" fmla="*/ 77056 w 77991"/>
                <a:gd name="connsiteY30" fmla="*/ 97873 h 103148"/>
                <a:gd name="connsiteX31" fmla="*/ 67633 w 77991"/>
                <a:gd name="connsiteY31" fmla="*/ 58465 h 103148"/>
                <a:gd name="connsiteX32" fmla="*/ 72773 w 77991"/>
                <a:gd name="connsiteY32" fmla="*/ 26768 h 103148"/>
                <a:gd name="connsiteX33" fmla="*/ 76285 w 77991"/>
                <a:gd name="connsiteY33" fmla="*/ 20772 h 103148"/>
                <a:gd name="connsiteX34" fmla="*/ 70203 w 77991"/>
                <a:gd name="connsiteY34" fmla="*/ 16488 h 103148"/>
                <a:gd name="connsiteX35" fmla="*/ 40733 w 77991"/>
                <a:gd name="connsiteY35" fmla="*/ 1925 h 103148"/>
                <a:gd name="connsiteX36" fmla="*/ 24285 w 77991"/>
                <a:gd name="connsiteY36" fmla="*/ 1068 h 103148"/>
                <a:gd name="connsiteX37" fmla="*/ 17346 w 77991"/>
                <a:gd name="connsiteY37" fmla="*/ 4495 h 103148"/>
                <a:gd name="connsiteX38" fmla="*/ 7836 w 77991"/>
                <a:gd name="connsiteY38" fmla="*/ 12205 h 103148"/>
                <a:gd name="connsiteX39" fmla="*/ 41 w 77991"/>
                <a:gd name="connsiteY39" fmla="*/ 30195 h 103148"/>
                <a:gd name="connsiteX40" fmla="*/ 1668 w 77991"/>
                <a:gd name="connsiteY40" fmla="*/ 31052 h 103148"/>
                <a:gd name="connsiteX41" fmla="*/ 25056 w 77991"/>
                <a:gd name="connsiteY41" fmla="*/ 13918 h 103148"/>
                <a:gd name="connsiteX42" fmla="*/ 40647 w 77991"/>
                <a:gd name="connsiteY42" fmla="*/ 13918 h 103148"/>
                <a:gd name="connsiteX43" fmla="*/ 51870 w 77991"/>
                <a:gd name="connsiteY43" fmla="*/ 25055 h 103148"/>
                <a:gd name="connsiteX44" fmla="*/ 52152 w 77991"/>
                <a:gd name="connsiteY44" fmla="*/ 40192 h 103148"/>
                <a:gd name="connsiteX45" fmla="*/ 51870 w 77991"/>
                <a:gd name="connsiteY45" fmla="*/ 40475 h 103148"/>
                <a:gd name="connsiteX46" fmla="*/ 44074 w 77991"/>
                <a:gd name="connsiteY46" fmla="*/ 43902 h 103148"/>
                <a:gd name="connsiteX47" fmla="*/ 36278 w 77991"/>
                <a:gd name="connsiteY47" fmla="*/ 40475 h 103148"/>
                <a:gd name="connsiteX48" fmla="*/ 24799 w 77991"/>
                <a:gd name="connsiteY48" fmla="*/ 29338 h 103148"/>
                <a:gd name="connsiteX49" fmla="*/ 24516 w 77991"/>
                <a:gd name="connsiteY49" fmla="*/ 14201 h 103148"/>
                <a:gd name="connsiteX50" fmla="*/ 24799 w 77991"/>
                <a:gd name="connsiteY50" fmla="*/ 13918 h 10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7991" h="103148">
                  <a:moveTo>
                    <a:pt x="1668" y="31052"/>
                  </a:moveTo>
                  <a:lnTo>
                    <a:pt x="1668" y="31052"/>
                  </a:lnTo>
                  <a:cubicBezTo>
                    <a:pt x="2320" y="31146"/>
                    <a:pt x="2919" y="31446"/>
                    <a:pt x="3382" y="31909"/>
                  </a:cubicBezTo>
                  <a:lnTo>
                    <a:pt x="4239" y="31909"/>
                  </a:lnTo>
                  <a:cubicBezTo>
                    <a:pt x="5095" y="31909"/>
                    <a:pt x="5095" y="31909"/>
                    <a:pt x="5952" y="32765"/>
                  </a:cubicBezTo>
                  <a:lnTo>
                    <a:pt x="6894" y="32765"/>
                  </a:lnTo>
                  <a:cubicBezTo>
                    <a:pt x="7751" y="32765"/>
                    <a:pt x="7751" y="33622"/>
                    <a:pt x="8607" y="33622"/>
                  </a:cubicBezTo>
                  <a:lnTo>
                    <a:pt x="38077" y="48185"/>
                  </a:lnTo>
                  <a:cubicBezTo>
                    <a:pt x="44674" y="51612"/>
                    <a:pt x="50328" y="56615"/>
                    <a:pt x="54526" y="62749"/>
                  </a:cubicBezTo>
                  <a:lnTo>
                    <a:pt x="59751" y="71316"/>
                  </a:lnTo>
                  <a:cubicBezTo>
                    <a:pt x="59751" y="71787"/>
                    <a:pt x="60137" y="72172"/>
                    <a:pt x="60608" y="72172"/>
                  </a:cubicBezTo>
                  <a:lnTo>
                    <a:pt x="60608" y="72172"/>
                  </a:lnTo>
                  <a:cubicBezTo>
                    <a:pt x="61465" y="73029"/>
                    <a:pt x="61465" y="73886"/>
                    <a:pt x="62321" y="74742"/>
                  </a:cubicBezTo>
                  <a:cubicBezTo>
                    <a:pt x="63178" y="75599"/>
                    <a:pt x="63178" y="77312"/>
                    <a:pt x="64035" y="78169"/>
                  </a:cubicBezTo>
                  <a:cubicBezTo>
                    <a:pt x="64891" y="80739"/>
                    <a:pt x="66605" y="84166"/>
                    <a:pt x="68404" y="89306"/>
                  </a:cubicBezTo>
                  <a:lnTo>
                    <a:pt x="68404" y="89306"/>
                  </a:lnTo>
                  <a:cubicBezTo>
                    <a:pt x="68404" y="90163"/>
                    <a:pt x="68404" y="90163"/>
                    <a:pt x="69260" y="91019"/>
                  </a:cubicBezTo>
                  <a:lnTo>
                    <a:pt x="69260" y="91876"/>
                  </a:lnTo>
                  <a:cubicBezTo>
                    <a:pt x="69260" y="92347"/>
                    <a:pt x="69646" y="92732"/>
                    <a:pt x="70117" y="92732"/>
                  </a:cubicBezTo>
                  <a:lnTo>
                    <a:pt x="70117" y="93589"/>
                  </a:lnTo>
                  <a:cubicBezTo>
                    <a:pt x="70117" y="94060"/>
                    <a:pt x="70502" y="94446"/>
                    <a:pt x="70974" y="94446"/>
                  </a:cubicBezTo>
                  <a:lnTo>
                    <a:pt x="70974" y="95303"/>
                  </a:lnTo>
                  <a:cubicBezTo>
                    <a:pt x="70974" y="95774"/>
                    <a:pt x="71359" y="96159"/>
                    <a:pt x="71830" y="96159"/>
                  </a:cubicBezTo>
                  <a:lnTo>
                    <a:pt x="71830" y="97016"/>
                  </a:lnTo>
                  <a:cubicBezTo>
                    <a:pt x="71830" y="97487"/>
                    <a:pt x="72216" y="97873"/>
                    <a:pt x="72687" y="97873"/>
                  </a:cubicBezTo>
                  <a:cubicBezTo>
                    <a:pt x="72687" y="98729"/>
                    <a:pt x="72687" y="98729"/>
                    <a:pt x="73544" y="99586"/>
                  </a:cubicBezTo>
                  <a:cubicBezTo>
                    <a:pt x="73544" y="100057"/>
                    <a:pt x="73929" y="100443"/>
                    <a:pt x="74401" y="100443"/>
                  </a:cubicBezTo>
                  <a:lnTo>
                    <a:pt x="74401" y="102156"/>
                  </a:lnTo>
                  <a:cubicBezTo>
                    <a:pt x="75343" y="102156"/>
                    <a:pt x="77056" y="103013"/>
                    <a:pt x="77913" y="103013"/>
                  </a:cubicBezTo>
                  <a:lnTo>
                    <a:pt x="77913" y="103013"/>
                  </a:lnTo>
                  <a:cubicBezTo>
                    <a:pt x="78050" y="101257"/>
                    <a:pt x="77750" y="99492"/>
                    <a:pt x="77056" y="97873"/>
                  </a:cubicBezTo>
                  <a:lnTo>
                    <a:pt x="67633" y="58465"/>
                  </a:lnTo>
                  <a:cubicBezTo>
                    <a:pt x="64874" y="47646"/>
                    <a:pt x="66742" y="36166"/>
                    <a:pt x="72773" y="26768"/>
                  </a:cubicBezTo>
                  <a:lnTo>
                    <a:pt x="76285" y="20772"/>
                  </a:lnTo>
                  <a:cubicBezTo>
                    <a:pt x="74615" y="18896"/>
                    <a:pt x="72533" y="17431"/>
                    <a:pt x="70203" y="16488"/>
                  </a:cubicBezTo>
                  <a:lnTo>
                    <a:pt x="40733" y="1925"/>
                  </a:lnTo>
                  <a:cubicBezTo>
                    <a:pt x="35567" y="-491"/>
                    <a:pt x="29673" y="-791"/>
                    <a:pt x="24285" y="1068"/>
                  </a:cubicBezTo>
                  <a:cubicBezTo>
                    <a:pt x="21809" y="1839"/>
                    <a:pt x="19470" y="2996"/>
                    <a:pt x="17346" y="4495"/>
                  </a:cubicBezTo>
                  <a:lnTo>
                    <a:pt x="7836" y="12205"/>
                  </a:lnTo>
                  <a:cubicBezTo>
                    <a:pt x="2337" y="16480"/>
                    <a:pt x="-602" y="23265"/>
                    <a:pt x="41" y="30195"/>
                  </a:cubicBezTo>
                  <a:cubicBezTo>
                    <a:pt x="812" y="31052"/>
                    <a:pt x="812" y="31052"/>
                    <a:pt x="1668" y="31052"/>
                  </a:cubicBezTo>
                  <a:close/>
                  <a:moveTo>
                    <a:pt x="25056" y="13918"/>
                  </a:moveTo>
                  <a:cubicBezTo>
                    <a:pt x="29365" y="9626"/>
                    <a:pt x="36338" y="9626"/>
                    <a:pt x="40647" y="13918"/>
                  </a:cubicBezTo>
                  <a:lnTo>
                    <a:pt x="51870" y="25055"/>
                  </a:lnTo>
                  <a:cubicBezTo>
                    <a:pt x="56128" y="29158"/>
                    <a:pt x="56256" y="35935"/>
                    <a:pt x="52152" y="40192"/>
                  </a:cubicBezTo>
                  <a:cubicBezTo>
                    <a:pt x="52058" y="40287"/>
                    <a:pt x="51964" y="40381"/>
                    <a:pt x="51870" y="40475"/>
                  </a:cubicBezTo>
                  <a:cubicBezTo>
                    <a:pt x="49737" y="42480"/>
                    <a:pt x="46987" y="43688"/>
                    <a:pt x="44074" y="43902"/>
                  </a:cubicBezTo>
                  <a:cubicBezTo>
                    <a:pt x="41118" y="43876"/>
                    <a:pt x="38300" y="42634"/>
                    <a:pt x="36278" y="40475"/>
                  </a:cubicBezTo>
                  <a:lnTo>
                    <a:pt x="24799" y="29338"/>
                  </a:lnTo>
                  <a:cubicBezTo>
                    <a:pt x="20541" y="25235"/>
                    <a:pt x="20413" y="18459"/>
                    <a:pt x="24516" y="14201"/>
                  </a:cubicBezTo>
                  <a:cubicBezTo>
                    <a:pt x="24610" y="14098"/>
                    <a:pt x="24705" y="14012"/>
                    <a:pt x="24799" y="1391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FB637D5-0FA1-F421-EB7E-DBCCD3F08DD3}"/>
                </a:ext>
              </a:extLst>
            </p:cNvPr>
            <p:cNvSpPr/>
            <p:nvPr/>
          </p:nvSpPr>
          <p:spPr>
            <a:xfrm>
              <a:off x="4456596" y="3532976"/>
              <a:ext cx="104855" cy="106602"/>
            </a:xfrm>
            <a:custGeom>
              <a:avLst/>
              <a:gdLst>
                <a:gd name="connsiteX0" fmla="*/ 5983 w 104855"/>
                <a:gd name="connsiteY0" fmla="*/ 53323 h 106602"/>
                <a:gd name="connsiteX1" fmla="*/ 15493 w 104855"/>
                <a:gd name="connsiteY1" fmla="*/ 66173 h 106602"/>
                <a:gd name="connsiteX2" fmla="*/ 15493 w 104855"/>
                <a:gd name="connsiteY2" fmla="*/ 66173 h 106602"/>
                <a:gd name="connsiteX3" fmla="*/ 50188 w 104855"/>
                <a:gd name="connsiteY3" fmla="*/ 87590 h 106602"/>
                <a:gd name="connsiteX4" fmla="*/ 57984 w 104855"/>
                <a:gd name="connsiteY4" fmla="*/ 93586 h 106602"/>
                <a:gd name="connsiteX5" fmla="*/ 64923 w 104855"/>
                <a:gd name="connsiteY5" fmla="*/ 100440 h 106602"/>
                <a:gd name="connsiteX6" fmla="*/ 77944 w 104855"/>
                <a:gd name="connsiteY6" fmla="*/ 106437 h 106602"/>
                <a:gd name="connsiteX7" fmla="*/ 80514 w 104855"/>
                <a:gd name="connsiteY7" fmla="*/ 106437 h 106602"/>
                <a:gd name="connsiteX8" fmla="*/ 85740 w 104855"/>
                <a:gd name="connsiteY8" fmla="*/ 105580 h 106602"/>
                <a:gd name="connsiteX9" fmla="*/ 87453 w 104855"/>
                <a:gd name="connsiteY9" fmla="*/ 104723 h 106602"/>
                <a:gd name="connsiteX10" fmla="*/ 90880 w 104855"/>
                <a:gd name="connsiteY10" fmla="*/ 103010 h 106602"/>
                <a:gd name="connsiteX11" fmla="*/ 94392 w 104855"/>
                <a:gd name="connsiteY11" fmla="*/ 101296 h 106602"/>
                <a:gd name="connsiteX12" fmla="*/ 104758 w 104855"/>
                <a:gd name="connsiteY12" fmla="*/ 82450 h 106602"/>
                <a:gd name="connsiteX13" fmla="*/ 103901 w 104855"/>
                <a:gd name="connsiteY13" fmla="*/ 78166 h 106602"/>
                <a:gd name="connsiteX14" fmla="*/ 102188 w 104855"/>
                <a:gd name="connsiteY14" fmla="*/ 75596 h 106602"/>
                <a:gd name="connsiteX15" fmla="*/ 101332 w 104855"/>
                <a:gd name="connsiteY15" fmla="*/ 73883 h 106602"/>
                <a:gd name="connsiteX16" fmla="*/ 97819 w 104855"/>
                <a:gd name="connsiteY16" fmla="*/ 66173 h 106602"/>
                <a:gd name="connsiteX17" fmla="*/ 96962 w 104855"/>
                <a:gd name="connsiteY17" fmla="*/ 64459 h 106602"/>
                <a:gd name="connsiteX18" fmla="*/ 85740 w 104855"/>
                <a:gd name="connsiteY18" fmla="*/ 37046 h 106602"/>
                <a:gd name="connsiteX19" fmla="*/ 83941 w 104855"/>
                <a:gd name="connsiteY19" fmla="*/ 32762 h 106602"/>
                <a:gd name="connsiteX20" fmla="*/ 78801 w 104855"/>
                <a:gd name="connsiteY20" fmla="*/ 24195 h 106602"/>
                <a:gd name="connsiteX21" fmla="*/ 70234 w 104855"/>
                <a:gd name="connsiteY21" fmla="*/ 16485 h 106602"/>
                <a:gd name="connsiteX22" fmla="*/ 40764 w 104855"/>
                <a:gd name="connsiteY22" fmla="*/ 1922 h 106602"/>
                <a:gd name="connsiteX23" fmla="*/ 24231 w 104855"/>
                <a:gd name="connsiteY23" fmla="*/ 1065 h 106602"/>
                <a:gd name="connsiteX24" fmla="*/ 17291 w 104855"/>
                <a:gd name="connsiteY24" fmla="*/ 4492 h 106602"/>
                <a:gd name="connsiteX25" fmla="*/ 12151 w 104855"/>
                <a:gd name="connsiteY25" fmla="*/ 8775 h 106602"/>
                <a:gd name="connsiteX26" fmla="*/ 7782 w 104855"/>
                <a:gd name="connsiteY26" fmla="*/ 12202 h 106602"/>
                <a:gd name="connsiteX27" fmla="*/ -14 w 104855"/>
                <a:gd name="connsiteY27" fmla="*/ 28479 h 106602"/>
                <a:gd name="connsiteX28" fmla="*/ 843 w 104855"/>
                <a:gd name="connsiteY28" fmla="*/ 34476 h 106602"/>
                <a:gd name="connsiteX29" fmla="*/ 51901 w 104855"/>
                <a:gd name="connsiteY29" fmla="*/ 28479 h 106602"/>
                <a:gd name="connsiteX30" fmla="*/ 83941 w 104855"/>
                <a:gd name="connsiteY30" fmla="*/ 57606 h 106602"/>
                <a:gd name="connsiteX31" fmla="*/ 77087 w 104855"/>
                <a:gd name="connsiteY31" fmla="*/ 71313 h 106602"/>
                <a:gd name="connsiteX32" fmla="*/ 73575 w 104855"/>
                <a:gd name="connsiteY32" fmla="*/ 72170 h 106602"/>
                <a:gd name="connsiteX33" fmla="*/ 63209 w 104855"/>
                <a:gd name="connsiteY33" fmla="*/ 64459 h 106602"/>
                <a:gd name="connsiteX34" fmla="*/ 51901 w 104855"/>
                <a:gd name="connsiteY34" fmla="*/ 50753 h 106602"/>
                <a:gd name="connsiteX35" fmla="*/ 41527 w 104855"/>
                <a:gd name="connsiteY35" fmla="*/ 39890 h 106602"/>
                <a:gd name="connsiteX36" fmla="*/ 41535 w 104855"/>
                <a:gd name="connsiteY36" fmla="*/ 39616 h 106602"/>
                <a:gd name="connsiteX37" fmla="*/ 51901 w 104855"/>
                <a:gd name="connsiteY37" fmla="*/ 28479 h 10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4855" h="106602">
                  <a:moveTo>
                    <a:pt x="5983" y="53323"/>
                  </a:moveTo>
                  <a:cubicBezTo>
                    <a:pt x="7311" y="58703"/>
                    <a:pt x="10729" y="63329"/>
                    <a:pt x="15493" y="66173"/>
                  </a:cubicBezTo>
                  <a:lnTo>
                    <a:pt x="15493" y="66173"/>
                  </a:lnTo>
                  <a:lnTo>
                    <a:pt x="50188" y="87590"/>
                  </a:lnTo>
                  <a:cubicBezTo>
                    <a:pt x="52989" y="89312"/>
                    <a:pt x="55602" y="91325"/>
                    <a:pt x="57984" y="93586"/>
                  </a:cubicBezTo>
                  <a:lnTo>
                    <a:pt x="64923" y="100440"/>
                  </a:lnTo>
                  <a:cubicBezTo>
                    <a:pt x="68504" y="103790"/>
                    <a:pt x="73070" y="105888"/>
                    <a:pt x="77944" y="106437"/>
                  </a:cubicBezTo>
                  <a:lnTo>
                    <a:pt x="80514" y="106437"/>
                  </a:lnTo>
                  <a:cubicBezTo>
                    <a:pt x="82296" y="106565"/>
                    <a:pt x="84087" y="106274"/>
                    <a:pt x="85740" y="105580"/>
                  </a:cubicBezTo>
                  <a:cubicBezTo>
                    <a:pt x="86597" y="105580"/>
                    <a:pt x="87453" y="105580"/>
                    <a:pt x="87453" y="104723"/>
                  </a:cubicBezTo>
                  <a:lnTo>
                    <a:pt x="90880" y="103010"/>
                  </a:lnTo>
                  <a:cubicBezTo>
                    <a:pt x="91822" y="102153"/>
                    <a:pt x="93536" y="102153"/>
                    <a:pt x="94392" y="101296"/>
                  </a:cubicBezTo>
                  <a:cubicBezTo>
                    <a:pt x="101254" y="97604"/>
                    <a:pt x="105315" y="90228"/>
                    <a:pt x="104758" y="82450"/>
                  </a:cubicBezTo>
                  <a:cubicBezTo>
                    <a:pt x="104895" y="80968"/>
                    <a:pt x="104596" y="79486"/>
                    <a:pt x="103901" y="78166"/>
                  </a:cubicBezTo>
                  <a:cubicBezTo>
                    <a:pt x="103045" y="77310"/>
                    <a:pt x="103045" y="76453"/>
                    <a:pt x="102188" y="75596"/>
                  </a:cubicBezTo>
                  <a:cubicBezTo>
                    <a:pt x="101332" y="74740"/>
                    <a:pt x="102188" y="74740"/>
                    <a:pt x="101332" y="73883"/>
                  </a:cubicBezTo>
                  <a:cubicBezTo>
                    <a:pt x="100475" y="73026"/>
                    <a:pt x="99618" y="69600"/>
                    <a:pt x="97819" y="66173"/>
                  </a:cubicBezTo>
                  <a:cubicBezTo>
                    <a:pt x="97819" y="65316"/>
                    <a:pt x="97819" y="65316"/>
                    <a:pt x="96962" y="64459"/>
                  </a:cubicBezTo>
                  <a:cubicBezTo>
                    <a:pt x="92679" y="55036"/>
                    <a:pt x="88396" y="43899"/>
                    <a:pt x="85740" y="37046"/>
                  </a:cubicBezTo>
                  <a:cubicBezTo>
                    <a:pt x="84883" y="35332"/>
                    <a:pt x="84883" y="34476"/>
                    <a:pt x="83941" y="32762"/>
                  </a:cubicBezTo>
                  <a:lnTo>
                    <a:pt x="78801" y="24195"/>
                  </a:lnTo>
                  <a:cubicBezTo>
                    <a:pt x="76813" y="20795"/>
                    <a:pt x="73824" y="18105"/>
                    <a:pt x="70234" y="16485"/>
                  </a:cubicBezTo>
                  <a:lnTo>
                    <a:pt x="40764" y="1922"/>
                  </a:lnTo>
                  <a:cubicBezTo>
                    <a:pt x="35573" y="-485"/>
                    <a:pt x="29645" y="-794"/>
                    <a:pt x="24231" y="1065"/>
                  </a:cubicBezTo>
                  <a:cubicBezTo>
                    <a:pt x="21763" y="1871"/>
                    <a:pt x="19433" y="3027"/>
                    <a:pt x="17291" y="4492"/>
                  </a:cubicBezTo>
                  <a:lnTo>
                    <a:pt x="12151" y="8775"/>
                  </a:lnTo>
                  <a:lnTo>
                    <a:pt x="7782" y="12202"/>
                  </a:lnTo>
                  <a:cubicBezTo>
                    <a:pt x="2736" y="16074"/>
                    <a:pt x="-159" y="22123"/>
                    <a:pt x="-14" y="28479"/>
                  </a:cubicBezTo>
                  <a:cubicBezTo>
                    <a:pt x="-151" y="30518"/>
                    <a:pt x="141" y="32557"/>
                    <a:pt x="843" y="34476"/>
                  </a:cubicBezTo>
                  <a:close/>
                  <a:moveTo>
                    <a:pt x="51901" y="28479"/>
                  </a:moveTo>
                  <a:cubicBezTo>
                    <a:pt x="60468" y="28479"/>
                    <a:pt x="77087" y="35332"/>
                    <a:pt x="83941" y="57606"/>
                  </a:cubicBezTo>
                  <a:cubicBezTo>
                    <a:pt x="85663" y="63269"/>
                    <a:pt x="82656" y="69291"/>
                    <a:pt x="77087" y="71313"/>
                  </a:cubicBezTo>
                  <a:cubicBezTo>
                    <a:pt x="76145" y="71313"/>
                    <a:pt x="75288" y="72170"/>
                    <a:pt x="73575" y="72170"/>
                  </a:cubicBezTo>
                  <a:cubicBezTo>
                    <a:pt x="68795" y="72178"/>
                    <a:pt x="64571" y="69043"/>
                    <a:pt x="63209" y="64459"/>
                  </a:cubicBezTo>
                  <a:cubicBezTo>
                    <a:pt x="58840" y="51609"/>
                    <a:pt x="51901" y="50753"/>
                    <a:pt x="51901" y="50753"/>
                  </a:cubicBezTo>
                  <a:cubicBezTo>
                    <a:pt x="46033" y="50616"/>
                    <a:pt x="41390" y="45750"/>
                    <a:pt x="41527" y="39890"/>
                  </a:cubicBezTo>
                  <a:cubicBezTo>
                    <a:pt x="41527" y="39796"/>
                    <a:pt x="41527" y="39710"/>
                    <a:pt x="41535" y="39616"/>
                  </a:cubicBezTo>
                  <a:cubicBezTo>
                    <a:pt x="41878" y="33619"/>
                    <a:pt x="45819" y="27622"/>
                    <a:pt x="51901" y="2847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49EED8F-EDDC-5E65-91B2-644E867C4517}"/>
                </a:ext>
              </a:extLst>
            </p:cNvPr>
            <p:cNvSpPr/>
            <p:nvPr/>
          </p:nvSpPr>
          <p:spPr>
            <a:xfrm>
              <a:off x="4401716" y="3519614"/>
              <a:ext cx="50072" cy="123387"/>
            </a:xfrm>
            <a:custGeom>
              <a:avLst/>
              <a:gdLst>
                <a:gd name="connsiteX0" fmla="*/ 7150 w 50072"/>
                <a:gd name="connsiteY0" fmla="*/ 16141 h 123387"/>
                <a:gd name="connsiteX1" fmla="*/ 22741 w 50072"/>
                <a:gd name="connsiteY1" fmla="*/ 52978 h 123387"/>
                <a:gd name="connsiteX2" fmla="*/ 25311 w 50072"/>
                <a:gd name="connsiteY2" fmla="*/ 57262 h 123387"/>
                <a:gd name="connsiteX3" fmla="*/ 26168 w 50072"/>
                <a:gd name="connsiteY3" fmla="*/ 59831 h 123387"/>
                <a:gd name="connsiteX4" fmla="*/ 26168 w 50072"/>
                <a:gd name="connsiteY4" fmla="*/ 88102 h 123387"/>
                <a:gd name="connsiteX5" fmla="*/ 25311 w 50072"/>
                <a:gd name="connsiteY5" fmla="*/ 88958 h 123387"/>
                <a:gd name="connsiteX6" fmla="*/ 25311 w 50072"/>
                <a:gd name="connsiteY6" fmla="*/ 89815 h 123387"/>
                <a:gd name="connsiteX7" fmla="*/ 24454 w 50072"/>
                <a:gd name="connsiteY7" fmla="*/ 90672 h 123387"/>
                <a:gd name="connsiteX8" fmla="*/ 23598 w 50072"/>
                <a:gd name="connsiteY8" fmla="*/ 91529 h 123387"/>
                <a:gd name="connsiteX9" fmla="*/ 22741 w 50072"/>
                <a:gd name="connsiteY9" fmla="*/ 92385 h 123387"/>
                <a:gd name="connsiteX10" fmla="*/ 21884 w 50072"/>
                <a:gd name="connsiteY10" fmla="*/ 93242 h 123387"/>
                <a:gd name="connsiteX11" fmla="*/ 21028 w 50072"/>
                <a:gd name="connsiteY11" fmla="*/ 94099 h 123387"/>
                <a:gd name="connsiteX12" fmla="*/ 20171 w 50072"/>
                <a:gd name="connsiteY12" fmla="*/ 94955 h 123387"/>
                <a:gd name="connsiteX13" fmla="*/ 19314 w 50072"/>
                <a:gd name="connsiteY13" fmla="*/ 95821 h 123387"/>
                <a:gd name="connsiteX14" fmla="*/ 19229 w 50072"/>
                <a:gd name="connsiteY14" fmla="*/ 95812 h 123387"/>
                <a:gd name="connsiteX15" fmla="*/ 18372 w 50072"/>
                <a:gd name="connsiteY15" fmla="*/ 96669 h 123387"/>
                <a:gd name="connsiteX16" fmla="*/ 17515 w 50072"/>
                <a:gd name="connsiteY16" fmla="*/ 97525 h 123387"/>
                <a:gd name="connsiteX17" fmla="*/ 16659 w 50072"/>
                <a:gd name="connsiteY17" fmla="*/ 98382 h 123387"/>
                <a:gd name="connsiteX18" fmla="*/ 15802 w 50072"/>
                <a:gd name="connsiteY18" fmla="*/ 99239 h 123387"/>
                <a:gd name="connsiteX19" fmla="*/ 14945 w 50072"/>
                <a:gd name="connsiteY19" fmla="*/ 100095 h 123387"/>
                <a:gd name="connsiteX20" fmla="*/ 14089 w 50072"/>
                <a:gd name="connsiteY20" fmla="*/ 100952 h 123387"/>
                <a:gd name="connsiteX21" fmla="*/ 13232 w 50072"/>
                <a:gd name="connsiteY21" fmla="*/ 101809 h 123387"/>
                <a:gd name="connsiteX22" fmla="*/ 12375 w 50072"/>
                <a:gd name="connsiteY22" fmla="*/ 102665 h 123387"/>
                <a:gd name="connsiteX23" fmla="*/ 11433 w 50072"/>
                <a:gd name="connsiteY23" fmla="*/ 103522 h 123387"/>
                <a:gd name="connsiteX24" fmla="*/ 10576 w 50072"/>
                <a:gd name="connsiteY24" fmla="*/ 104379 h 123387"/>
                <a:gd name="connsiteX25" fmla="*/ 9719 w 50072"/>
                <a:gd name="connsiteY25" fmla="*/ 104379 h 123387"/>
                <a:gd name="connsiteX26" fmla="*/ 8863 w 50072"/>
                <a:gd name="connsiteY26" fmla="*/ 105236 h 123387"/>
                <a:gd name="connsiteX27" fmla="*/ 8863 w 50072"/>
                <a:gd name="connsiteY27" fmla="*/ 105236 h 123387"/>
                <a:gd name="connsiteX28" fmla="*/ 7150 w 50072"/>
                <a:gd name="connsiteY28" fmla="*/ 106092 h 123387"/>
                <a:gd name="connsiteX29" fmla="*/ 7150 w 50072"/>
                <a:gd name="connsiteY29" fmla="*/ 106092 h 123387"/>
                <a:gd name="connsiteX30" fmla="*/ 5436 w 50072"/>
                <a:gd name="connsiteY30" fmla="*/ 106949 h 123387"/>
                <a:gd name="connsiteX31" fmla="*/ 4494 w 50072"/>
                <a:gd name="connsiteY31" fmla="*/ 106949 h 123387"/>
                <a:gd name="connsiteX32" fmla="*/ 3637 w 50072"/>
                <a:gd name="connsiteY32" fmla="*/ 107805 h 123387"/>
                <a:gd name="connsiteX33" fmla="*/ 2523 w 50072"/>
                <a:gd name="connsiteY33" fmla="*/ 107805 h 123387"/>
                <a:gd name="connsiteX34" fmla="*/ 1667 w 50072"/>
                <a:gd name="connsiteY34" fmla="*/ 108662 h 123387"/>
                <a:gd name="connsiteX35" fmla="*/ -47 w 50072"/>
                <a:gd name="connsiteY35" fmla="*/ 108662 h 123387"/>
                <a:gd name="connsiteX36" fmla="*/ 810 w 50072"/>
                <a:gd name="connsiteY36" fmla="*/ 110375 h 123387"/>
                <a:gd name="connsiteX37" fmla="*/ 810 w 50072"/>
                <a:gd name="connsiteY37" fmla="*/ 110375 h 123387"/>
                <a:gd name="connsiteX38" fmla="*/ 1667 w 50072"/>
                <a:gd name="connsiteY38" fmla="*/ 112089 h 123387"/>
                <a:gd name="connsiteX39" fmla="*/ 1667 w 50072"/>
                <a:gd name="connsiteY39" fmla="*/ 112946 h 123387"/>
                <a:gd name="connsiteX40" fmla="*/ 4237 w 50072"/>
                <a:gd name="connsiteY40" fmla="*/ 116372 h 123387"/>
                <a:gd name="connsiteX41" fmla="*/ 4237 w 50072"/>
                <a:gd name="connsiteY41" fmla="*/ 116372 h 123387"/>
                <a:gd name="connsiteX42" fmla="*/ 5179 w 50072"/>
                <a:gd name="connsiteY42" fmla="*/ 117229 h 123387"/>
                <a:gd name="connsiteX43" fmla="*/ 5179 w 50072"/>
                <a:gd name="connsiteY43" fmla="*/ 117229 h 123387"/>
                <a:gd name="connsiteX44" fmla="*/ 6893 w 50072"/>
                <a:gd name="connsiteY44" fmla="*/ 118086 h 123387"/>
                <a:gd name="connsiteX45" fmla="*/ 6893 w 50072"/>
                <a:gd name="connsiteY45" fmla="*/ 118086 h 123387"/>
                <a:gd name="connsiteX46" fmla="*/ 8606 w 50072"/>
                <a:gd name="connsiteY46" fmla="*/ 118942 h 123387"/>
                <a:gd name="connsiteX47" fmla="*/ 9462 w 50072"/>
                <a:gd name="connsiteY47" fmla="*/ 118942 h 123387"/>
                <a:gd name="connsiteX48" fmla="*/ 11176 w 50072"/>
                <a:gd name="connsiteY48" fmla="*/ 119799 h 123387"/>
                <a:gd name="connsiteX49" fmla="*/ 14688 w 50072"/>
                <a:gd name="connsiteY49" fmla="*/ 121512 h 123387"/>
                <a:gd name="connsiteX50" fmla="*/ 19914 w 50072"/>
                <a:gd name="connsiteY50" fmla="*/ 123226 h 123387"/>
                <a:gd name="connsiteX51" fmla="*/ 23341 w 50072"/>
                <a:gd name="connsiteY51" fmla="*/ 123226 h 123387"/>
                <a:gd name="connsiteX52" fmla="*/ 41502 w 50072"/>
                <a:gd name="connsiteY52" fmla="*/ 112946 h 123387"/>
                <a:gd name="connsiteX53" fmla="*/ 41502 w 50072"/>
                <a:gd name="connsiteY53" fmla="*/ 111232 h 123387"/>
                <a:gd name="connsiteX54" fmla="*/ 45015 w 50072"/>
                <a:gd name="connsiteY54" fmla="*/ 101809 h 123387"/>
                <a:gd name="connsiteX55" fmla="*/ 45871 w 50072"/>
                <a:gd name="connsiteY55" fmla="*/ 100095 h 123387"/>
                <a:gd name="connsiteX56" fmla="*/ 45871 w 50072"/>
                <a:gd name="connsiteY56" fmla="*/ 100095 h 123387"/>
                <a:gd name="connsiteX57" fmla="*/ 47585 w 50072"/>
                <a:gd name="connsiteY57" fmla="*/ 95812 h 123387"/>
                <a:gd name="connsiteX58" fmla="*/ 47585 w 50072"/>
                <a:gd name="connsiteY58" fmla="*/ 95812 h 123387"/>
                <a:gd name="connsiteX59" fmla="*/ 49384 w 50072"/>
                <a:gd name="connsiteY59" fmla="*/ 90672 h 123387"/>
                <a:gd name="connsiteX60" fmla="*/ 49384 w 50072"/>
                <a:gd name="connsiteY60" fmla="*/ 90672 h 123387"/>
                <a:gd name="connsiteX61" fmla="*/ 49384 w 50072"/>
                <a:gd name="connsiteY61" fmla="*/ 90672 h 123387"/>
                <a:gd name="connsiteX62" fmla="*/ 49384 w 50072"/>
                <a:gd name="connsiteY62" fmla="*/ 90672 h 123387"/>
                <a:gd name="connsiteX63" fmla="*/ 47585 w 50072"/>
                <a:gd name="connsiteY63" fmla="*/ 88958 h 123387"/>
                <a:gd name="connsiteX64" fmla="*/ 47585 w 50072"/>
                <a:gd name="connsiteY64" fmla="*/ 88102 h 123387"/>
                <a:gd name="connsiteX65" fmla="*/ 46728 w 50072"/>
                <a:gd name="connsiteY65" fmla="*/ 86389 h 123387"/>
                <a:gd name="connsiteX66" fmla="*/ 46728 w 50072"/>
                <a:gd name="connsiteY66" fmla="*/ 85532 h 123387"/>
                <a:gd name="connsiteX67" fmla="*/ 45015 w 50072"/>
                <a:gd name="connsiteY67" fmla="*/ 82962 h 123387"/>
                <a:gd name="connsiteX68" fmla="*/ 45015 w 50072"/>
                <a:gd name="connsiteY68" fmla="*/ 82105 h 123387"/>
                <a:gd name="connsiteX69" fmla="*/ 44158 w 50072"/>
                <a:gd name="connsiteY69" fmla="*/ 80392 h 123387"/>
                <a:gd name="connsiteX70" fmla="*/ 44158 w 50072"/>
                <a:gd name="connsiteY70" fmla="*/ 79535 h 123387"/>
                <a:gd name="connsiteX71" fmla="*/ 43301 w 50072"/>
                <a:gd name="connsiteY71" fmla="*/ 76965 h 123387"/>
                <a:gd name="connsiteX72" fmla="*/ 43301 w 50072"/>
                <a:gd name="connsiteY72" fmla="*/ 76965 h 123387"/>
                <a:gd name="connsiteX73" fmla="*/ 42445 w 50072"/>
                <a:gd name="connsiteY73" fmla="*/ 75252 h 123387"/>
                <a:gd name="connsiteX74" fmla="*/ 42445 w 50072"/>
                <a:gd name="connsiteY74" fmla="*/ 74395 h 123387"/>
                <a:gd name="connsiteX75" fmla="*/ 41502 w 50072"/>
                <a:gd name="connsiteY75" fmla="*/ 71825 h 123387"/>
                <a:gd name="connsiteX76" fmla="*/ 35506 w 50072"/>
                <a:gd name="connsiteY76" fmla="*/ 56405 h 123387"/>
                <a:gd name="connsiteX77" fmla="*/ 34649 w 50072"/>
                <a:gd name="connsiteY77" fmla="*/ 52978 h 123387"/>
                <a:gd name="connsiteX78" fmla="*/ 34649 w 50072"/>
                <a:gd name="connsiteY78" fmla="*/ 33274 h 123387"/>
                <a:gd name="connsiteX79" fmla="*/ 35506 w 50072"/>
                <a:gd name="connsiteY79" fmla="*/ 31561 h 123387"/>
                <a:gd name="connsiteX80" fmla="*/ 36362 w 50072"/>
                <a:gd name="connsiteY80" fmla="*/ 29848 h 123387"/>
                <a:gd name="connsiteX81" fmla="*/ 37219 w 50072"/>
                <a:gd name="connsiteY81" fmla="*/ 28135 h 123387"/>
                <a:gd name="connsiteX82" fmla="*/ 38076 w 50072"/>
                <a:gd name="connsiteY82" fmla="*/ 26421 h 123387"/>
                <a:gd name="connsiteX83" fmla="*/ 38932 w 50072"/>
                <a:gd name="connsiteY83" fmla="*/ 24708 h 123387"/>
                <a:gd name="connsiteX84" fmla="*/ 39789 w 50072"/>
                <a:gd name="connsiteY84" fmla="*/ 23851 h 123387"/>
                <a:gd name="connsiteX85" fmla="*/ 40646 w 50072"/>
                <a:gd name="connsiteY85" fmla="*/ 22138 h 123387"/>
                <a:gd name="connsiteX86" fmla="*/ 41502 w 50072"/>
                <a:gd name="connsiteY86" fmla="*/ 21281 h 123387"/>
                <a:gd name="connsiteX87" fmla="*/ 42445 w 50072"/>
                <a:gd name="connsiteY87" fmla="*/ 19568 h 123387"/>
                <a:gd name="connsiteX88" fmla="*/ 43301 w 50072"/>
                <a:gd name="connsiteY88" fmla="*/ 18711 h 123387"/>
                <a:gd name="connsiteX89" fmla="*/ 44158 w 50072"/>
                <a:gd name="connsiteY89" fmla="*/ 17854 h 123387"/>
                <a:gd name="connsiteX90" fmla="*/ 45015 w 50072"/>
                <a:gd name="connsiteY90" fmla="*/ 16998 h 123387"/>
                <a:gd name="connsiteX91" fmla="*/ 45871 w 50072"/>
                <a:gd name="connsiteY91" fmla="*/ 16141 h 123387"/>
                <a:gd name="connsiteX92" fmla="*/ 46728 w 50072"/>
                <a:gd name="connsiteY92" fmla="*/ 15284 h 123387"/>
                <a:gd name="connsiteX93" fmla="*/ 47585 w 50072"/>
                <a:gd name="connsiteY93" fmla="*/ 14428 h 123387"/>
                <a:gd name="connsiteX94" fmla="*/ 48441 w 50072"/>
                <a:gd name="connsiteY94" fmla="*/ 13571 h 123387"/>
                <a:gd name="connsiteX95" fmla="*/ 49384 w 50072"/>
                <a:gd name="connsiteY95" fmla="*/ 12714 h 123387"/>
                <a:gd name="connsiteX96" fmla="*/ 40817 w 50072"/>
                <a:gd name="connsiteY96" fmla="*/ 4147 h 123387"/>
                <a:gd name="connsiteX97" fmla="*/ 33878 w 50072"/>
                <a:gd name="connsiteY97" fmla="*/ 1577 h 123387"/>
                <a:gd name="connsiteX98" fmla="*/ 21799 w 50072"/>
                <a:gd name="connsiteY98" fmla="*/ -136 h 123387"/>
                <a:gd name="connsiteX99" fmla="*/ 19657 w 50072"/>
                <a:gd name="connsiteY99" fmla="*/ -136 h 123387"/>
                <a:gd name="connsiteX100" fmla="*/ 4065 w 50072"/>
                <a:gd name="connsiteY100" fmla="*/ 6718 h 123387"/>
                <a:gd name="connsiteX101" fmla="*/ 4065 w 50072"/>
                <a:gd name="connsiteY101" fmla="*/ 6718 h 123387"/>
                <a:gd name="connsiteX102" fmla="*/ 7150 w 50072"/>
                <a:gd name="connsiteY102" fmla="*/ 16141 h 12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0072" h="123387">
                  <a:moveTo>
                    <a:pt x="7150" y="16141"/>
                  </a:moveTo>
                  <a:cubicBezTo>
                    <a:pt x="15716" y="36701"/>
                    <a:pt x="21028" y="48695"/>
                    <a:pt x="22741" y="52978"/>
                  </a:cubicBezTo>
                  <a:cubicBezTo>
                    <a:pt x="23786" y="54289"/>
                    <a:pt x="24651" y="55728"/>
                    <a:pt x="25311" y="57262"/>
                  </a:cubicBezTo>
                  <a:cubicBezTo>
                    <a:pt x="25200" y="58204"/>
                    <a:pt x="25508" y="59146"/>
                    <a:pt x="26168" y="59831"/>
                  </a:cubicBezTo>
                  <a:lnTo>
                    <a:pt x="26168" y="88102"/>
                  </a:lnTo>
                  <a:cubicBezTo>
                    <a:pt x="26168" y="88573"/>
                    <a:pt x="25782" y="88958"/>
                    <a:pt x="25311" y="88958"/>
                  </a:cubicBezTo>
                  <a:lnTo>
                    <a:pt x="25311" y="89815"/>
                  </a:lnTo>
                  <a:cubicBezTo>
                    <a:pt x="25311" y="90286"/>
                    <a:pt x="24925" y="90672"/>
                    <a:pt x="24454" y="90672"/>
                  </a:cubicBezTo>
                  <a:cubicBezTo>
                    <a:pt x="24454" y="91143"/>
                    <a:pt x="24069" y="91529"/>
                    <a:pt x="23598" y="91529"/>
                  </a:cubicBezTo>
                  <a:cubicBezTo>
                    <a:pt x="23598" y="92000"/>
                    <a:pt x="23212" y="92385"/>
                    <a:pt x="22741" y="92385"/>
                  </a:cubicBezTo>
                  <a:cubicBezTo>
                    <a:pt x="22741" y="92856"/>
                    <a:pt x="22356" y="93242"/>
                    <a:pt x="21884" y="93242"/>
                  </a:cubicBezTo>
                  <a:cubicBezTo>
                    <a:pt x="21884" y="93713"/>
                    <a:pt x="21499" y="94099"/>
                    <a:pt x="21028" y="94099"/>
                  </a:cubicBezTo>
                  <a:cubicBezTo>
                    <a:pt x="21028" y="94570"/>
                    <a:pt x="20642" y="94955"/>
                    <a:pt x="20171" y="94955"/>
                  </a:cubicBezTo>
                  <a:cubicBezTo>
                    <a:pt x="20171" y="95426"/>
                    <a:pt x="19794" y="95812"/>
                    <a:pt x="19314" y="95821"/>
                  </a:cubicBezTo>
                  <a:cubicBezTo>
                    <a:pt x="19289" y="95821"/>
                    <a:pt x="19254" y="95812"/>
                    <a:pt x="19229" y="95812"/>
                  </a:cubicBezTo>
                  <a:lnTo>
                    <a:pt x="18372" y="96669"/>
                  </a:lnTo>
                  <a:lnTo>
                    <a:pt x="17515" y="97525"/>
                  </a:lnTo>
                  <a:lnTo>
                    <a:pt x="16659" y="98382"/>
                  </a:lnTo>
                  <a:lnTo>
                    <a:pt x="15802" y="99239"/>
                  </a:lnTo>
                  <a:lnTo>
                    <a:pt x="14945" y="100095"/>
                  </a:lnTo>
                  <a:lnTo>
                    <a:pt x="14089" y="100952"/>
                  </a:lnTo>
                  <a:lnTo>
                    <a:pt x="13232" y="101809"/>
                  </a:lnTo>
                  <a:lnTo>
                    <a:pt x="12375" y="102665"/>
                  </a:lnTo>
                  <a:lnTo>
                    <a:pt x="11433" y="103522"/>
                  </a:lnTo>
                  <a:lnTo>
                    <a:pt x="10576" y="104379"/>
                  </a:lnTo>
                  <a:lnTo>
                    <a:pt x="9719" y="104379"/>
                  </a:lnTo>
                  <a:lnTo>
                    <a:pt x="8863" y="105236"/>
                  </a:lnTo>
                  <a:lnTo>
                    <a:pt x="8863" y="105236"/>
                  </a:lnTo>
                  <a:cubicBezTo>
                    <a:pt x="8006" y="105236"/>
                    <a:pt x="8006" y="106092"/>
                    <a:pt x="7150" y="106092"/>
                  </a:cubicBezTo>
                  <a:lnTo>
                    <a:pt x="7150" y="106092"/>
                  </a:lnTo>
                  <a:cubicBezTo>
                    <a:pt x="6293" y="106092"/>
                    <a:pt x="6293" y="106949"/>
                    <a:pt x="5436" y="106949"/>
                  </a:cubicBezTo>
                  <a:lnTo>
                    <a:pt x="4494" y="106949"/>
                  </a:lnTo>
                  <a:cubicBezTo>
                    <a:pt x="4023" y="106949"/>
                    <a:pt x="3637" y="107334"/>
                    <a:pt x="3637" y="107805"/>
                  </a:cubicBezTo>
                  <a:lnTo>
                    <a:pt x="2523" y="107805"/>
                  </a:lnTo>
                  <a:cubicBezTo>
                    <a:pt x="2052" y="107805"/>
                    <a:pt x="1667" y="108191"/>
                    <a:pt x="1667" y="108662"/>
                  </a:cubicBezTo>
                  <a:lnTo>
                    <a:pt x="-47" y="108662"/>
                  </a:lnTo>
                  <a:cubicBezTo>
                    <a:pt x="-47" y="109519"/>
                    <a:pt x="810" y="109519"/>
                    <a:pt x="810" y="110375"/>
                  </a:cubicBezTo>
                  <a:lnTo>
                    <a:pt x="810" y="110375"/>
                  </a:lnTo>
                  <a:cubicBezTo>
                    <a:pt x="810" y="111232"/>
                    <a:pt x="1667" y="111232"/>
                    <a:pt x="1667" y="112089"/>
                  </a:cubicBezTo>
                  <a:lnTo>
                    <a:pt x="1667" y="112946"/>
                  </a:lnTo>
                  <a:cubicBezTo>
                    <a:pt x="2729" y="113922"/>
                    <a:pt x="3594" y="115087"/>
                    <a:pt x="4237" y="116372"/>
                  </a:cubicBezTo>
                  <a:lnTo>
                    <a:pt x="4237" y="116372"/>
                  </a:lnTo>
                  <a:lnTo>
                    <a:pt x="5179" y="117229"/>
                  </a:lnTo>
                  <a:lnTo>
                    <a:pt x="5179" y="117229"/>
                  </a:lnTo>
                  <a:cubicBezTo>
                    <a:pt x="6036" y="117229"/>
                    <a:pt x="6036" y="118086"/>
                    <a:pt x="6893" y="118086"/>
                  </a:cubicBezTo>
                  <a:lnTo>
                    <a:pt x="6893" y="118086"/>
                  </a:lnTo>
                  <a:cubicBezTo>
                    <a:pt x="7355" y="118548"/>
                    <a:pt x="7955" y="118848"/>
                    <a:pt x="8606" y="118942"/>
                  </a:cubicBezTo>
                  <a:lnTo>
                    <a:pt x="9462" y="118942"/>
                  </a:lnTo>
                  <a:cubicBezTo>
                    <a:pt x="10319" y="118942"/>
                    <a:pt x="10319" y="119799"/>
                    <a:pt x="11176" y="119799"/>
                  </a:cubicBezTo>
                  <a:lnTo>
                    <a:pt x="14688" y="121512"/>
                  </a:lnTo>
                  <a:cubicBezTo>
                    <a:pt x="16273" y="122472"/>
                    <a:pt x="18064" y="123063"/>
                    <a:pt x="19914" y="123226"/>
                  </a:cubicBezTo>
                  <a:lnTo>
                    <a:pt x="23341" y="123226"/>
                  </a:lnTo>
                  <a:cubicBezTo>
                    <a:pt x="30879" y="123611"/>
                    <a:pt x="37956" y="119602"/>
                    <a:pt x="41502" y="112946"/>
                  </a:cubicBezTo>
                  <a:lnTo>
                    <a:pt x="41502" y="111232"/>
                  </a:lnTo>
                  <a:cubicBezTo>
                    <a:pt x="42445" y="108662"/>
                    <a:pt x="43301" y="106092"/>
                    <a:pt x="45015" y="101809"/>
                  </a:cubicBezTo>
                  <a:cubicBezTo>
                    <a:pt x="45015" y="100952"/>
                    <a:pt x="45871" y="100952"/>
                    <a:pt x="45871" y="100095"/>
                  </a:cubicBezTo>
                  <a:lnTo>
                    <a:pt x="45871" y="100095"/>
                  </a:lnTo>
                  <a:cubicBezTo>
                    <a:pt x="46728" y="99239"/>
                    <a:pt x="46728" y="97525"/>
                    <a:pt x="47585" y="95812"/>
                  </a:cubicBezTo>
                  <a:lnTo>
                    <a:pt x="47585" y="95812"/>
                  </a:lnTo>
                  <a:cubicBezTo>
                    <a:pt x="48561" y="94253"/>
                    <a:pt x="49178" y="92497"/>
                    <a:pt x="49384" y="90672"/>
                  </a:cubicBezTo>
                  <a:lnTo>
                    <a:pt x="49384" y="90672"/>
                  </a:lnTo>
                  <a:cubicBezTo>
                    <a:pt x="50240" y="91529"/>
                    <a:pt x="50240" y="90672"/>
                    <a:pt x="49384" y="90672"/>
                  </a:cubicBezTo>
                  <a:lnTo>
                    <a:pt x="49384" y="90672"/>
                  </a:lnTo>
                  <a:cubicBezTo>
                    <a:pt x="48441" y="89815"/>
                    <a:pt x="48441" y="88958"/>
                    <a:pt x="47585" y="88958"/>
                  </a:cubicBezTo>
                  <a:lnTo>
                    <a:pt x="47585" y="88102"/>
                  </a:lnTo>
                  <a:cubicBezTo>
                    <a:pt x="47585" y="87245"/>
                    <a:pt x="46728" y="87245"/>
                    <a:pt x="46728" y="86389"/>
                  </a:cubicBezTo>
                  <a:lnTo>
                    <a:pt x="46728" y="85532"/>
                  </a:lnTo>
                  <a:cubicBezTo>
                    <a:pt x="45871" y="84675"/>
                    <a:pt x="45871" y="83819"/>
                    <a:pt x="45015" y="82962"/>
                  </a:cubicBezTo>
                  <a:lnTo>
                    <a:pt x="45015" y="82105"/>
                  </a:lnTo>
                  <a:cubicBezTo>
                    <a:pt x="45015" y="81248"/>
                    <a:pt x="44158" y="81248"/>
                    <a:pt x="44158" y="80392"/>
                  </a:cubicBezTo>
                  <a:lnTo>
                    <a:pt x="44158" y="79535"/>
                  </a:lnTo>
                  <a:cubicBezTo>
                    <a:pt x="44158" y="78678"/>
                    <a:pt x="43301" y="77822"/>
                    <a:pt x="43301" y="76965"/>
                  </a:cubicBezTo>
                  <a:lnTo>
                    <a:pt x="43301" y="76965"/>
                  </a:lnTo>
                  <a:cubicBezTo>
                    <a:pt x="43207" y="76314"/>
                    <a:pt x="42907" y="75714"/>
                    <a:pt x="42445" y="75252"/>
                  </a:cubicBezTo>
                  <a:lnTo>
                    <a:pt x="42445" y="74395"/>
                  </a:lnTo>
                  <a:cubicBezTo>
                    <a:pt x="42445" y="73538"/>
                    <a:pt x="41502" y="72682"/>
                    <a:pt x="41502" y="71825"/>
                  </a:cubicBezTo>
                  <a:lnTo>
                    <a:pt x="35506" y="56405"/>
                  </a:lnTo>
                  <a:cubicBezTo>
                    <a:pt x="35506" y="55548"/>
                    <a:pt x="34649" y="54691"/>
                    <a:pt x="34649" y="52978"/>
                  </a:cubicBezTo>
                  <a:lnTo>
                    <a:pt x="34649" y="33274"/>
                  </a:lnTo>
                  <a:cubicBezTo>
                    <a:pt x="34649" y="32418"/>
                    <a:pt x="34649" y="32418"/>
                    <a:pt x="35506" y="31561"/>
                  </a:cubicBezTo>
                  <a:cubicBezTo>
                    <a:pt x="36362" y="30704"/>
                    <a:pt x="35506" y="30704"/>
                    <a:pt x="36362" y="29848"/>
                  </a:cubicBezTo>
                  <a:cubicBezTo>
                    <a:pt x="37219" y="28991"/>
                    <a:pt x="36362" y="28991"/>
                    <a:pt x="37219" y="28135"/>
                  </a:cubicBezTo>
                  <a:cubicBezTo>
                    <a:pt x="38076" y="27278"/>
                    <a:pt x="37219" y="27278"/>
                    <a:pt x="38076" y="26421"/>
                  </a:cubicBezTo>
                  <a:cubicBezTo>
                    <a:pt x="38932" y="25564"/>
                    <a:pt x="38076" y="25564"/>
                    <a:pt x="38932" y="24708"/>
                  </a:cubicBezTo>
                  <a:lnTo>
                    <a:pt x="39789" y="23851"/>
                  </a:lnTo>
                  <a:cubicBezTo>
                    <a:pt x="39789" y="22994"/>
                    <a:pt x="40646" y="22994"/>
                    <a:pt x="40646" y="22138"/>
                  </a:cubicBezTo>
                  <a:lnTo>
                    <a:pt x="41502" y="21281"/>
                  </a:lnTo>
                  <a:cubicBezTo>
                    <a:pt x="41502" y="20424"/>
                    <a:pt x="42445" y="20424"/>
                    <a:pt x="42445" y="19568"/>
                  </a:cubicBezTo>
                  <a:lnTo>
                    <a:pt x="43301" y="18711"/>
                  </a:lnTo>
                  <a:lnTo>
                    <a:pt x="44158" y="17854"/>
                  </a:lnTo>
                  <a:lnTo>
                    <a:pt x="45015" y="16998"/>
                  </a:lnTo>
                  <a:lnTo>
                    <a:pt x="45871" y="16141"/>
                  </a:lnTo>
                  <a:lnTo>
                    <a:pt x="46728" y="15284"/>
                  </a:lnTo>
                  <a:lnTo>
                    <a:pt x="47585" y="14428"/>
                  </a:lnTo>
                  <a:lnTo>
                    <a:pt x="48441" y="13571"/>
                  </a:lnTo>
                  <a:lnTo>
                    <a:pt x="49384" y="12714"/>
                  </a:lnTo>
                  <a:cubicBezTo>
                    <a:pt x="47191" y="9262"/>
                    <a:pt x="44269" y="6341"/>
                    <a:pt x="40817" y="4147"/>
                  </a:cubicBezTo>
                  <a:cubicBezTo>
                    <a:pt x="38461" y="3419"/>
                    <a:pt x="36140" y="2563"/>
                    <a:pt x="33878" y="1577"/>
                  </a:cubicBezTo>
                  <a:lnTo>
                    <a:pt x="21799" y="-136"/>
                  </a:lnTo>
                  <a:lnTo>
                    <a:pt x="19657" y="-136"/>
                  </a:lnTo>
                  <a:cubicBezTo>
                    <a:pt x="13755" y="-33"/>
                    <a:pt x="8135" y="2434"/>
                    <a:pt x="4065" y="6718"/>
                  </a:cubicBezTo>
                  <a:lnTo>
                    <a:pt x="4065" y="6718"/>
                  </a:lnTo>
                  <a:cubicBezTo>
                    <a:pt x="4811" y="9947"/>
                    <a:pt x="5847" y="13100"/>
                    <a:pt x="7150" y="1614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F003A33-7DFC-1AA5-82E0-5F3E09239AA5}"/>
                </a:ext>
              </a:extLst>
            </p:cNvPr>
            <p:cNvSpPr/>
            <p:nvPr/>
          </p:nvSpPr>
          <p:spPr>
            <a:xfrm>
              <a:off x="4375930" y="3626699"/>
              <a:ext cx="155144" cy="41150"/>
            </a:xfrm>
            <a:custGeom>
              <a:avLst/>
              <a:gdLst>
                <a:gd name="connsiteX0" fmla="*/ 2609 w 155144"/>
                <a:gd name="connsiteY0" fmla="*/ 34988 h 41150"/>
                <a:gd name="connsiteX1" fmla="*/ 2609 w 155144"/>
                <a:gd name="connsiteY1" fmla="*/ 34988 h 41150"/>
                <a:gd name="connsiteX2" fmla="*/ 1752 w 155144"/>
                <a:gd name="connsiteY2" fmla="*/ 36701 h 41150"/>
                <a:gd name="connsiteX3" fmla="*/ 1752 w 155144"/>
                <a:gd name="connsiteY3" fmla="*/ 37558 h 41150"/>
                <a:gd name="connsiteX4" fmla="*/ 810 w 155144"/>
                <a:gd name="connsiteY4" fmla="*/ 39271 h 41150"/>
                <a:gd name="connsiteX5" fmla="*/ 810 w 155144"/>
                <a:gd name="connsiteY5" fmla="*/ 39271 h 41150"/>
                <a:gd name="connsiteX6" fmla="*/ -47 w 155144"/>
                <a:gd name="connsiteY6" fmla="*/ 40128 h 41150"/>
                <a:gd name="connsiteX7" fmla="*/ -47 w 155144"/>
                <a:gd name="connsiteY7" fmla="*/ 40128 h 41150"/>
                <a:gd name="connsiteX8" fmla="*/ 10405 w 155144"/>
                <a:gd name="connsiteY8" fmla="*/ 40985 h 41150"/>
                <a:gd name="connsiteX9" fmla="*/ 116119 w 155144"/>
                <a:gd name="connsiteY9" fmla="*/ 40985 h 41150"/>
                <a:gd name="connsiteX10" fmla="*/ 122201 w 155144"/>
                <a:gd name="connsiteY10" fmla="*/ 40128 h 41150"/>
                <a:gd name="connsiteX11" fmla="*/ 123915 w 155144"/>
                <a:gd name="connsiteY11" fmla="*/ 40128 h 41150"/>
                <a:gd name="connsiteX12" fmla="*/ 129140 w 155144"/>
                <a:gd name="connsiteY12" fmla="*/ 39271 h 41150"/>
                <a:gd name="connsiteX13" fmla="*/ 129997 w 155144"/>
                <a:gd name="connsiteY13" fmla="*/ 39271 h 41150"/>
                <a:gd name="connsiteX14" fmla="*/ 136079 w 155144"/>
                <a:gd name="connsiteY14" fmla="*/ 38415 h 41150"/>
                <a:gd name="connsiteX15" fmla="*/ 137793 w 155144"/>
                <a:gd name="connsiteY15" fmla="*/ 38415 h 41150"/>
                <a:gd name="connsiteX16" fmla="*/ 143019 w 155144"/>
                <a:gd name="connsiteY16" fmla="*/ 37558 h 41150"/>
                <a:gd name="connsiteX17" fmla="*/ 143875 w 155144"/>
                <a:gd name="connsiteY17" fmla="*/ 37558 h 41150"/>
                <a:gd name="connsiteX18" fmla="*/ 149015 w 155144"/>
                <a:gd name="connsiteY18" fmla="*/ 36701 h 41150"/>
                <a:gd name="connsiteX19" fmla="*/ 149872 w 155144"/>
                <a:gd name="connsiteY19" fmla="*/ 36701 h 41150"/>
                <a:gd name="connsiteX20" fmla="*/ 154241 w 155144"/>
                <a:gd name="connsiteY20" fmla="*/ 35845 h 41150"/>
                <a:gd name="connsiteX21" fmla="*/ 155098 w 155144"/>
                <a:gd name="connsiteY21" fmla="*/ 35845 h 41150"/>
                <a:gd name="connsiteX22" fmla="*/ 152528 w 155144"/>
                <a:gd name="connsiteY22" fmla="*/ 34988 h 41150"/>
                <a:gd name="connsiteX23" fmla="*/ 151671 w 155144"/>
                <a:gd name="connsiteY23" fmla="*/ 34988 h 41150"/>
                <a:gd name="connsiteX24" fmla="*/ 149015 w 155144"/>
                <a:gd name="connsiteY24" fmla="*/ 34131 h 41150"/>
                <a:gd name="connsiteX25" fmla="*/ 149015 w 155144"/>
                <a:gd name="connsiteY25" fmla="*/ 34131 h 41150"/>
                <a:gd name="connsiteX26" fmla="*/ 146445 w 155144"/>
                <a:gd name="connsiteY26" fmla="*/ 33274 h 41150"/>
                <a:gd name="connsiteX27" fmla="*/ 145589 w 155144"/>
                <a:gd name="connsiteY27" fmla="*/ 33274 h 41150"/>
                <a:gd name="connsiteX28" fmla="*/ 143019 w 155144"/>
                <a:gd name="connsiteY28" fmla="*/ 32418 h 41150"/>
                <a:gd name="connsiteX29" fmla="*/ 143019 w 155144"/>
                <a:gd name="connsiteY29" fmla="*/ 32418 h 41150"/>
                <a:gd name="connsiteX30" fmla="*/ 140363 w 155144"/>
                <a:gd name="connsiteY30" fmla="*/ 30704 h 41150"/>
                <a:gd name="connsiteX31" fmla="*/ 139678 w 155144"/>
                <a:gd name="connsiteY31" fmla="*/ 30704 h 41150"/>
                <a:gd name="connsiteX32" fmla="*/ 137108 w 155144"/>
                <a:gd name="connsiteY32" fmla="*/ 28991 h 41150"/>
                <a:gd name="connsiteX33" fmla="*/ 137108 w 155144"/>
                <a:gd name="connsiteY33" fmla="*/ 28991 h 41150"/>
                <a:gd name="connsiteX34" fmla="*/ 134452 w 155144"/>
                <a:gd name="connsiteY34" fmla="*/ 27278 h 41150"/>
                <a:gd name="connsiteX35" fmla="*/ 133595 w 155144"/>
                <a:gd name="connsiteY35" fmla="*/ 26421 h 41150"/>
                <a:gd name="connsiteX36" fmla="*/ 131882 w 155144"/>
                <a:gd name="connsiteY36" fmla="*/ 24708 h 41150"/>
                <a:gd name="connsiteX37" fmla="*/ 124943 w 155144"/>
                <a:gd name="connsiteY37" fmla="*/ 17854 h 41150"/>
                <a:gd name="connsiteX38" fmla="*/ 121516 w 155144"/>
                <a:gd name="connsiteY38" fmla="*/ 14428 h 41150"/>
                <a:gd name="connsiteX39" fmla="*/ 96844 w 155144"/>
                <a:gd name="connsiteY39" fmla="*/ -136 h 41150"/>
                <a:gd name="connsiteX40" fmla="*/ 92560 w 155144"/>
                <a:gd name="connsiteY40" fmla="*/ 11001 h 41150"/>
                <a:gd name="connsiteX41" fmla="*/ 92560 w 155144"/>
                <a:gd name="connsiteY41" fmla="*/ 11001 h 41150"/>
                <a:gd name="connsiteX42" fmla="*/ 92560 w 155144"/>
                <a:gd name="connsiteY42" fmla="*/ 11857 h 41150"/>
                <a:gd name="connsiteX43" fmla="*/ 92560 w 155144"/>
                <a:gd name="connsiteY43" fmla="*/ 11857 h 41150"/>
                <a:gd name="connsiteX44" fmla="*/ 91704 w 155144"/>
                <a:gd name="connsiteY44" fmla="*/ 13571 h 41150"/>
                <a:gd name="connsiteX45" fmla="*/ 90847 w 155144"/>
                <a:gd name="connsiteY45" fmla="*/ 16998 h 41150"/>
                <a:gd name="connsiteX46" fmla="*/ 89048 w 155144"/>
                <a:gd name="connsiteY46" fmla="*/ 20424 h 41150"/>
                <a:gd name="connsiteX47" fmla="*/ 85621 w 155144"/>
                <a:gd name="connsiteY47" fmla="*/ 24708 h 41150"/>
                <a:gd name="connsiteX48" fmla="*/ 51782 w 155144"/>
                <a:gd name="connsiteY48" fmla="*/ 40128 h 41150"/>
                <a:gd name="connsiteX49" fmla="*/ 33621 w 155144"/>
                <a:gd name="connsiteY49" fmla="*/ 35845 h 41150"/>
                <a:gd name="connsiteX50" fmla="*/ 30108 w 155144"/>
                <a:gd name="connsiteY50" fmla="*/ 34131 h 41150"/>
                <a:gd name="connsiteX51" fmla="*/ 27539 w 155144"/>
                <a:gd name="connsiteY51" fmla="*/ 32418 h 41150"/>
                <a:gd name="connsiteX52" fmla="*/ 26682 w 155144"/>
                <a:gd name="connsiteY52" fmla="*/ 31561 h 41150"/>
                <a:gd name="connsiteX53" fmla="*/ 24968 w 155144"/>
                <a:gd name="connsiteY53" fmla="*/ 30704 h 41150"/>
                <a:gd name="connsiteX54" fmla="*/ 24112 w 155144"/>
                <a:gd name="connsiteY54" fmla="*/ 29848 h 41150"/>
                <a:gd name="connsiteX55" fmla="*/ 22313 w 155144"/>
                <a:gd name="connsiteY55" fmla="*/ 28991 h 41150"/>
                <a:gd name="connsiteX56" fmla="*/ 21456 w 155144"/>
                <a:gd name="connsiteY56" fmla="*/ 28135 h 41150"/>
                <a:gd name="connsiteX57" fmla="*/ 19743 w 155144"/>
                <a:gd name="connsiteY57" fmla="*/ 27278 h 41150"/>
                <a:gd name="connsiteX58" fmla="*/ 18886 w 155144"/>
                <a:gd name="connsiteY58" fmla="*/ 26421 h 41150"/>
                <a:gd name="connsiteX59" fmla="*/ 17173 w 155144"/>
                <a:gd name="connsiteY59" fmla="*/ 24708 h 41150"/>
                <a:gd name="connsiteX60" fmla="*/ 16316 w 155144"/>
                <a:gd name="connsiteY60" fmla="*/ 23851 h 41150"/>
                <a:gd name="connsiteX61" fmla="*/ 15374 w 155144"/>
                <a:gd name="connsiteY61" fmla="*/ 22138 h 41150"/>
                <a:gd name="connsiteX62" fmla="*/ 14517 w 155144"/>
                <a:gd name="connsiteY62" fmla="*/ 21281 h 41150"/>
                <a:gd name="connsiteX63" fmla="*/ 13660 w 155144"/>
                <a:gd name="connsiteY63" fmla="*/ 19568 h 41150"/>
                <a:gd name="connsiteX64" fmla="*/ 12804 w 155144"/>
                <a:gd name="connsiteY64" fmla="*/ 18711 h 41150"/>
                <a:gd name="connsiteX65" fmla="*/ 11947 w 155144"/>
                <a:gd name="connsiteY65" fmla="*/ 16998 h 41150"/>
                <a:gd name="connsiteX66" fmla="*/ 11090 w 155144"/>
                <a:gd name="connsiteY66" fmla="*/ 16141 h 41150"/>
                <a:gd name="connsiteX67" fmla="*/ 11090 w 155144"/>
                <a:gd name="connsiteY67" fmla="*/ 22994 h 41150"/>
                <a:gd name="connsiteX68" fmla="*/ 10234 w 155144"/>
                <a:gd name="connsiteY68" fmla="*/ 24708 h 41150"/>
                <a:gd name="connsiteX69" fmla="*/ 10234 w 155144"/>
                <a:gd name="connsiteY69" fmla="*/ 32418 h 41150"/>
                <a:gd name="connsiteX70" fmla="*/ 9377 w 155144"/>
                <a:gd name="connsiteY70" fmla="*/ 33274 h 41150"/>
                <a:gd name="connsiteX71" fmla="*/ 9377 w 155144"/>
                <a:gd name="connsiteY71" fmla="*/ 34131 h 41150"/>
                <a:gd name="connsiteX72" fmla="*/ 8520 w 155144"/>
                <a:gd name="connsiteY72" fmla="*/ 34988 h 41150"/>
                <a:gd name="connsiteX73" fmla="*/ 8520 w 155144"/>
                <a:gd name="connsiteY73" fmla="*/ 35845 h 4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55144" h="41150">
                  <a:moveTo>
                    <a:pt x="2609" y="34988"/>
                  </a:moveTo>
                  <a:lnTo>
                    <a:pt x="2609" y="34988"/>
                  </a:lnTo>
                  <a:cubicBezTo>
                    <a:pt x="2121" y="35433"/>
                    <a:pt x="1813" y="36041"/>
                    <a:pt x="1752" y="36701"/>
                  </a:cubicBezTo>
                  <a:lnTo>
                    <a:pt x="1752" y="37558"/>
                  </a:lnTo>
                  <a:cubicBezTo>
                    <a:pt x="1752" y="38415"/>
                    <a:pt x="810" y="38415"/>
                    <a:pt x="810" y="39271"/>
                  </a:cubicBezTo>
                  <a:lnTo>
                    <a:pt x="810" y="39271"/>
                  </a:lnTo>
                  <a:lnTo>
                    <a:pt x="-47" y="40128"/>
                  </a:lnTo>
                  <a:lnTo>
                    <a:pt x="-47" y="40128"/>
                  </a:lnTo>
                  <a:cubicBezTo>
                    <a:pt x="3457" y="39982"/>
                    <a:pt x="6970" y="40274"/>
                    <a:pt x="10405" y="40985"/>
                  </a:cubicBezTo>
                  <a:lnTo>
                    <a:pt x="116119" y="40985"/>
                  </a:lnTo>
                  <a:cubicBezTo>
                    <a:pt x="118184" y="41113"/>
                    <a:pt x="120257" y="40822"/>
                    <a:pt x="122201" y="40128"/>
                  </a:cubicBezTo>
                  <a:lnTo>
                    <a:pt x="123915" y="40128"/>
                  </a:lnTo>
                  <a:cubicBezTo>
                    <a:pt x="125697" y="40256"/>
                    <a:pt x="127487" y="39965"/>
                    <a:pt x="129140" y="39271"/>
                  </a:cubicBezTo>
                  <a:lnTo>
                    <a:pt x="129997" y="39271"/>
                  </a:lnTo>
                  <a:cubicBezTo>
                    <a:pt x="132062" y="39357"/>
                    <a:pt x="134118" y="39066"/>
                    <a:pt x="136079" y="38415"/>
                  </a:cubicBezTo>
                  <a:lnTo>
                    <a:pt x="137793" y="38415"/>
                  </a:lnTo>
                  <a:cubicBezTo>
                    <a:pt x="139575" y="38543"/>
                    <a:pt x="141365" y="38252"/>
                    <a:pt x="143019" y="37558"/>
                  </a:cubicBezTo>
                  <a:lnTo>
                    <a:pt x="143875" y="37558"/>
                  </a:lnTo>
                  <a:cubicBezTo>
                    <a:pt x="145589" y="37558"/>
                    <a:pt x="147302" y="36701"/>
                    <a:pt x="149015" y="36701"/>
                  </a:cubicBezTo>
                  <a:lnTo>
                    <a:pt x="149872" y="36701"/>
                  </a:lnTo>
                  <a:cubicBezTo>
                    <a:pt x="151380" y="36932"/>
                    <a:pt x="152930" y="36624"/>
                    <a:pt x="154241" y="35845"/>
                  </a:cubicBezTo>
                  <a:lnTo>
                    <a:pt x="155098" y="35845"/>
                  </a:lnTo>
                  <a:cubicBezTo>
                    <a:pt x="154156" y="35956"/>
                    <a:pt x="153213" y="35647"/>
                    <a:pt x="152528" y="34988"/>
                  </a:cubicBezTo>
                  <a:lnTo>
                    <a:pt x="151671" y="34988"/>
                  </a:lnTo>
                  <a:cubicBezTo>
                    <a:pt x="150814" y="34988"/>
                    <a:pt x="149872" y="34131"/>
                    <a:pt x="149015" y="34131"/>
                  </a:cubicBezTo>
                  <a:lnTo>
                    <a:pt x="149015" y="34131"/>
                  </a:lnTo>
                  <a:cubicBezTo>
                    <a:pt x="148159" y="34131"/>
                    <a:pt x="147302" y="33274"/>
                    <a:pt x="146445" y="33274"/>
                  </a:cubicBezTo>
                  <a:lnTo>
                    <a:pt x="145589" y="33274"/>
                  </a:lnTo>
                  <a:cubicBezTo>
                    <a:pt x="144732" y="33274"/>
                    <a:pt x="143875" y="32418"/>
                    <a:pt x="143019" y="32418"/>
                  </a:cubicBezTo>
                  <a:lnTo>
                    <a:pt x="143019" y="32418"/>
                  </a:lnTo>
                  <a:cubicBezTo>
                    <a:pt x="142076" y="31561"/>
                    <a:pt x="141220" y="31561"/>
                    <a:pt x="140363" y="30704"/>
                  </a:cubicBezTo>
                  <a:lnTo>
                    <a:pt x="139678" y="30704"/>
                  </a:lnTo>
                  <a:cubicBezTo>
                    <a:pt x="138821" y="29848"/>
                    <a:pt x="137964" y="29848"/>
                    <a:pt x="137108" y="28991"/>
                  </a:cubicBezTo>
                  <a:lnTo>
                    <a:pt x="137108" y="28991"/>
                  </a:lnTo>
                  <a:cubicBezTo>
                    <a:pt x="136251" y="28135"/>
                    <a:pt x="135308" y="28135"/>
                    <a:pt x="134452" y="27278"/>
                  </a:cubicBezTo>
                  <a:lnTo>
                    <a:pt x="133595" y="26421"/>
                  </a:lnTo>
                  <a:cubicBezTo>
                    <a:pt x="132739" y="25564"/>
                    <a:pt x="131882" y="25564"/>
                    <a:pt x="131882" y="24708"/>
                  </a:cubicBezTo>
                  <a:lnTo>
                    <a:pt x="124943" y="17854"/>
                  </a:lnTo>
                  <a:lnTo>
                    <a:pt x="121516" y="14428"/>
                  </a:lnTo>
                  <a:lnTo>
                    <a:pt x="96844" y="-136"/>
                  </a:lnTo>
                  <a:cubicBezTo>
                    <a:pt x="95088" y="3445"/>
                    <a:pt x="93657" y="7171"/>
                    <a:pt x="92560" y="11001"/>
                  </a:cubicBezTo>
                  <a:lnTo>
                    <a:pt x="92560" y="11001"/>
                  </a:lnTo>
                  <a:lnTo>
                    <a:pt x="92560" y="11857"/>
                  </a:lnTo>
                  <a:lnTo>
                    <a:pt x="92560" y="11857"/>
                  </a:lnTo>
                  <a:cubicBezTo>
                    <a:pt x="92560" y="12714"/>
                    <a:pt x="91704" y="12714"/>
                    <a:pt x="91704" y="13571"/>
                  </a:cubicBezTo>
                  <a:cubicBezTo>
                    <a:pt x="91704" y="14428"/>
                    <a:pt x="90847" y="16141"/>
                    <a:pt x="90847" y="16998"/>
                  </a:cubicBezTo>
                  <a:cubicBezTo>
                    <a:pt x="90847" y="17854"/>
                    <a:pt x="89905" y="19568"/>
                    <a:pt x="89048" y="20424"/>
                  </a:cubicBezTo>
                  <a:cubicBezTo>
                    <a:pt x="88406" y="22189"/>
                    <a:pt x="87206" y="23697"/>
                    <a:pt x="85621" y="24708"/>
                  </a:cubicBezTo>
                  <a:cubicBezTo>
                    <a:pt x="77337" y="34817"/>
                    <a:pt x="64838" y="40513"/>
                    <a:pt x="51782" y="40128"/>
                  </a:cubicBezTo>
                  <a:cubicBezTo>
                    <a:pt x="45503" y="39922"/>
                    <a:pt x="39326" y="38466"/>
                    <a:pt x="33621" y="35845"/>
                  </a:cubicBezTo>
                  <a:lnTo>
                    <a:pt x="30108" y="34131"/>
                  </a:lnTo>
                  <a:cubicBezTo>
                    <a:pt x="29252" y="33274"/>
                    <a:pt x="28395" y="33274"/>
                    <a:pt x="27539" y="32418"/>
                  </a:cubicBezTo>
                  <a:cubicBezTo>
                    <a:pt x="27067" y="32418"/>
                    <a:pt x="26682" y="32032"/>
                    <a:pt x="26682" y="31561"/>
                  </a:cubicBezTo>
                  <a:cubicBezTo>
                    <a:pt x="25825" y="31561"/>
                    <a:pt x="25825" y="30704"/>
                    <a:pt x="24968" y="30704"/>
                  </a:cubicBezTo>
                  <a:lnTo>
                    <a:pt x="24112" y="29848"/>
                  </a:lnTo>
                  <a:cubicBezTo>
                    <a:pt x="23255" y="29848"/>
                    <a:pt x="23255" y="28991"/>
                    <a:pt x="22313" y="28991"/>
                  </a:cubicBezTo>
                  <a:lnTo>
                    <a:pt x="21456" y="28135"/>
                  </a:lnTo>
                  <a:cubicBezTo>
                    <a:pt x="20599" y="28135"/>
                    <a:pt x="20599" y="27278"/>
                    <a:pt x="19743" y="27278"/>
                  </a:cubicBezTo>
                  <a:lnTo>
                    <a:pt x="18886" y="26421"/>
                  </a:lnTo>
                  <a:cubicBezTo>
                    <a:pt x="18029" y="26421"/>
                    <a:pt x="18029" y="25564"/>
                    <a:pt x="17173" y="24708"/>
                  </a:cubicBezTo>
                  <a:lnTo>
                    <a:pt x="16316" y="23851"/>
                  </a:lnTo>
                  <a:cubicBezTo>
                    <a:pt x="16316" y="22994"/>
                    <a:pt x="15374" y="22994"/>
                    <a:pt x="15374" y="22138"/>
                  </a:cubicBezTo>
                  <a:lnTo>
                    <a:pt x="14517" y="21281"/>
                  </a:lnTo>
                  <a:cubicBezTo>
                    <a:pt x="14517" y="20424"/>
                    <a:pt x="13660" y="20424"/>
                    <a:pt x="13660" y="19568"/>
                  </a:cubicBezTo>
                  <a:lnTo>
                    <a:pt x="12804" y="18711"/>
                  </a:lnTo>
                  <a:cubicBezTo>
                    <a:pt x="12804" y="17854"/>
                    <a:pt x="11947" y="17854"/>
                    <a:pt x="11947" y="16998"/>
                  </a:cubicBezTo>
                  <a:cubicBezTo>
                    <a:pt x="11947" y="16526"/>
                    <a:pt x="11562" y="16141"/>
                    <a:pt x="11090" y="16141"/>
                  </a:cubicBezTo>
                  <a:lnTo>
                    <a:pt x="11090" y="22994"/>
                  </a:lnTo>
                  <a:cubicBezTo>
                    <a:pt x="11090" y="23851"/>
                    <a:pt x="11090" y="23851"/>
                    <a:pt x="10234" y="24708"/>
                  </a:cubicBezTo>
                  <a:lnTo>
                    <a:pt x="10234" y="32418"/>
                  </a:lnTo>
                  <a:cubicBezTo>
                    <a:pt x="10234" y="32889"/>
                    <a:pt x="9848" y="33274"/>
                    <a:pt x="9377" y="33274"/>
                  </a:cubicBezTo>
                  <a:lnTo>
                    <a:pt x="9377" y="34131"/>
                  </a:lnTo>
                  <a:cubicBezTo>
                    <a:pt x="9377" y="34602"/>
                    <a:pt x="8991" y="34988"/>
                    <a:pt x="8520" y="34988"/>
                  </a:cubicBezTo>
                  <a:lnTo>
                    <a:pt x="8520" y="3584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B81103E-C96F-5BB0-A5A2-BEA919102C12}"/>
                </a:ext>
              </a:extLst>
            </p:cNvPr>
            <p:cNvSpPr/>
            <p:nvPr/>
          </p:nvSpPr>
          <p:spPr>
            <a:xfrm>
              <a:off x="4389808" y="3551311"/>
              <a:ext cx="15591" cy="52257"/>
            </a:xfrm>
            <a:custGeom>
              <a:avLst/>
              <a:gdLst>
                <a:gd name="connsiteX0" fmla="*/ 810 w 15591"/>
                <a:gd name="connsiteY0" fmla="*/ 7574 h 52257"/>
                <a:gd name="connsiteX1" fmla="*/ 810 w 15591"/>
                <a:gd name="connsiteY1" fmla="*/ 7574 h 52257"/>
                <a:gd name="connsiteX2" fmla="*/ 810 w 15591"/>
                <a:gd name="connsiteY2" fmla="*/ 10144 h 52257"/>
                <a:gd name="connsiteX3" fmla="*/ 10405 w 15591"/>
                <a:gd name="connsiteY3" fmla="*/ 49551 h 52257"/>
                <a:gd name="connsiteX4" fmla="*/ 11262 w 15591"/>
                <a:gd name="connsiteY4" fmla="*/ 52121 h 52257"/>
                <a:gd name="connsiteX5" fmla="*/ 11262 w 15591"/>
                <a:gd name="connsiteY5" fmla="*/ 52121 h 52257"/>
                <a:gd name="connsiteX6" fmla="*/ 12118 w 15591"/>
                <a:gd name="connsiteY6" fmla="*/ 51265 h 52257"/>
                <a:gd name="connsiteX7" fmla="*/ 12118 w 15591"/>
                <a:gd name="connsiteY7" fmla="*/ 51265 h 52257"/>
                <a:gd name="connsiteX8" fmla="*/ 12975 w 15591"/>
                <a:gd name="connsiteY8" fmla="*/ 49551 h 52257"/>
                <a:gd name="connsiteX9" fmla="*/ 12975 w 15591"/>
                <a:gd name="connsiteY9" fmla="*/ 49551 h 52257"/>
                <a:gd name="connsiteX10" fmla="*/ 13832 w 15591"/>
                <a:gd name="connsiteY10" fmla="*/ 48694 h 52257"/>
                <a:gd name="connsiteX11" fmla="*/ 13832 w 15591"/>
                <a:gd name="connsiteY11" fmla="*/ 48694 h 52257"/>
                <a:gd name="connsiteX12" fmla="*/ 14688 w 15591"/>
                <a:gd name="connsiteY12" fmla="*/ 46981 h 52257"/>
                <a:gd name="connsiteX13" fmla="*/ 14688 w 15591"/>
                <a:gd name="connsiteY13" fmla="*/ 46981 h 52257"/>
                <a:gd name="connsiteX14" fmla="*/ 15545 w 15591"/>
                <a:gd name="connsiteY14" fmla="*/ 45268 h 52257"/>
                <a:gd name="connsiteX15" fmla="*/ 15545 w 15591"/>
                <a:gd name="connsiteY15" fmla="*/ 42698 h 52257"/>
                <a:gd name="connsiteX16" fmla="*/ 15545 w 15591"/>
                <a:gd name="connsiteY16" fmla="*/ 42698 h 52257"/>
                <a:gd name="connsiteX17" fmla="*/ 15545 w 15591"/>
                <a:gd name="connsiteY17" fmla="*/ 40984 h 52257"/>
                <a:gd name="connsiteX18" fmla="*/ 15545 w 15591"/>
                <a:gd name="connsiteY18" fmla="*/ 40984 h 52257"/>
                <a:gd name="connsiteX19" fmla="*/ 15545 w 15591"/>
                <a:gd name="connsiteY19" fmla="*/ 39271 h 52257"/>
                <a:gd name="connsiteX20" fmla="*/ 15545 w 15591"/>
                <a:gd name="connsiteY20" fmla="*/ 39271 h 52257"/>
                <a:gd name="connsiteX21" fmla="*/ 15545 w 15591"/>
                <a:gd name="connsiteY21" fmla="*/ 37558 h 52257"/>
                <a:gd name="connsiteX22" fmla="*/ 15545 w 15591"/>
                <a:gd name="connsiteY22" fmla="*/ 37558 h 52257"/>
                <a:gd name="connsiteX23" fmla="*/ 15545 w 15591"/>
                <a:gd name="connsiteY23" fmla="*/ 32418 h 52257"/>
                <a:gd name="connsiteX24" fmla="*/ 13832 w 15591"/>
                <a:gd name="connsiteY24" fmla="*/ 29848 h 52257"/>
                <a:gd name="connsiteX25" fmla="*/ 12975 w 15591"/>
                <a:gd name="connsiteY25" fmla="*/ 27278 h 52257"/>
                <a:gd name="connsiteX26" fmla="*/ 10405 w 15591"/>
                <a:gd name="connsiteY26" fmla="*/ 21281 h 52257"/>
                <a:gd name="connsiteX27" fmla="*/ 10405 w 15591"/>
                <a:gd name="connsiteY27" fmla="*/ 21281 h 52257"/>
                <a:gd name="connsiteX28" fmla="*/ 8606 w 15591"/>
                <a:gd name="connsiteY28" fmla="*/ 17854 h 52257"/>
                <a:gd name="connsiteX29" fmla="*/ 8606 w 15591"/>
                <a:gd name="connsiteY29" fmla="*/ 17854 h 52257"/>
                <a:gd name="connsiteX30" fmla="*/ 7749 w 15591"/>
                <a:gd name="connsiteY30" fmla="*/ 16141 h 52257"/>
                <a:gd name="connsiteX31" fmla="*/ 6893 w 15591"/>
                <a:gd name="connsiteY31" fmla="*/ 14427 h 52257"/>
                <a:gd name="connsiteX32" fmla="*/ 6893 w 15591"/>
                <a:gd name="connsiteY32" fmla="*/ 14427 h 52257"/>
                <a:gd name="connsiteX33" fmla="*/ 6036 w 15591"/>
                <a:gd name="connsiteY33" fmla="*/ 12714 h 52257"/>
                <a:gd name="connsiteX34" fmla="*/ 6036 w 15591"/>
                <a:gd name="connsiteY34" fmla="*/ 12714 h 52257"/>
                <a:gd name="connsiteX35" fmla="*/ 4323 w 15591"/>
                <a:gd name="connsiteY35" fmla="*/ 8431 h 52257"/>
                <a:gd name="connsiteX36" fmla="*/ 4323 w 15591"/>
                <a:gd name="connsiteY36" fmla="*/ 8431 h 52257"/>
                <a:gd name="connsiteX37" fmla="*/ 810 w 15591"/>
                <a:gd name="connsiteY37" fmla="*/ -136 h 52257"/>
                <a:gd name="connsiteX38" fmla="*/ -47 w 15591"/>
                <a:gd name="connsiteY38" fmla="*/ 1577 h 52257"/>
                <a:gd name="connsiteX39" fmla="*/ -47 w 15591"/>
                <a:gd name="connsiteY39" fmla="*/ 6717 h 52257"/>
                <a:gd name="connsiteX40" fmla="*/ -47 w 15591"/>
                <a:gd name="connsiteY40" fmla="*/ 6717 h 52257"/>
                <a:gd name="connsiteX41" fmla="*/ -47 w 15591"/>
                <a:gd name="connsiteY41" fmla="*/ 9288 h 52257"/>
                <a:gd name="connsiteX42" fmla="*/ 810 w 15591"/>
                <a:gd name="connsiteY42" fmla="*/ 7574 h 5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591" h="52257">
                  <a:moveTo>
                    <a:pt x="810" y="7574"/>
                  </a:moveTo>
                  <a:lnTo>
                    <a:pt x="810" y="7574"/>
                  </a:lnTo>
                  <a:lnTo>
                    <a:pt x="810" y="10144"/>
                  </a:lnTo>
                  <a:lnTo>
                    <a:pt x="10405" y="49551"/>
                  </a:lnTo>
                  <a:cubicBezTo>
                    <a:pt x="10294" y="50494"/>
                    <a:pt x="10602" y="51436"/>
                    <a:pt x="11262" y="52121"/>
                  </a:cubicBezTo>
                  <a:lnTo>
                    <a:pt x="11262" y="52121"/>
                  </a:lnTo>
                  <a:lnTo>
                    <a:pt x="12118" y="51265"/>
                  </a:lnTo>
                  <a:lnTo>
                    <a:pt x="12118" y="51265"/>
                  </a:lnTo>
                  <a:cubicBezTo>
                    <a:pt x="12581" y="50802"/>
                    <a:pt x="12881" y="50202"/>
                    <a:pt x="12975" y="49551"/>
                  </a:cubicBezTo>
                  <a:lnTo>
                    <a:pt x="12975" y="49551"/>
                  </a:lnTo>
                  <a:lnTo>
                    <a:pt x="13832" y="48694"/>
                  </a:lnTo>
                  <a:lnTo>
                    <a:pt x="13832" y="48694"/>
                  </a:lnTo>
                  <a:cubicBezTo>
                    <a:pt x="13832" y="47838"/>
                    <a:pt x="14688" y="47838"/>
                    <a:pt x="14688" y="46981"/>
                  </a:cubicBezTo>
                  <a:lnTo>
                    <a:pt x="14688" y="46981"/>
                  </a:lnTo>
                  <a:cubicBezTo>
                    <a:pt x="14688" y="46125"/>
                    <a:pt x="14688" y="46125"/>
                    <a:pt x="15545" y="45268"/>
                  </a:cubicBezTo>
                  <a:lnTo>
                    <a:pt x="15545" y="42698"/>
                  </a:lnTo>
                  <a:lnTo>
                    <a:pt x="15545" y="42698"/>
                  </a:lnTo>
                  <a:lnTo>
                    <a:pt x="15545" y="40984"/>
                  </a:lnTo>
                  <a:lnTo>
                    <a:pt x="15545" y="40984"/>
                  </a:lnTo>
                  <a:lnTo>
                    <a:pt x="15545" y="39271"/>
                  </a:lnTo>
                  <a:lnTo>
                    <a:pt x="15545" y="39271"/>
                  </a:lnTo>
                  <a:lnTo>
                    <a:pt x="15545" y="37558"/>
                  </a:lnTo>
                  <a:lnTo>
                    <a:pt x="15545" y="37558"/>
                  </a:lnTo>
                  <a:lnTo>
                    <a:pt x="15545" y="32418"/>
                  </a:lnTo>
                  <a:cubicBezTo>
                    <a:pt x="14688" y="31561"/>
                    <a:pt x="14688" y="30704"/>
                    <a:pt x="13832" y="29848"/>
                  </a:cubicBezTo>
                  <a:cubicBezTo>
                    <a:pt x="12975" y="28991"/>
                    <a:pt x="12975" y="28134"/>
                    <a:pt x="12975" y="27278"/>
                  </a:cubicBezTo>
                  <a:cubicBezTo>
                    <a:pt x="11964" y="25350"/>
                    <a:pt x="11107" y="23346"/>
                    <a:pt x="10405" y="21281"/>
                  </a:cubicBezTo>
                  <a:lnTo>
                    <a:pt x="10405" y="21281"/>
                  </a:lnTo>
                  <a:cubicBezTo>
                    <a:pt x="10405" y="20424"/>
                    <a:pt x="9548" y="19567"/>
                    <a:pt x="8606" y="17854"/>
                  </a:cubicBezTo>
                  <a:lnTo>
                    <a:pt x="8606" y="17854"/>
                  </a:lnTo>
                  <a:cubicBezTo>
                    <a:pt x="8606" y="16998"/>
                    <a:pt x="7749" y="16998"/>
                    <a:pt x="7749" y="16141"/>
                  </a:cubicBezTo>
                  <a:cubicBezTo>
                    <a:pt x="7655" y="15490"/>
                    <a:pt x="7355" y="14890"/>
                    <a:pt x="6893" y="14427"/>
                  </a:cubicBezTo>
                  <a:lnTo>
                    <a:pt x="6893" y="14427"/>
                  </a:lnTo>
                  <a:cubicBezTo>
                    <a:pt x="6893" y="13571"/>
                    <a:pt x="6036" y="13571"/>
                    <a:pt x="6036" y="12714"/>
                  </a:cubicBezTo>
                  <a:lnTo>
                    <a:pt x="6036" y="12714"/>
                  </a:lnTo>
                  <a:cubicBezTo>
                    <a:pt x="5179" y="11001"/>
                    <a:pt x="5179" y="10144"/>
                    <a:pt x="4323" y="8431"/>
                  </a:cubicBezTo>
                  <a:lnTo>
                    <a:pt x="4323" y="8431"/>
                  </a:lnTo>
                  <a:cubicBezTo>
                    <a:pt x="3466" y="5861"/>
                    <a:pt x="1667" y="2434"/>
                    <a:pt x="810" y="-136"/>
                  </a:cubicBezTo>
                  <a:cubicBezTo>
                    <a:pt x="810" y="721"/>
                    <a:pt x="810" y="721"/>
                    <a:pt x="-47" y="1577"/>
                  </a:cubicBezTo>
                  <a:lnTo>
                    <a:pt x="-47" y="6717"/>
                  </a:lnTo>
                  <a:lnTo>
                    <a:pt x="-47" y="6717"/>
                  </a:lnTo>
                  <a:lnTo>
                    <a:pt x="-47" y="9288"/>
                  </a:lnTo>
                  <a:cubicBezTo>
                    <a:pt x="810" y="6717"/>
                    <a:pt x="810" y="7574"/>
                    <a:pt x="810" y="757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82385B1-28CC-F464-4F8F-9B91D07D20DB}"/>
                </a:ext>
              </a:extLst>
            </p:cNvPr>
            <p:cNvSpPr/>
            <p:nvPr/>
          </p:nvSpPr>
          <p:spPr>
            <a:xfrm>
              <a:off x="4584188" y="3443370"/>
              <a:ext cx="42834" cy="42833"/>
            </a:xfrm>
            <a:custGeom>
              <a:avLst/>
              <a:gdLst>
                <a:gd name="connsiteX0" fmla="*/ 21371 w 42834"/>
                <a:gd name="connsiteY0" fmla="*/ 42698 h 42833"/>
                <a:gd name="connsiteX1" fmla="*/ 42788 w 42834"/>
                <a:gd name="connsiteY1" fmla="*/ 21281 h 42833"/>
                <a:gd name="connsiteX2" fmla="*/ 21371 w 42834"/>
                <a:gd name="connsiteY2" fmla="*/ -136 h 42833"/>
                <a:gd name="connsiteX3" fmla="*/ -46 w 42834"/>
                <a:gd name="connsiteY3" fmla="*/ 21281 h 42833"/>
                <a:gd name="connsiteX4" fmla="*/ 21199 w 42834"/>
                <a:gd name="connsiteY4" fmla="*/ 42698 h 42833"/>
                <a:gd name="connsiteX5" fmla="*/ 21371 w 42834"/>
                <a:gd name="connsiteY5" fmla="*/ 42698 h 4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4" h="42833">
                  <a:moveTo>
                    <a:pt x="21371" y="42698"/>
                  </a:moveTo>
                  <a:cubicBezTo>
                    <a:pt x="33201" y="42698"/>
                    <a:pt x="42788" y="33112"/>
                    <a:pt x="42788" y="21281"/>
                  </a:cubicBezTo>
                  <a:cubicBezTo>
                    <a:pt x="42788" y="9450"/>
                    <a:pt x="33201" y="-136"/>
                    <a:pt x="21371" y="-136"/>
                  </a:cubicBezTo>
                  <a:cubicBezTo>
                    <a:pt x="9540" y="-136"/>
                    <a:pt x="-46" y="9450"/>
                    <a:pt x="-46" y="21281"/>
                  </a:cubicBezTo>
                  <a:cubicBezTo>
                    <a:pt x="-98" y="33060"/>
                    <a:pt x="9420" y="42646"/>
                    <a:pt x="21199" y="42698"/>
                  </a:cubicBezTo>
                  <a:cubicBezTo>
                    <a:pt x="21259" y="42698"/>
                    <a:pt x="21311" y="42698"/>
                    <a:pt x="21371" y="4269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4896746-834A-3E57-4429-FAF4E2B1B003}"/>
                </a:ext>
              </a:extLst>
            </p:cNvPr>
            <p:cNvSpPr/>
            <p:nvPr/>
          </p:nvSpPr>
          <p:spPr>
            <a:xfrm>
              <a:off x="4204509" y="3463929"/>
              <a:ext cx="22275" cy="22275"/>
            </a:xfrm>
            <a:custGeom>
              <a:avLst/>
              <a:gdLst>
                <a:gd name="connsiteX0" fmla="*/ 11262 w 22275"/>
                <a:gd name="connsiteY0" fmla="*/ 22139 h 22275"/>
                <a:gd name="connsiteX1" fmla="*/ 22227 w 22275"/>
                <a:gd name="connsiteY1" fmla="*/ 10831 h 22275"/>
                <a:gd name="connsiteX2" fmla="*/ 10919 w 22275"/>
                <a:gd name="connsiteY2" fmla="*/ -135 h 22275"/>
                <a:gd name="connsiteX3" fmla="*/ -47 w 22275"/>
                <a:gd name="connsiteY3" fmla="*/ 11002 h 22275"/>
                <a:gd name="connsiteX4" fmla="*/ 11262 w 22275"/>
                <a:gd name="connsiteY4" fmla="*/ 22139 h 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5" h="22275">
                  <a:moveTo>
                    <a:pt x="11262" y="22139"/>
                  </a:moveTo>
                  <a:cubicBezTo>
                    <a:pt x="17413" y="22045"/>
                    <a:pt x="22321" y="16982"/>
                    <a:pt x="22227" y="10831"/>
                  </a:cubicBezTo>
                  <a:cubicBezTo>
                    <a:pt x="22133" y="4680"/>
                    <a:pt x="17070" y="-229"/>
                    <a:pt x="10919" y="-135"/>
                  </a:cubicBezTo>
                  <a:cubicBezTo>
                    <a:pt x="4837" y="-40"/>
                    <a:pt x="-47" y="4920"/>
                    <a:pt x="-47" y="11002"/>
                  </a:cubicBezTo>
                  <a:cubicBezTo>
                    <a:pt x="450" y="16999"/>
                    <a:pt x="5256" y="21736"/>
                    <a:pt x="11262" y="2213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4FEF3BF-CA7A-A664-95F1-5FD9D8DA62B5}"/>
                </a:ext>
              </a:extLst>
            </p:cNvPr>
            <p:cNvSpPr/>
            <p:nvPr/>
          </p:nvSpPr>
          <p:spPr>
            <a:xfrm>
              <a:off x="4561401" y="3612135"/>
              <a:ext cx="79756" cy="45403"/>
            </a:xfrm>
            <a:custGeom>
              <a:avLst/>
              <a:gdLst>
                <a:gd name="connsiteX0" fmla="*/ -47 w 79756"/>
                <a:gd name="connsiteY0" fmla="*/ 43554 h 45403"/>
                <a:gd name="connsiteX1" fmla="*/ -47 w 79756"/>
                <a:gd name="connsiteY1" fmla="*/ 43554 h 45403"/>
                <a:gd name="connsiteX2" fmla="*/ 5179 w 79756"/>
                <a:gd name="connsiteY2" fmla="*/ 42698 h 45403"/>
                <a:gd name="connsiteX3" fmla="*/ 6036 w 79756"/>
                <a:gd name="connsiteY3" fmla="*/ 42698 h 45403"/>
                <a:gd name="connsiteX4" fmla="*/ 11262 w 79756"/>
                <a:gd name="connsiteY4" fmla="*/ 41841 h 45403"/>
                <a:gd name="connsiteX5" fmla="*/ 11262 w 79756"/>
                <a:gd name="connsiteY5" fmla="*/ 41841 h 45403"/>
                <a:gd name="connsiteX6" fmla="*/ 16402 w 79756"/>
                <a:gd name="connsiteY6" fmla="*/ 40984 h 45403"/>
                <a:gd name="connsiteX7" fmla="*/ 17344 w 79756"/>
                <a:gd name="connsiteY7" fmla="*/ 40984 h 45403"/>
                <a:gd name="connsiteX8" fmla="*/ 22484 w 79756"/>
                <a:gd name="connsiteY8" fmla="*/ 40128 h 45403"/>
                <a:gd name="connsiteX9" fmla="*/ 23341 w 79756"/>
                <a:gd name="connsiteY9" fmla="*/ 40128 h 45403"/>
                <a:gd name="connsiteX10" fmla="*/ 33792 w 79756"/>
                <a:gd name="connsiteY10" fmla="*/ 37558 h 45403"/>
                <a:gd name="connsiteX11" fmla="*/ 34649 w 79756"/>
                <a:gd name="connsiteY11" fmla="*/ 37558 h 45403"/>
                <a:gd name="connsiteX12" fmla="*/ 38932 w 79756"/>
                <a:gd name="connsiteY12" fmla="*/ 35844 h 45403"/>
                <a:gd name="connsiteX13" fmla="*/ 39875 w 79756"/>
                <a:gd name="connsiteY13" fmla="*/ 35844 h 45403"/>
                <a:gd name="connsiteX14" fmla="*/ 44158 w 79756"/>
                <a:gd name="connsiteY14" fmla="*/ 34131 h 45403"/>
                <a:gd name="connsiteX15" fmla="*/ 44158 w 79756"/>
                <a:gd name="connsiteY15" fmla="*/ 34131 h 45403"/>
                <a:gd name="connsiteX16" fmla="*/ 48527 w 79756"/>
                <a:gd name="connsiteY16" fmla="*/ 32418 h 45403"/>
                <a:gd name="connsiteX17" fmla="*/ 49384 w 79756"/>
                <a:gd name="connsiteY17" fmla="*/ 32418 h 45403"/>
                <a:gd name="connsiteX18" fmla="*/ 53667 w 79756"/>
                <a:gd name="connsiteY18" fmla="*/ 30704 h 45403"/>
                <a:gd name="connsiteX19" fmla="*/ 54524 w 79756"/>
                <a:gd name="connsiteY19" fmla="*/ 30704 h 45403"/>
                <a:gd name="connsiteX20" fmla="*/ 58893 w 79756"/>
                <a:gd name="connsiteY20" fmla="*/ 28991 h 45403"/>
                <a:gd name="connsiteX21" fmla="*/ 58893 w 79756"/>
                <a:gd name="connsiteY21" fmla="*/ 28991 h 45403"/>
                <a:gd name="connsiteX22" fmla="*/ 62405 w 79756"/>
                <a:gd name="connsiteY22" fmla="*/ 27278 h 45403"/>
                <a:gd name="connsiteX23" fmla="*/ 63262 w 79756"/>
                <a:gd name="connsiteY23" fmla="*/ 27278 h 45403"/>
                <a:gd name="connsiteX24" fmla="*/ 66689 w 79756"/>
                <a:gd name="connsiteY24" fmla="*/ 25564 h 45403"/>
                <a:gd name="connsiteX25" fmla="*/ 67546 w 79756"/>
                <a:gd name="connsiteY25" fmla="*/ 25564 h 45403"/>
                <a:gd name="connsiteX26" fmla="*/ 71058 w 79756"/>
                <a:gd name="connsiteY26" fmla="*/ 23851 h 45403"/>
                <a:gd name="connsiteX27" fmla="*/ 71914 w 79756"/>
                <a:gd name="connsiteY27" fmla="*/ 23851 h 45403"/>
                <a:gd name="connsiteX28" fmla="*/ 75341 w 79756"/>
                <a:gd name="connsiteY28" fmla="*/ 22137 h 45403"/>
                <a:gd name="connsiteX29" fmla="*/ 76198 w 79756"/>
                <a:gd name="connsiteY29" fmla="*/ 22137 h 45403"/>
                <a:gd name="connsiteX30" fmla="*/ 79710 w 79756"/>
                <a:gd name="connsiteY30" fmla="*/ 20424 h 45403"/>
                <a:gd name="connsiteX31" fmla="*/ 79710 w 79756"/>
                <a:gd name="connsiteY31" fmla="*/ 20424 h 45403"/>
                <a:gd name="connsiteX32" fmla="*/ 24198 w 79756"/>
                <a:gd name="connsiteY32" fmla="*/ -136 h 45403"/>
                <a:gd name="connsiteX33" fmla="*/ 24198 w 79756"/>
                <a:gd name="connsiteY33" fmla="*/ 5004 h 45403"/>
                <a:gd name="connsiteX34" fmla="*/ 24198 w 79756"/>
                <a:gd name="connsiteY34" fmla="*/ 5004 h 45403"/>
                <a:gd name="connsiteX35" fmla="*/ 24198 w 79756"/>
                <a:gd name="connsiteY35" fmla="*/ 17854 h 45403"/>
                <a:gd name="connsiteX36" fmla="*/ 23341 w 79756"/>
                <a:gd name="connsiteY36" fmla="*/ 19567 h 45403"/>
                <a:gd name="connsiteX37" fmla="*/ 23341 w 79756"/>
                <a:gd name="connsiteY37" fmla="*/ 20424 h 45403"/>
                <a:gd name="connsiteX38" fmla="*/ 22484 w 79756"/>
                <a:gd name="connsiteY38" fmla="*/ 21281 h 45403"/>
                <a:gd name="connsiteX39" fmla="*/ 22484 w 79756"/>
                <a:gd name="connsiteY39" fmla="*/ 23851 h 45403"/>
                <a:gd name="connsiteX40" fmla="*/ 21627 w 79756"/>
                <a:gd name="connsiteY40" fmla="*/ 24708 h 45403"/>
                <a:gd name="connsiteX41" fmla="*/ 21627 w 79756"/>
                <a:gd name="connsiteY41" fmla="*/ 25564 h 45403"/>
                <a:gd name="connsiteX42" fmla="*/ 20771 w 79756"/>
                <a:gd name="connsiteY42" fmla="*/ 26421 h 45403"/>
                <a:gd name="connsiteX43" fmla="*/ 20771 w 79756"/>
                <a:gd name="connsiteY43" fmla="*/ 27278 h 45403"/>
                <a:gd name="connsiteX44" fmla="*/ 19914 w 79756"/>
                <a:gd name="connsiteY44" fmla="*/ 28134 h 45403"/>
                <a:gd name="connsiteX45" fmla="*/ 19914 w 79756"/>
                <a:gd name="connsiteY45" fmla="*/ 28991 h 45403"/>
                <a:gd name="connsiteX46" fmla="*/ 19058 w 79756"/>
                <a:gd name="connsiteY46" fmla="*/ 29848 h 45403"/>
                <a:gd name="connsiteX47" fmla="*/ 19058 w 79756"/>
                <a:gd name="connsiteY47" fmla="*/ 30704 h 45403"/>
                <a:gd name="connsiteX48" fmla="*/ 18201 w 79756"/>
                <a:gd name="connsiteY48" fmla="*/ 31561 h 45403"/>
                <a:gd name="connsiteX49" fmla="*/ 18201 w 79756"/>
                <a:gd name="connsiteY49" fmla="*/ 31561 h 45403"/>
                <a:gd name="connsiteX50" fmla="*/ 17344 w 79756"/>
                <a:gd name="connsiteY50" fmla="*/ 33274 h 45403"/>
                <a:gd name="connsiteX51" fmla="*/ 17344 w 79756"/>
                <a:gd name="connsiteY51" fmla="*/ 34131 h 45403"/>
                <a:gd name="connsiteX52" fmla="*/ 16402 w 79756"/>
                <a:gd name="connsiteY52" fmla="*/ 34988 h 45403"/>
                <a:gd name="connsiteX53" fmla="*/ 15545 w 79756"/>
                <a:gd name="connsiteY53" fmla="*/ 35844 h 45403"/>
                <a:gd name="connsiteX54" fmla="*/ 14688 w 79756"/>
                <a:gd name="connsiteY54" fmla="*/ 36701 h 45403"/>
                <a:gd name="connsiteX55" fmla="*/ 13832 w 79756"/>
                <a:gd name="connsiteY55" fmla="*/ 37558 h 45403"/>
                <a:gd name="connsiteX56" fmla="*/ 12975 w 79756"/>
                <a:gd name="connsiteY56" fmla="*/ 38415 h 45403"/>
                <a:gd name="connsiteX57" fmla="*/ 12118 w 79756"/>
                <a:gd name="connsiteY57" fmla="*/ 39271 h 45403"/>
                <a:gd name="connsiteX58" fmla="*/ 11262 w 79756"/>
                <a:gd name="connsiteY58" fmla="*/ 40128 h 45403"/>
                <a:gd name="connsiteX59" fmla="*/ 10405 w 79756"/>
                <a:gd name="connsiteY59" fmla="*/ 40984 h 45403"/>
                <a:gd name="connsiteX60" fmla="*/ 9548 w 79756"/>
                <a:gd name="connsiteY60" fmla="*/ 41841 h 45403"/>
                <a:gd name="connsiteX61" fmla="*/ 8606 w 79756"/>
                <a:gd name="connsiteY61" fmla="*/ 42698 h 45403"/>
                <a:gd name="connsiteX62" fmla="*/ 7749 w 79756"/>
                <a:gd name="connsiteY62" fmla="*/ 43554 h 45403"/>
                <a:gd name="connsiteX63" fmla="*/ 7749 w 79756"/>
                <a:gd name="connsiteY63" fmla="*/ 43554 h 45403"/>
                <a:gd name="connsiteX64" fmla="*/ 6036 w 79756"/>
                <a:gd name="connsiteY64" fmla="*/ 44411 h 45403"/>
                <a:gd name="connsiteX65" fmla="*/ 6036 w 79756"/>
                <a:gd name="connsiteY65" fmla="*/ 44411 h 45403"/>
                <a:gd name="connsiteX66" fmla="*/ 5179 w 79756"/>
                <a:gd name="connsiteY66" fmla="*/ 45268 h 45403"/>
                <a:gd name="connsiteX67" fmla="*/ 4323 w 79756"/>
                <a:gd name="connsiteY67" fmla="*/ 45268 h 45403"/>
                <a:gd name="connsiteX68" fmla="*/ -47 w 79756"/>
                <a:gd name="connsiteY68" fmla="*/ 43554 h 4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79756" h="45403">
                  <a:moveTo>
                    <a:pt x="-47" y="43554"/>
                  </a:moveTo>
                  <a:lnTo>
                    <a:pt x="-47" y="43554"/>
                  </a:lnTo>
                  <a:cubicBezTo>
                    <a:pt x="1735" y="43692"/>
                    <a:pt x="3534" y="43392"/>
                    <a:pt x="5179" y="42698"/>
                  </a:cubicBezTo>
                  <a:lnTo>
                    <a:pt x="6036" y="42698"/>
                  </a:lnTo>
                  <a:cubicBezTo>
                    <a:pt x="7749" y="42698"/>
                    <a:pt x="9548" y="41841"/>
                    <a:pt x="11262" y="41841"/>
                  </a:cubicBezTo>
                  <a:lnTo>
                    <a:pt x="11262" y="41841"/>
                  </a:lnTo>
                  <a:cubicBezTo>
                    <a:pt x="12975" y="41841"/>
                    <a:pt x="14688" y="40984"/>
                    <a:pt x="16402" y="40984"/>
                  </a:cubicBezTo>
                  <a:lnTo>
                    <a:pt x="17344" y="40984"/>
                  </a:lnTo>
                  <a:cubicBezTo>
                    <a:pt x="19058" y="40984"/>
                    <a:pt x="20771" y="40128"/>
                    <a:pt x="22484" y="40128"/>
                  </a:cubicBezTo>
                  <a:lnTo>
                    <a:pt x="23341" y="40128"/>
                  </a:lnTo>
                  <a:lnTo>
                    <a:pt x="33792" y="37558"/>
                  </a:lnTo>
                  <a:lnTo>
                    <a:pt x="34649" y="37558"/>
                  </a:lnTo>
                  <a:cubicBezTo>
                    <a:pt x="36362" y="36701"/>
                    <a:pt x="38076" y="36701"/>
                    <a:pt x="38932" y="35844"/>
                  </a:cubicBezTo>
                  <a:lnTo>
                    <a:pt x="39875" y="35844"/>
                  </a:lnTo>
                  <a:cubicBezTo>
                    <a:pt x="41588" y="34988"/>
                    <a:pt x="43301" y="34988"/>
                    <a:pt x="44158" y="34131"/>
                  </a:cubicBezTo>
                  <a:lnTo>
                    <a:pt x="44158" y="34131"/>
                  </a:lnTo>
                  <a:cubicBezTo>
                    <a:pt x="45872" y="33274"/>
                    <a:pt x="46728" y="33274"/>
                    <a:pt x="48527" y="32418"/>
                  </a:cubicBezTo>
                  <a:lnTo>
                    <a:pt x="49384" y="32418"/>
                  </a:lnTo>
                  <a:cubicBezTo>
                    <a:pt x="51097" y="31561"/>
                    <a:pt x="51954" y="31561"/>
                    <a:pt x="53667" y="30704"/>
                  </a:cubicBezTo>
                  <a:lnTo>
                    <a:pt x="54524" y="30704"/>
                  </a:lnTo>
                  <a:cubicBezTo>
                    <a:pt x="56323" y="29848"/>
                    <a:pt x="57180" y="29848"/>
                    <a:pt x="58893" y="28991"/>
                  </a:cubicBezTo>
                  <a:lnTo>
                    <a:pt x="58893" y="28991"/>
                  </a:lnTo>
                  <a:cubicBezTo>
                    <a:pt x="60606" y="28134"/>
                    <a:pt x="61463" y="28134"/>
                    <a:pt x="62405" y="27278"/>
                  </a:cubicBezTo>
                  <a:lnTo>
                    <a:pt x="63262" y="27278"/>
                  </a:lnTo>
                  <a:cubicBezTo>
                    <a:pt x="64119" y="26421"/>
                    <a:pt x="65832" y="26421"/>
                    <a:pt x="66689" y="25564"/>
                  </a:cubicBezTo>
                  <a:lnTo>
                    <a:pt x="67546" y="25564"/>
                  </a:lnTo>
                  <a:cubicBezTo>
                    <a:pt x="68402" y="24708"/>
                    <a:pt x="70201" y="24708"/>
                    <a:pt x="71058" y="23851"/>
                  </a:cubicBezTo>
                  <a:lnTo>
                    <a:pt x="71914" y="23851"/>
                  </a:lnTo>
                  <a:cubicBezTo>
                    <a:pt x="72771" y="22994"/>
                    <a:pt x="74485" y="22994"/>
                    <a:pt x="75341" y="22137"/>
                  </a:cubicBezTo>
                  <a:lnTo>
                    <a:pt x="76198" y="22137"/>
                  </a:lnTo>
                  <a:cubicBezTo>
                    <a:pt x="77140" y="21281"/>
                    <a:pt x="77997" y="21281"/>
                    <a:pt x="79710" y="20424"/>
                  </a:cubicBezTo>
                  <a:lnTo>
                    <a:pt x="79710" y="20424"/>
                  </a:lnTo>
                  <a:cubicBezTo>
                    <a:pt x="62208" y="11112"/>
                    <a:pt x="43541" y="4199"/>
                    <a:pt x="24198" y="-136"/>
                  </a:cubicBezTo>
                  <a:lnTo>
                    <a:pt x="24198" y="5004"/>
                  </a:lnTo>
                  <a:lnTo>
                    <a:pt x="24198" y="5004"/>
                  </a:lnTo>
                  <a:lnTo>
                    <a:pt x="24198" y="17854"/>
                  </a:lnTo>
                  <a:cubicBezTo>
                    <a:pt x="24198" y="18711"/>
                    <a:pt x="24198" y="18711"/>
                    <a:pt x="23341" y="19567"/>
                  </a:cubicBezTo>
                  <a:lnTo>
                    <a:pt x="23341" y="20424"/>
                  </a:lnTo>
                  <a:cubicBezTo>
                    <a:pt x="23341" y="20895"/>
                    <a:pt x="22955" y="21281"/>
                    <a:pt x="22484" y="21281"/>
                  </a:cubicBezTo>
                  <a:lnTo>
                    <a:pt x="22484" y="23851"/>
                  </a:lnTo>
                  <a:cubicBezTo>
                    <a:pt x="22484" y="24322"/>
                    <a:pt x="22099" y="24708"/>
                    <a:pt x="21627" y="24708"/>
                  </a:cubicBezTo>
                  <a:lnTo>
                    <a:pt x="21627" y="25564"/>
                  </a:lnTo>
                  <a:cubicBezTo>
                    <a:pt x="21627" y="26035"/>
                    <a:pt x="21242" y="26421"/>
                    <a:pt x="20771" y="26421"/>
                  </a:cubicBezTo>
                  <a:lnTo>
                    <a:pt x="20771" y="27278"/>
                  </a:lnTo>
                  <a:cubicBezTo>
                    <a:pt x="20771" y="27749"/>
                    <a:pt x="20385" y="28134"/>
                    <a:pt x="19914" y="28134"/>
                  </a:cubicBezTo>
                  <a:lnTo>
                    <a:pt x="19914" y="28991"/>
                  </a:lnTo>
                  <a:cubicBezTo>
                    <a:pt x="19914" y="29462"/>
                    <a:pt x="19529" y="29848"/>
                    <a:pt x="19058" y="29848"/>
                  </a:cubicBezTo>
                  <a:lnTo>
                    <a:pt x="19058" y="30704"/>
                  </a:lnTo>
                  <a:lnTo>
                    <a:pt x="18201" y="31561"/>
                  </a:lnTo>
                  <a:lnTo>
                    <a:pt x="18201" y="31561"/>
                  </a:lnTo>
                  <a:cubicBezTo>
                    <a:pt x="18201" y="32418"/>
                    <a:pt x="17344" y="32418"/>
                    <a:pt x="17344" y="33274"/>
                  </a:cubicBezTo>
                  <a:lnTo>
                    <a:pt x="17344" y="34131"/>
                  </a:lnTo>
                  <a:lnTo>
                    <a:pt x="16402" y="34988"/>
                  </a:lnTo>
                  <a:lnTo>
                    <a:pt x="15545" y="35844"/>
                  </a:lnTo>
                  <a:lnTo>
                    <a:pt x="14688" y="36701"/>
                  </a:lnTo>
                  <a:lnTo>
                    <a:pt x="13832" y="37558"/>
                  </a:lnTo>
                  <a:lnTo>
                    <a:pt x="12975" y="38415"/>
                  </a:lnTo>
                  <a:lnTo>
                    <a:pt x="12118" y="39271"/>
                  </a:lnTo>
                  <a:lnTo>
                    <a:pt x="11262" y="40128"/>
                  </a:lnTo>
                  <a:lnTo>
                    <a:pt x="10405" y="40984"/>
                  </a:lnTo>
                  <a:lnTo>
                    <a:pt x="9548" y="41841"/>
                  </a:lnTo>
                  <a:lnTo>
                    <a:pt x="8606" y="42698"/>
                  </a:lnTo>
                  <a:lnTo>
                    <a:pt x="7749" y="43554"/>
                  </a:lnTo>
                  <a:lnTo>
                    <a:pt x="7749" y="43554"/>
                  </a:lnTo>
                  <a:cubicBezTo>
                    <a:pt x="6893" y="43554"/>
                    <a:pt x="6893" y="44411"/>
                    <a:pt x="6036" y="44411"/>
                  </a:cubicBezTo>
                  <a:lnTo>
                    <a:pt x="6036" y="44411"/>
                  </a:lnTo>
                  <a:lnTo>
                    <a:pt x="5179" y="45268"/>
                  </a:lnTo>
                  <a:lnTo>
                    <a:pt x="4323" y="45268"/>
                  </a:lnTo>
                  <a:cubicBezTo>
                    <a:pt x="810" y="42698"/>
                    <a:pt x="810" y="42698"/>
                    <a:pt x="-47" y="4355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1645BE5-39C4-F2ED-895C-6A58A24E03D2}"/>
                </a:ext>
              </a:extLst>
            </p:cNvPr>
            <p:cNvSpPr/>
            <p:nvPr/>
          </p:nvSpPr>
          <p:spPr>
            <a:xfrm>
              <a:off x="4187375" y="3689450"/>
              <a:ext cx="471429" cy="146277"/>
            </a:xfrm>
            <a:custGeom>
              <a:avLst/>
              <a:gdLst>
                <a:gd name="connsiteX0" fmla="*/ 468471 w 471429"/>
                <a:gd name="connsiteY0" fmla="*/ 506 h 146277"/>
                <a:gd name="connsiteX1" fmla="*/ 465901 w 471429"/>
                <a:gd name="connsiteY1" fmla="*/ 2220 h 146277"/>
                <a:gd name="connsiteX2" fmla="*/ 465901 w 471429"/>
                <a:gd name="connsiteY2" fmla="*/ 2220 h 146277"/>
                <a:gd name="connsiteX3" fmla="*/ 453736 w 471429"/>
                <a:gd name="connsiteY3" fmla="*/ 8217 h 146277"/>
                <a:gd name="connsiteX4" fmla="*/ 453736 w 471429"/>
                <a:gd name="connsiteY4" fmla="*/ 8217 h 146277"/>
                <a:gd name="connsiteX5" fmla="*/ 443284 w 471429"/>
                <a:gd name="connsiteY5" fmla="*/ 12500 h 146277"/>
                <a:gd name="connsiteX6" fmla="*/ 443284 w 471429"/>
                <a:gd name="connsiteY6" fmla="*/ 12500 h 146277"/>
                <a:gd name="connsiteX7" fmla="*/ 440714 w 471429"/>
                <a:gd name="connsiteY7" fmla="*/ 13357 h 146277"/>
                <a:gd name="connsiteX8" fmla="*/ 440714 w 471429"/>
                <a:gd name="connsiteY8" fmla="*/ 13357 h 146277"/>
                <a:gd name="connsiteX9" fmla="*/ 428549 w 471429"/>
                <a:gd name="connsiteY9" fmla="*/ 17640 h 146277"/>
                <a:gd name="connsiteX10" fmla="*/ 427693 w 471429"/>
                <a:gd name="connsiteY10" fmla="*/ 17640 h 146277"/>
                <a:gd name="connsiteX11" fmla="*/ 425123 w 471429"/>
                <a:gd name="connsiteY11" fmla="*/ 18497 h 146277"/>
                <a:gd name="connsiteX12" fmla="*/ 425123 w 471429"/>
                <a:gd name="connsiteY12" fmla="*/ 18497 h 146277"/>
                <a:gd name="connsiteX13" fmla="*/ 415614 w 471429"/>
                <a:gd name="connsiteY13" fmla="*/ 21067 h 146277"/>
                <a:gd name="connsiteX14" fmla="*/ 413900 w 471429"/>
                <a:gd name="connsiteY14" fmla="*/ 21067 h 146277"/>
                <a:gd name="connsiteX15" fmla="*/ 412101 w 471429"/>
                <a:gd name="connsiteY15" fmla="*/ 21923 h 146277"/>
                <a:gd name="connsiteX16" fmla="*/ 411245 w 471429"/>
                <a:gd name="connsiteY16" fmla="*/ 21923 h 146277"/>
                <a:gd name="connsiteX17" fmla="*/ 408675 w 471429"/>
                <a:gd name="connsiteY17" fmla="*/ 22780 h 146277"/>
                <a:gd name="connsiteX18" fmla="*/ 407818 w 471429"/>
                <a:gd name="connsiteY18" fmla="*/ 22780 h 146277"/>
                <a:gd name="connsiteX19" fmla="*/ 398223 w 471429"/>
                <a:gd name="connsiteY19" fmla="*/ 25350 h 146277"/>
                <a:gd name="connsiteX20" fmla="*/ 397366 w 471429"/>
                <a:gd name="connsiteY20" fmla="*/ 25350 h 146277"/>
                <a:gd name="connsiteX21" fmla="*/ 394796 w 471429"/>
                <a:gd name="connsiteY21" fmla="*/ 26207 h 146277"/>
                <a:gd name="connsiteX22" fmla="*/ 393083 w 471429"/>
                <a:gd name="connsiteY22" fmla="*/ 26207 h 146277"/>
                <a:gd name="connsiteX23" fmla="*/ 390427 w 471429"/>
                <a:gd name="connsiteY23" fmla="*/ 27063 h 146277"/>
                <a:gd name="connsiteX24" fmla="*/ 389571 w 471429"/>
                <a:gd name="connsiteY24" fmla="*/ 27063 h 146277"/>
                <a:gd name="connsiteX25" fmla="*/ 383574 w 471429"/>
                <a:gd name="connsiteY25" fmla="*/ 27920 h 146277"/>
                <a:gd name="connsiteX26" fmla="*/ 381775 w 471429"/>
                <a:gd name="connsiteY26" fmla="*/ 27920 h 146277"/>
                <a:gd name="connsiteX27" fmla="*/ 379205 w 471429"/>
                <a:gd name="connsiteY27" fmla="*/ 28777 h 146277"/>
                <a:gd name="connsiteX28" fmla="*/ 379205 w 471429"/>
                <a:gd name="connsiteY28" fmla="*/ 28777 h 146277"/>
                <a:gd name="connsiteX29" fmla="*/ 376635 w 471429"/>
                <a:gd name="connsiteY29" fmla="*/ 32204 h 146277"/>
                <a:gd name="connsiteX30" fmla="*/ 367040 w 471429"/>
                <a:gd name="connsiteY30" fmla="*/ 32204 h 146277"/>
                <a:gd name="connsiteX31" fmla="*/ 362757 w 471429"/>
                <a:gd name="connsiteY31" fmla="*/ 33060 h 146277"/>
                <a:gd name="connsiteX32" fmla="*/ 347165 w 471429"/>
                <a:gd name="connsiteY32" fmla="*/ 33060 h 146277"/>
                <a:gd name="connsiteX33" fmla="*/ 342796 w 471429"/>
                <a:gd name="connsiteY33" fmla="*/ 33917 h 146277"/>
                <a:gd name="connsiteX34" fmla="*/ 324634 w 471429"/>
                <a:gd name="connsiteY34" fmla="*/ 33917 h 146277"/>
                <a:gd name="connsiteX35" fmla="*/ 320265 w 471429"/>
                <a:gd name="connsiteY35" fmla="*/ 34773 h 146277"/>
                <a:gd name="connsiteX36" fmla="*/ 165464 w 471429"/>
                <a:gd name="connsiteY36" fmla="*/ 34773 h 146277"/>
                <a:gd name="connsiteX37" fmla="*/ 160324 w 471429"/>
                <a:gd name="connsiteY37" fmla="*/ 33917 h 146277"/>
                <a:gd name="connsiteX38" fmla="*/ 155098 w 471429"/>
                <a:gd name="connsiteY38" fmla="*/ 33917 h 146277"/>
                <a:gd name="connsiteX39" fmla="*/ 151586 w 471429"/>
                <a:gd name="connsiteY39" fmla="*/ 40770 h 146277"/>
                <a:gd name="connsiteX40" fmla="*/ 146445 w 471429"/>
                <a:gd name="connsiteY40" fmla="*/ 40770 h 146277"/>
                <a:gd name="connsiteX41" fmla="*/ 142076 w 471429"/>
                <a:gd name="connsiteY41" fmla="*/ 39914 h 146277"/>
                <a:gd name="connsiteX42" fmla="*/ 123915 w 471429"/>
                <a:gd name="connsiteY42" fmla="*/ 39914 h 146277"/>
                <a:gd name="connsiteX43" fmla="*/ 119546 w 471429"/>
                <a:gd name="connsiteY43" fmla="*/ 39057 h 146277"/>
                <a:gd name="connsiteX44" fmla="*/ 103954 w 471429"/>
                <a:gd name="connsiteY44" fmla="*/ 39057 h 146277"/>
                <a:gd name="connsiteX45" fmla="*/ 99585 w 471429"/>
                <a:gd name="connsiteY45" fmla="*/ 38200 h 146277"/>
                <a:gd name="connsiteX46" fmla="*/ 93588 w 471429"/>
                <a:gd name="connsiteY46" fmla="*/ 38200 h 146277"/>
                <a:gd name="connsiteX47" fmla="*/ 90933 w 471429"/>
                <a:gd name="connsiteY47" fmla="*/ 37344 h 146277"/>
                <a:gd name="connsiteX48" fmla="*/ 89219 w 471429"/>
                <a:gd name="connsiteY48" fmla="*/ 37344 h 146277"/>
                <a:gd name="connsiteX49" fmla="*/ 86649 w 471429"/>
                <a:gd name="connsiteY49" fmla="*/ 36487 h 146277"/>
                <a:gd name="connsiteX50" fmla="*/ 84850 w 471429"/>
                <a:gd name="connsiteY50" fmla="*/ 36487 h 146277"/>
                <a:gd name="connsiteX51" fmla="*/ 81424 w 471429"/>
                <a:gd name="connsiteY51" fmla="*/ 35630 h 146277"/>
                <a:gd name="connsiteX52" fmla="*/ 79710 w 471429"/>
                <a:gd name="connsiteY52" fmla="*/ 34773 h 146277"/>
                <a:gd name="connsiteX53" fmla="*/ 78854 w 471429"/>
                <a:gd name="connsiteY53" fmla="*/ 34773 h 146277"/>
                <a:gd name="connsiteX54" fmla="*/ 76198 w 471429"/>
                <a:gd name="connsiteY54" fmla="*/ 33917 h 146277"/>
                <a:gd name="connsiteX55" fmla="*/ 74485 w 471429"/>
                <a:gd name="connsiteY55" fmla="*/ 33917 h 146277"/>
                <a:gd name="connsiteX56" fmla="*/ 71914 w 471429"/>
                <a:gd name="connsiteY56" fmla="*/ 33060 h 146277"/>
                <a:gd name="connsiteX57" fmla="*/ 71058 w 471429"/>
                <a:gd name="connsiteY57" fmla="*/ 33060 h 146277"/>
                <a:gd name="connsiteX58" fmla="*/ 66689 w 471429"/>
                <a:gd name="connsiteY58" fmla="*/ 32204 h 146277"/>
                <a:gd name="connsiteX59" fmla="*/ 60606 w 471429"/>
                <a:gd name="connsiteY59" fmla="*/ 30490 h 146277"/>
                <a:gd name="connsiteX60" fmla="*/ 59750 w 471429"/>
                <a:gd name="connsiteY60" fmla="*/ 30490 h 146277"/>
                <a:gd name="connsiteX61" fmla="*/ 57180 w 471429"/>
                <a:gd name="connsiteY61" fmla="*/ 29634 h 146277"/>
                <a:gd name="connsiteX62" fmla="*/ 57180 w 471429"/>
                <a:gd name="connsiteY62" fmla="*/ 29634 h 146277"/>
                <a:gd name="connsiteX63" fmla="*/ 56323 w 471429"/>
                <a:gd name="connsiteY63" fmla="*/ 23637 h 146277"/>
                <a:gd name="connsiteX64" fmla="*/ 53667 w 471429"/>
                <a:gd name="connsiteY64" fmla="*/ 22780 h 146277"/>
                <a:gd name="connsiteX65" fmla="*/ 53667 w 471429"/>
                <a:gd name="connsiteY65" fmla="*/ 22780 h 146277"/>
                <a:gd name="connsiteX66" fmla="*/ 44158 w 471429"/>
                <a:gd name="connsiteY66" fmla="*/ 20210 h 146277"/>
                <a:gd name="connsiteX67" fmla="*/ 44158 w 471429"/>
                <a:gd name="connsiteY67" fmla="*/ 20210 h 146277"/>
                <a:gd name="connsiteX68" fmla="*/ 41588 w 471429"/>
                <a:gd name="connsiteY68" fmla="*/ 19353 h 146277"/>
                <a:gd name="connsiteX69" fmla="*/ 41588 w 471429"/>
                <a:gd name="connsiteY69" fmla="*/ 19353 h 146277"/>
                <a:gd name="connsiteX70" fmla="*/ 29423 w 471429"/>
                <a:gd name="connsiteY70" fmla="*/ 15070 h 146277"/>
                <a:gd name="connsiteX71" fmla="*/ 29423 w 471429"/>
                <a:gd name="connsiteY71" fmla="*/ 15070 h 146277"/>
                <a:gd name="connsiteX72" fmla="*/ 26853 w 471429"/>
                <a:gd name="connsiteY72" fmla="*/ 14213 h 146277"/>
                <a:gd name="connsiteX73" fmla="*/ 26853 w 471429"/>
                <a:gd name="connsiteY73" fmla="*/ 14213 h 146277"/>
                <a:gd name="connsiteX74" fmla="*/ 16402 w 471429"/>
                <a:gd name="connsiteY74" fmla="*/ 9930 h 146277"/>
                <a:gd name="connsiteX75" fmla="*/ 16402 w 471429"/>
                <a:gd name="connsiteY75" fmla="*/ 9930 h 146277"/>
                <a:gd name="connsiteX76" fmla="*/ 14688 w 471429"/>
                <a:gd name="connsiteY76" fmla="*/ 9073 h 146277"/>
                <a:gd name="connsiteX77" fmla="*/ 6893 w 471429"/>
                <a:gd name="connsiteY77" fmla="*/ 4790 h 146277"/>
                <a:gd name="connsiteX78" fmla="*/ 4323 w 471429"/>
                <a:gd name="connsiteY78" fmla="*/ 3077 h 146277"/>
                <a:gd name="connsiteX79" fmla="*/ 4323 w 471429"/>
                <a:gd name="connsiteY79" fmla="*/ 3077 h 146277"/>
                <a:gd name="connsiteX80" fmla="*/ 1667 w 471429"/>
                <a:gd name="connsiteY80" fmla="*/ 1363 h 146277"/>
                <a:gd name="connsiteX81" fmla="*/ 810 w 471429"/>
                <a:gd name="connsiteY81" fmla="*/ 1363 h 146277"/>
                <a:gd name="connsiteX82" fmla="*/ -47 w 471429"/>
                <a:gd name="connsiteY82" fmla="*/ 506 h 146277"/>
                <a:gd name="connsiteX83" fmla="*/ 130854 w 471429"/>
                <a:gd name="connsiteY83" fmla="*/ 128152 h 146277"/>
                <a:gd name="connsiteX84" fmla="*/ 340569 w 471429"/>
                <a:gd name="connsiteY84" fmla="*/ 128152 h 146277"/>
                <a:gd name="connsiteX85" fmla="*/ 471383 w 471429"/>
                <a:gd name="connsiteY85" fmla="*/ 506 h 146277"/>
                <a:gd name="connsiteX86" fmla="*/ 468813 w 471429"/>
                <a:gd name="connsiteY86" fmla="*/ 506 h 146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471429" h="146277">
                  <a:moveTo>
                    <a:pt x="468471" y="506"/>
                  </a:moveTo>
                  <a:cubicBezTo>
                    <a:pt x="467614" y="1363"/>
                    <a:pt x="466757" y="1363"/>
                    <a:pt x="465901" y="2220"/>
                  </a:cubicBezTo>
                  <a:lnTo>
                    <a:pt x="465901" y="2220"/>
                  </a:lnTo>
                  <a:cubicBezTo>
                    <a:pt x="462106" y="4713"/>
                    <a:pt x="458019" y="6726"/>
                    <a:pt x="453736" y="8217"/>
                  </a:cubicBezTo>
                  <a:lnTo>
                    <a:pt x="453736" y="8217"/>
                  </a:lnTo>
                  <a:cubicBezTo>
                    <a:pt x="450412" y="10007"/>
                    <a:pt x="446908" y="11446"/>
                    <a:pt x="443284" y="12500"/>
                  </a:cubicBezTo>
                  <a:lnTo>
                    <a:pt x="443284" y="12500"/>
                  </a:lnTo>
                  <a:cubicBezTo>
                    <a:pt x="442428" y="12500"/>
                    <a:pt x="441571" y="13357"/>
                    <a:pt x="440714" y="13357"/>
                  </a:cubicBezTo>
                  <a:lnTo>
                    <a:pt x="440714" y="13357"/>
                  </a:lnTo>
                  <a:cubicBezTo>
                    <a:pt x="437288" y="15070"/>
                    <a:pt x="432919" y="15927"/>
                    <a:pt x="428549" y="17640"/>
                  </a:cubicBezTo>
                  <a:lnTo>
                    <a:pt x="427693" y="17640"/>
                  </a:lnTo>
                  <a:cubicBezTo>
                    <a:pt x="426836" y="17640"/>
                    <a:pt x="425979" y="18497"/>
                    <a:pt x="425123" y="18497"/>
                  </a:cubicBezTo>
                  <a:lnTo>
                    <a:pt x="425123" y="18497"/>
                  </a:lnTo>
                  <a:lnTo>
                    <a:pt x="415614" y="21067"/>
                  </a:lnTo>
                  <a:lnTo>
                    <a:pt x="413900" y="21067"/>
                  </a:lnTo>
                  <a:cubicBezTo>
                    <a:pt x="412958" y="21067"/>
                    <a:pt x="412958" y="21067"/>
                    <a:pt x="412101" y="21923"/>
                  </a:cubicBezTo>
                  <a:lnTo>
                    <a:pt x="411245" y="21923"/>
                  </a:lnTo>
                  <a:cubicBezTo>
                    <a:pt x="410388" y="21923"/>
                    <a:pt x="409531" y="22780"/>
                    <a:pt x="408675" y="22780"/>
                  </a:cubicBezTo>
                  <a:lnTo>
                    <a:pt x="407818" y="22780"/>
                  </a:lnTo>
                  <a:lnTo>
                    <a:pt x="398223" y="25350"/>
                  </a:lnTo>
                  <a:lnTo>
                    <a:pt x="397366" y="25350"/>
                  </a:lnTo>
                  <a:cubicBezTo>
                    <a:pt x="396424" y="25239"/>
                    <a:pt x="395482" y="25547"/>
                    <a:pt x="394796" y="26207"/>
                  </a:cubicBezTo>
                  <a:lnTo>
                    <a:pt x="393083" y="26207"/>
                  </a:lnTo>
                  <a:cubicBezTo>
                    <a:pt x="392115" y="26104"/>
                    <a:pt x="391147" y="26412"/>
                    <a:pt x="390427" y="27063"/>
                  </a:cubicBezTo>
                  <a:lnTo>
                    <a:pt x="389571" y="27063"/>
                  </a:lnTo>
                  <a:cubicBezTo>
                    <a:pt x="387857" y="27063"/>
                    <a:pt x="386144" y="27920"/>
                    <a:pt x="383574" y="27920"/>
                  </a:cubicBezTo>
                  <a:lnTo>
                    <a:pt x="381775" y="27920"/>
                  </a:lnTo>
                  <a:cubicBezTo>
                    <a:pt x="380833" y="27809"/>
                    <a:pt x="379890" y="28117"/>
                    <a:pt x="379205" y="28777"/>
                  </a:cubicBezTo>
                  <a:lnTo>
                    <a:pt x="379205" y="28777"/>
                  </a:lnTo>
                  <a:lnTo>
                    <a:pt x="376635" y="32204"/>
                  </a:lnTo>
                  <a:lnTo>
                    <a:pt x="367040" y="32204"/>
                  </a:lnTo>
                  <a:cubicBezTo>
                    <a:pt x="365327" y="32204"/>
                    <a:pt x="364470" y="33060"/>
                    <a:pt x="362757" y="33060"/>
                  </a:cubicBezTo>
                  <a:lnTo>
                    <a:pt x="347165" y="33060"/>
                  </a:lnTo>
                  <a:cubicBezTo>
                    <a:pt x="345692" y="33257"/>
                    <a:pt x="344235" y="33540"/>
                    <a:pt x="342796" y="33917"/>
                  </a:cubicBezTo>
                  <a:lnTo>
                    <a:pt x="324634" y="33917"/>
                  </a:lnTo>
                  <a:cubicBezTo>
                    <a:pt x="323127" y="33780"/>
                    <a:pt x="321610" y="34071"/>
                    <a:pt x="320265" y="34773"/>
                  </a:cubicBezTo>
                  <a:lnTo>
                    <a:pt x="165464" y="34773"/>
                  </a:lnTo>
                  <a:cubicBezTo>
                    <a:pt x="163708" y="34911"/>
                    <a:pt x="161943" y="34611"/>
                    <a:pt x="160324" y="33917"/>
                  </a:cubicBezTo>
                  <a:lnTo>
                    <a:pt x="155098" y="33917"/>
                  </a:lnTo>
                  <a:lnTo>
                    <a:pt x="151586" y="40770"/>
                  </a:lnTo>
                  <a:lnTo>
                    <a:pt x="146445" y="40770"/>
                  </a:lnTo>
                  <a:cubicBezTo>
                    <a:pt x="144938" y="40899"/>
                    <a:pt x="143421" y="40607"/>
                    <a:pt x="142076" y="39914"/>
                  </a:cubicBezTo>
                  <a:lnTo>
                    <a:pt x="123915" y="39914"/>
                  </a:lnTo>
                  <a:cubicBezTo>
                    <a:pt x="122407" y="40042"/>
                    <a:pt x="120891" y="39751"/>
                    <a:pt x="119546" y="39057"/>
                  </a:cubicBezTo>
                  <a:lnTo>
                    <a:pt x="103954" y="39057"/>
                  </a:lnTo>
                  <a:cubicBezTo>
                    <a:pt x="102241" y="39057"/>
                    <a:pt x="101384" y="38200"/>
                    <a:pt x="99585" y="38200"/>
                  </a:cubicBezTo>
                  <a:lnTo>
                    <a:pt x="93588" y="38200"/>
                  </a:lnTo>
                  <a:cubicBezTo>
                    <a:pt x="92620" y="38320"/>
                    <a:pt x="91652" y="38003"/>
                    <a:pt x="90933" y="37344"/>
                  </a:cubicBezTo>
                  <a:lnTo>
                    <a:pt x="89219" y="37344"/>
                  </a:lnTo>
                  <a:cubicBezTo>
                    <a:pt x="88277" y="37455"/>
                    <a:pt x="87335" y="37147"/>
                    <a:pt x="86649" y="36487"/>
                  </a:cubicBezTo>
                  <a:lnTo>
                    <a:pt x="84850" y="36487"/>
                  </a:lnTo>
                  <a:cubicBezTo>
                    <a:pt x="83994" y="36487"/>
                    <a:pt x="82280" y="35630"/>
                    <a:pt x="81424" y="35630"/>
                  </a:cubicBezTo>
                  <a:cubicBezTo>
                    <a:pt x="80567" y="35630"/>
                    <a:pt x="79710" y="35630"/>
                    <a:pt x="79710" y="34773"/>
                  </a:cubicBezTo>
                  <a:lnTo>
                    <a:pt x="78854" y="34773"/>
                  </a:lnTo>
                  <a:cubicBezTo>
                    <a:pt x="77886" y="34885"/>
                    <a:pt x="76918" y="34577"/>
                    <a:pt x="76198" y="33917"/>
                  </a:cubicBezTo>
                  <a:lnTo>
                    <a:pt x="74485" y="33917"/>
                  </a:lnTo>
                  <a:cubicBezTo>
                    <a:pt x="73628" y="33917"/>
                    <a:pt x="72771" y="33060"/>
                    <a:pt x="71914" y="33060"/>
                  </a:cubicBezTo>
                  <a:lnTo>
                    <a:pt x="71058" y="33060"/>
                  </a:lnTo>
                  <a:cubicBezTo>
                    <a:pt x="69259" y="33060"/>
                    <a:pt x="68402" y="32204"/>
                    <a:pt x="66689" y="32204"/>
                  </a:cubicBezTo>
                  <a:cubicBezTo>
                    <a:pt x="64701" y="31510"/>
                    <a:pt x="62671" y="30936"/>
                    <a:pt x="60606" y="30490"/>
                  </a:cubicBezTo>
                  <a:lnTo>
                    <a:pt x="59750" y="30490"/>
                  </a:lnTo>
                  <a:cubicBezTo>
                    <a:pt x="58893" y="30490"/>
                    <a:pt x="58036" y="29634"/>
                    <a:pt x="57180" y="29634"/>
                  </a:cubicBezTo>
                  <a:lnTo>
                    <a:pt x="57180" y="29634"/>
                  </a:lnTo>
                  <a:lnTo>
                    <a:pt x="56323" y="23637"/>
                  </a:lnTo>
                  <a:cubicBezTo>
                    <a:pt x="55466" y="23637"/>
                    <a:pt x="54524" y="22780"/>
                    <a:pt x="53667" y="22780"/>
                  </a:cubicBezTo>
                  <a:lnTo>
                    <a:pt x="53667" y="22780"/>
                  </a:lnTo>
                  <a:cubicBezTo>
                    <a:pt x="50240" y="21923"/>
                    <a:pt x="47671" y="21067"/>
                    <a:pt x="44158" y="20210"/>
                  </a:cubicBezTo>
                  <a:lnTo>
                    <a:pt x="44158" y="20210"/>
                  </a:lnTo>
                  <a:cubicBezTo>
                    <a:pt x="43301" y="20210"/>
                    <a:pt x="42445" y="19353"/>
                    <a:pt x="41588" y="19353"/>
                  </a:cubicBezTo>
                  <a:lnTo>
                    <a:pt x="41588" y="19353"/>
                  </a:lnTo>
                  <a:cubicBezTo>
                    <a:pt x="37219" y="17640"/>
                    <a:pt x="33792" y="16783"/>
                    <a:pt x="29423" y="15070"/>
                  </a:cubicBezTo>
                  <a:lnTo>
                    <a:pt x="29423" y="15070"/>
                  </a:lnTo>
                  <a:cubicBezTo>
                    <a:pt x="28567" y="15070"/>
                    <a:pt x="27710" y="14213"/>
                    <a:pt x="26853" y="14213"/>
                  </a:cubicBezTo>
                  <a:lnTo>
                    <a:pt x="26853" y="14213"/>
                  </a:lnTo>
                  <a:cubicBezTo>
                    <a:pt x="23341" y="12500"/>
                    <a:pt x="19914" y="11643"/>
                    <a:pt x="16402" y="9930"/>
                  </a:cubicBezTo>
                  <a:lnTo>
                    <a:pt x="16402" y="9930"/>
                  </a:lnTo>
                  <a:cubicBezTo>
                    <a:pt x="15545" y="9930"/>
                    <a:pt x="15545" y="9073"/>
                    <a:pt x="14688" y="9073"/>
                  </a:cubicBezTo>
                  <a:cubicBezTo>
                    <a:pt x="11921" y="7977"/>
                    <a:pt x="9300" y="6537"/>
                    <a:pt x="6893" y="4790"/>
                  </a:cubicBezTo>
                  <a:cubicBezTo>
                    <a:pt x="6036" y="3933"/>
                    <a:pt x="5179" y="3933"/>
                    <a:pt x="4323" y="3077"/>
                  </a:cubicBezTo>
                  <a:lnTo>
                    <a:pt x="4323" y="3077"/>
                  </a:lnTo>
                  <a:cubicBezTo>
                    <a:pt x="3466" y="2220"/>
                    <a:pt x="2609" y="2220"/>
                    <a:pt x="1667" y="1363"/>
                  </a:cubicBezTo>
                  <a:lnTo>
                    <a:pt x="810" y="1363"/>
                  </a:lnTo>
                  <a:cubicBezTo>
                    <a:pt x="339" y="1363"/>
                    <a:pt x="-47" y="978"/>
                    <a:pt x="-47" y="506"/>
                  </a:cubicBezTo>
                  <a:cubicBezTo>
                    <a:pt x="12118" y="54477"/>
                    <a:pt x="60606" y="103308"/>
                    <a:pt x="130854" y="128152"/>
                  </a:cubicBezTo>
                  <a:cubicBezTo>
                    <a:pt x="198703" y="152138"/>
                    <a:pt x="272720" y="152138"/>
                    <a:pt x="340569" y="128152"/>
                  </a:cubicBezTo>
                  <a:cubicBezTo>
                    <a:pt x="410731" y="103308"/>
                    <a:pt x="459304" y="55334"/>
                    <a:pt x="471383" y="506"/>
                  </a:cubicBezTo>
                  <a:cubicBezTo>
                    <a:pt x="469670" y="-350"/>
                    <a:pt x="469670" y="-350"/>
                    <a:pt x="468813" y="50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4BDAFD2-8125-6F34-2CE5-892B29B4850F}"/>
                </a:ext>
              </a:extLst>
            </p:cNvPr>
            <p:cNvSpPr/>
            <p:nvPr/>
          </p:nvSpPr>
          <p:spPr>
            <a:xfrm>
              <a:off x="4180093" y="3640406"/>
              <a:ext cx="477807" cy="52293"/>
            </a:xfrm>
            <a:custGeom>
              <a:avLst/>
              <a:gdLst>
                <a:gd name="connsiteX0" fmla="*/ 476609 w 477807"/>
                <a:gd name="connsiteY0" fmla="*/ 4147 h 52293"/>
                <a:gd name="connsiteX1" fmla="*/ 476609 w 477807"/>
                <a:gd name="connsiteY1" fmla="*/ 4147 h 52293"/>
                <a:gd name="connsiteX2" fmla="*/ 474896 w 477807"/>
                <a:gd name="connsiteY2" fmla="*/ 5004 h 52293"/>
                <a:gd name="connsiteX3" fmla="*/ 474039 w 477807"/>
                <a:gd name="connsiteY3" fmla="*/ 5861 h 52293"/>
                <a:gd name="connsiteX4" fmla="*/ 473182 w 477807"/>
                <a:gd name="connsiteY4" fmla="*/ 6717 h 52293"/>
                <a:gd name="connsiteX5" fmla="*/ 472240 w 477807"/>
                <a:gd name="connsiteY5" fmla="*/ 7574 h 52293"/>
                <a:gd name="connsiteX6" fmla="*/ 471383 w 477807"/>
                <a:gd name="connsiteY6" fmla="*/ 8431 h 52293"/>
                <a:gd name="connsiteX7" fmla="*/ 469670 w 477807"/>
                <a:gd name="connsiteY7" fmla="*/ 9288 h 52293"/>
                <a:gd name="connsiteX8" fmla="*/ 468813 w 477807"/>
                <a:gd name="connsiteY8" fmla="*/ 10144 h 52293"/>
                <a:gd name="connsiteX9" fmla="*/ 467100 w 477807"/>
                <a:gd name="connsiteY9" fmla="*/ 11001 h 52293"/>
                <a:gd name="connsiteX10" fmla="*/ 466243 w 477807"/>
                <a:gd name="connsiteY10" fmla="*/ 11001 h 52293"/>
                <a:gd name="connsiteX11" fmla="*/ 464444 w 477807"/>
                <a:gd name="connsiteY11" fmla="*/ 11857 h 52293"/>
                <a:gd name="connsiteX12" fmla="*/ 464444 w 477807"/>
                <a:gd name="connsiteY12" fmla="*/ 11857 h 52293"/>
                <a:gd name="connsiteX13" fmla="*/ 459304 w 477807"/>
                <a:gd name="connsiteY13" fmla="*/ 14428 h 52293"/>
                <a:gd name="connsiteX14" fmla="*/ 458448 w 477807"/>
                <a:gd name="connsiteY14" fmla="*/ 14428 h 52293"/>
                <a:gd name="connsiteX15" fmla="*/ 456649 w 477807"/>
                <a:gd name="connsiteY15" fmla="*/ 15284 h 52293"/>
                <a:gd name="connsiteX16" fmla="*/ 455449 w 477807"/>
                <a:gd name="connsiteY16" fmla="*/ 15284 h 52293"/>
                <a:gd name="connsiteX17" fmla="*/ 453736 w 477807"/>
                <a:gd name="connsiteY17" fmla="*/ 16141 h 52293"/>
                <a:gd name="connsiteX18" fmla="*/ 452879 w 477807"/>
                <a:gd name="connsiteY18" fmla="*/ 16141 h 52293"/>
                <a:gd name="connsiteX19" fmla="*/ 451166 w 477807"/>
                <a:gd name="connsiteY19" fmla="*/ 16998 h 52293"/>
                <a:gd name="connsiteX20" fmla="*/ 450224 w 477807"/>
                <a:gd name="connsiteY20" fmla="*/ 17854 h 52293"/>
                <a:gd name="connsiteX21" fmla="*/ 448510 w 477807"/>
                <a:gd name="connsiteY21" fmla="*/ 18711 h 52293"/>
                <a:gd name="connsiteX22" fmla="*/ 447653 w 477807"/>
                <a:gd name="connsiteY22" fmla="*/ 19567 h 52293"/>
                <a:gd name="connsiteX23" fmla="*/ 445940 w 477807"/>
                <a:gd name="connsiteY23" fmla="*/ 20424 h 52293"/>
                <a:gd name="connsiteX24" fmla="*/ 445083 w 477807"/>
                <a:gd name="connsiteY24" fmla="*/ 21281 h 52293"/>
                <a:gd name="connsiteX25" fmla="*/ 443370 w 477807"/>
                <a:gd name="connsiteY25" fmla="*/ 22138 h 52293"/>
                <a:gd name="connsiteX26" fmla="*/ 442428 w 477807"/>
                <a:gd name="connsiteY26" fmla="*/ 22994 h 52293"/>
                <a:gd name="connsiteX27" fmla="*/ 440714 w 477807"/>
                <a:gd name="connsiteY27" fmla="*/ 23851 h 52293"/>
                <a:gd name="connsiteX28" fmla="*/ 439858 w 477807"/>
                <a:gd name="connsiteY28" fmla="*/ 24708 h 52293"/>
                <a:gd name="connsiteX29" fmla="*/ 438144 w 477807"/>
                <a:gd name="connsiteY29" fmla="*/ 25564 h 52293"/>
                <a:gd name="connsiteX30" fmla="*/ 437288 w 477807"/>
                <a:gd name="connsiteY30" fmla="*/ 25564 h 52293"/>
                <a:gd name="connsiteX31" fmla="*/ 435489 w 477807"/>
                <a:gd name="connsiteY31" fmla="*/ 26421 h 52293"/>
                <a:gd name="connsiteX32" fmla="*/ 434632 w 477807"/>
                <a:gd name="connsiteY32" fmla="*/ 26421 h 52293"/>
                <a:gd name="connsiteX33" fmla="*/ 432919 w 477807"/>
                <a:gd name="connsiteY33" fmla="*/ 27278 h 52293"/>
                <a:gd name="connsiteX34" fmla="*/ 432062 w 477807"/>
                <a:gd name="connsiteY34" fmla="*/ 27278 h 52293"/>
                <a:gd name="connsiteX35" fmla="*/ 430349 w 477807"/>
                <a:gd name="connsiteY35" fmla="*/ 28134 h 52293"/>
                <a:gd name="connsiteX36" fmla="*/ 429749 w 477807"/>
                <a:gd name="connsiteY36" fmla="*/ 28134 h 52293"/>
                <a:gd name="connsiteX37" fmla="*/ 427950 w 477807"/>
                <a:gd name="connsiteY37" fmla="*/ 28991 h 52293"/>
                <a:gd name="connsiteX38" fmla="*/ 427093 w 477807"/>
                <a:gd name="connsiteY38" fmla="*/ 28991 h 52293"/>
                <a:gd name="connsiteX39" fmla="*/ 424523 w 477807"/>
                <a:gd name="connsiteY39" fmla="*/ 29848 h 52293"/>
                <a:gd name="connsiteX40" fmla="*/ 423667 w 477807"/>
                <a:gd name="connsiteY40" fmla="*/ 29848 h 52293"/>
                <a:gd name="connsiteX41" fmla="*/ 421096 w 477807"/>
                <a:gd name="connsiteY41" fmla="*/ 30704 h 52293"/>
                <a:gd name="connsiteX42" fmla="*/ 420154 w 477807"/>
                <a:gd name="connsiteY42" fmla="*/ 30704 h 52293"/>
                <a:gd name="connsiteX43" fmla="*/ 417584 w 477807"/>
                <a:gd name="connsiteY43" fmla="*/ 31561 h 52293"/>
                <a:gd name="connsiteX44" fmla="*/ 416727 w 477807"/>
                <a:gd name="connsiteY44" fmla="*/ 31561 h 52293"/>
                <a:gd name="connsiteX45" fmla="*/ 413215 w 477807"/>
                <a:gd name="connsiteY45" fmla="*/ 32418 h 52293"/>
                <a:gd name="connsiteX46" fmla="*/ 413215 w 477807"/>
                <a:gd name="connsiteY46" fmla="*/ 32418 h 52293"/>
                <a:gd name="connsiteX47" fmla="*/ 405419 w 477807"/>
                <a:gd name="connsiteY47" fmla="*/ 34131 h 52293"/>
                <a:gd name="connsiteX48" fmla="*/ 404563 w 477807"/>
                <a:gd name="connsiteY48" fmla="*/ 34131 h 52293"/>
                <a:gd name="connsiteX49" fmla="*/ 401136 w 477807"/>
                <a:gd name="connsiteY49" fmla="*/ 34988 h 52293"/>
                <a:gd name="connsiteX50" fmla="*/ 400279 w 477807"/>
                <a:gd name="connsiteY50" fmla="*/ 34988 h 52293"/>
                <a:gd name="connsiteX51" fmla="*/ 397623 w 477807"/>
                <a:gd name="connsiteY51" fmla="*/ 35845 h 52293"/>
                <a:gd name="connsiteX52" fmla="*/ 396767 w 477807"/>
                <a:gd name="connsiteY52" fmla="*/ 35845 h 52293"/>
                <a:gd name="connsiteX53" fmla="*/ 394197 w 477807"/>
                <a:gd name="connsiteY53" fmla="*/ 36701 h 52293"/>
                <a:gd name="connsiteX54" fmla="*/ 392483 w 477807"/>
                <a:gd name="connsiteY54" fmla="*/ 36701 h 52293"/>
                <a:gd name="connsiteX55" fmla="*/ 389828 w 477807"/>
                <a:gd name="connsiteY55" fmla="*/ 37558 h 52293"/>
                <a:gd name="connsiteX56" fmla="*/ 388114 w 477807"/>
                <a:gd name="connsiteY56" fmla="*/ 37558 h 52293"/>
                <a:gd name="connsiteX57" fmla="*/ 385544 w 477807"/>
                <a:gd name="connsiteY57" fmla="*/ 38415 h 52293"/>
                <a:gd name="connsiteX58" fmla="*/ 383831 w 477807"/>
                <a:gd name="connsiteY58" fmla="*/ 38415 h 52293"/>
                <a:gd name="connsiteX59" fmla="*/ 381175 w 477807"/>
                <a:gd name="connsiteY59" fmla="*/ 39271 h 52293"/>
                <a:gd name="connsiteX60" fmla="*/ 379462 w 477807"/>
                <a:gd name="connsiteY60" fmla="*/ 39271 h 52293"/>
                <a:gd name="connsiteX61" fmla="*/ 376892 w 477807"/>
                <a:gd name="connsiteY61" fmla="*/ 40128 h 52293"/>
                <a:gd name="connsiteX62" fmla="*/ 335514 w 477807"/>
                <a:gd name="connsiteY62" fmla="*/ 40128 h 52293"/>
                <a:gd name="connsiteX63" fmla="*/ 326948 w 477807"/>
                <a:gd name="connsiteY63" fmla="*/ 40984 h 52293"/>
                <a:gd name="connsiteX64" fmla="*/ 92732 w 477807"/>
                <a:gd name="connsiteY64" fmla="*/ 40984 h 52293"/>
                <a:gd name="connsiteX65" fmla="*/ 90933 w 477807"/>
                <a:gd name="connsiteY65" fmla="*/ 40128 h 52293"/>
                <a:gd name="connsiteX66" fmla="*/ 89219 w 477807"/>
                <a:gd name="connsiteY66" fmla="*/ 40128 h 52293"/>
                <a:gd name="connsiteX67" fmla="*/ 87506 w 477807"/>
                <a:gd name="connsiteY67" fmla="*/ 39271 h 52293"/>
                <a:gd name="connsiteX68" fmla="*/ 85793 w 477807"/>
                <a:gd name="connsiteY68" fmla="*/ 39271 h 52293"/>
                <a:gd name="connsiteX69" fmla="*/ 83137 w 477807"/>
                <a:gd name="connsiteY69" fmla="*/ 38415 h 52293"/>
                <a:gd name="connsiteX70" fmla="*/ 82280 w 477807"/>
                <a:gd name="connsiteY70" fmla="*/ 38415 h 52293"/>
                <a:gd name="connsiteX71" fmla="*/ 76198 w 477807"/>
                <a:gd name="connsiteY71" fmla="*/ 36701 h 52293"/>
                <a:gd name="connsiteX72" fmla="*/ 76198 w 477807"/>
                <a:gd name="connsiteY72" fmla="*/ 36701 h 52293"/>
                <a:gd name="connsiteX73" fmla="*/ 73628 w 477807"/>
                <a:gd name="connsiteY73" fmla="*/ 35845 h 52293"/>
                <a:gd name="connsiteX74" fmla="*/ 71915 w 477807"/>
                <a:gd name="connsiteY74" fmla="*/ 35845 h 52293"/>
                <a:gd name="connsiteX75" fmla="*/ 70201 w 477807"/>
                <a:gd name="connsiteY75" fmla="*/ 34988 h 52293"/>
                <a:gd name="connsiteX76" fmla="*/ 68402 w 477807"/>
                <a:gd name="connsiteY76" fmla="*/ 34988 h 52293"/>
                <a:gd name="connsiteX77" fmla="*/ 66689 w 477807"/>
                <a:gd name="connsiteY77" fmla="*/ 34131 h 52293"/>
                <a:gd name="connsiteX78" fmla="*/ 64976 w 477807"/>
                <a:gd name="connsiteY78" fmla="*/ 34131 h 52293"/>
                <a:gd name="connsiteX79" fmla="*/ 63262 w 477807"/>
                <a:gd name="connsiteY79" fmla="*/ 33274 h 52293"/>
                <a:gd name="connsiteX80" fmla="*/ 61463 w 477807"/>
                <a:gd name="connsiteY80" fmla="*/ 32418 h 52293"/>
                <a:gd name="connsiteX81" fmla="*/ 59750 w 477807"/>
                <a:gd name="connsiteY81" fmla="*/ 31561 h 52293"/>
                <a:gd name="connsiteX82" fmla="*/ 58036 w 477807"/>
                <a:gd name="connsiteY82" fmla="*/ 30704 h 52293"/>
                <a:gd name="connsiteX83" fmla="*/ 56323 w 477807"/>
                <a:gd name="connsiteY83" fmla="*/ 29848 h 52293"/>
                <a:gd name="connsiteX84" fmla="*/ 54610 w 477807"/>
                <a:gd name="connsiteY84" fmla="*/ 28991 h 52293"/>
                <a:gd name="connsiteX85" fmla="*/ 52811 w 477807"/>
                <a:gd name="connsiteY85" fmla="*/ 28134 h 52293"/>
                <a:gd name="connsiteX86" fmla="*/ 51097 w 477807"/>
                <a:gd name="connsiteY86" fmla="*/ 27278 h 52293"/>
                <a:gd name="connsiteX87" fmla="*/ 49384 w 477807"/>
                <a:gd name="connsiteY87" fmla="*/ 26421 h 52293"/>
                <a:gd name="connsiteX88" fmla="*/ 47671 w 477807"/>
                <a:gd name="connsiteY88" fmla="*/ 25564 h 52293"/>
                <a:gd name="connsiteX89" fmla="*/ 45872 w 477807"/>
                <a:gd name="connsiteY89" fmla="*/ 24708 h 52293"/>
                <a:gd name="connsiteX90" fmla="*/ 44158 w 477807"/>
                <a:gd name="connsiteY90" fmla="*/ 23851 h 52293"/>
                <a:gd name="connsiteX91" fmla="*/ 42445 w 477807"/>
                <a:gd name="connsiteY91" fmla="*/ 22994 h 52293"/>
                <a:gd name="connsiteX92" fmla="*/ 40731 w 477807"/>
                <a:gd name="connsiteY92" fmla="*/ 22138 h 52293"/>
                <a:gd name="connsiteX93" fmla="*/ 38932 w 477807"/>
                <a:gd name="connsiteY93" fmla="*/ 21281 h 52293"/>
                <a:gd name="connsiteX94" fmla="*/ 37219 w 477807"/>
                <a:gd name="connsiteY94" fmla="*/ 20424 h 52293"/>
                <a:gd name="connsiteX95" fmla="*/ 35506 w 477807"/>
                <a:gd name="connsiteY95" fmla="*/ 19567 h 52293"/>
                <a:gd name="connsiteX96" fmla="*/ 33792 w 477807"/>
                <a:gd name="connsiteY96" fmla="*/ 18711 h 52293"/>
                <a:gd name="connsiteX97" fmla="*/ 32079 w 477807"/>
                <a:gd name="connsiteY97" fmla="*/ 17854 h 52293"/>
                <a:gd name="connsiteX98" fmla="*/ 30280 w 477807"/>
                <a:gd name="connsiteY98" fmla="*/ 16998 h 52293"/>
                <a:gd name="connsiteX99" fmla="*/ 28567 w 477807"/>
                <a:gd name="connsiteY99" fmla="*/ 16141 h 52293"/>
                <a:gd name="connsiteX100" fmla="*/ 26853 w 477807"/>
                <a:gd name="connsiteY100" fmla="*/ 15284 h 52293"/>
                <a:gd name="connsiteX101" fmla="*/ 25140 w 477807"/>
                <a:gd name="connsiteY101" fmla="*/ 14428 h 52293"/>
                <a:gd name="connsiteX102" fmla="*/ 23341 w 477807"/>
                <a:gd name="connsiteY102" fmla="*/ 13571 h 52293"/>
                <a:gd name="connsiteX103" fmla="*/ 22484 w 477807"/>
                <a:gd name="connsiteY103" fmla="*/ 12714 h 52293"/>
                <a:gd name="connsiteX104" fmla="*/ 20771 w 477807"/>
                <a:gd name="connsiteY104" fmla="*/ 11857 h 52293"/>
                <a:gd name="connsiteX105" fmla="*/ 19914 w 477807"/>
                <a:gd name="connsiteY105" fmla="*/ 11001 h 52293"/>
                <a:gd name="connsiteX106" fmla="*/ 18201 w 477807"/>
                <a:gd name="connsiteY106" fmla="*/ 10144 h 52293"/>
                <a:gd name="connsiteX107" fmla="*/ 17344 w 477807"/>
                <a:gd name="connsiteY107" fmla="*/ 9288 h 52293"/>
                <a:gd name="connsiteX108" fmla="*/ 14688 w 477807"/>
                <a:gd name="connsiteY108" fmla="*/ 8431 h 52293"/>
                <a:gd name="connsiteX109" fmla="*/ 13832 w 477807"/>
                <a:gd name="connsiteY109" fmla="*/ 7574 h 52293"/>
                <a:gd name="connsiteX110" fmla="*/ 12118 w 477807"/>
                <a:gd name="connsiteY110" fmla="*/ 6717 h 52293"/>
                <a:gd name="connsiteX111" fmla="*/ 11262 w 477807"/>
                <a:gd name="connsiteY111" fmla="*/ 5861 h 52293"/>
                <a:gd name="connsiteX112" fmla="*/ 9549 w 477807"/>
                <a:gd name="connsiteY112" fmla="*/ 5004 h 52293"/>
                <a:gd name="connsiteX113" fmla="*/ 8606 w 477807"/>
                <a:gd name="connsiteY113" fmla="*/ 4147 h 52293"/>
                <a:gd name="connsiteX114" fmla="*/ 7749 w 477807"/>
                <a:gd name="connsiteY114" fmla="*/ 3291 h 52293"/>
                <a:gd name="connsiteX115" fmla="*/ 6893 w 477807"/>
                <a:gd name="connsiteY115" fmla="*/ 2434 h 52293"/>
                <a:gd name="connsiteX116" fmla="*/ 6036 w 477807"/>
                <a:gd name="connsiteY116" fmla="*/ 1577 h 52293"/>
                <a:gd name="connsiteX117" fmla="*/ 5179 w 477807"/>
                <a:gd name="connsiteY117" fmla="*/ 721 h 52293"/>
                <a:gd name="connsiteX118" fmla="*/ 4323 w 477807"/>
                <a:gd name="connsiteY118" fmla="*/ -136 h 52293"/>
                <a:gd name="connsiteX119" fmla="*/ 1667 w 477807"/>
                <a:gd name="connsiteY119" fmla="*/ 7574 h 52293"/>
                <a:gd name="connsiteX120" fmla="*/ -47 w 477807"/>
                <a:gd name="connsiteY120" fmla="*/ 6717 h 52293"/>
                <a:gd name="connsiteX121" fmla="*/ -47 w 477807"/>
                <a:gd name="connsiteY121" fmla="*/ 6717 h 52293"/>
                <a:gd name="connsiteX122" fmla="*/ -47 w 477807"/>
                <a:gd name="connsiteY122" fmla="*/ 7574 h 52293"/>
                <a:gd name="connsiteX123" fmla="*/ -47 w 477807"/>
                <a:gd name="connsiteY123" fmla="*/ 7574 h 52293"/>
                <a:gd name="connsiteX124" fmla="*/ -47 w 477807"/>
                <a:gd name="connsiteY124" fmla="*/ 8431 h 52293"/>
                <a:gd name="connsiteX125" fmla="*/ -47 w 477807"/>
                <a:gd name="connsiteY125" fmla="*/ 8431 h 52293"/>
                <a:gd name="connsiteX126" fmla="*/ -47 w 477807"/>
                <a:gd name="connsiteY126" fmla="*/ 9288 h 52293"/>
                <a:gd name="connsiteX127" fmla="*/ 810 w 477807"/>
                <a:gd name="connsiteY127" fmla="*/ 11001 h 52293"/>
                <a:gd name="connsiteX128" fmla="*/ 810 w 477807"/>
                <a:gd name="connsiteY128" fmla="*/ 11001 h 52293"/>
                <a:gd name="connsiteX129" fmla="*/ 1753 w 477807"/>
                <a:gd name="connsiteY129" fmla="*/ 12714 h 52293"/>
                <a:gd name="connsiteX130" fmla="*/ 1753 w 477807"/>
                <a:gd name="connsiteY130" fmla="*/ 12714 h 52293"/>
                <a:gd name="connsiteX131" fmla="*/ 1753 w 477807"/>
                <a:gd name="connsiteY131" fmla="*/ 13571 h 52293"/>
                <a:gd name="connsiteX132" fmla="*/ 1753 w 477807"/>
                <a:gd name="connsiteY132" fmla="*/ 13571 h 52293"/>
                <a:gd name="connsiteX133" fmla="*/ 2609 w 477807"/>
                <a:gd name="connsiteY133" fmla="*/ 14428 h 52293"/>
                <a:gd name="connsiteX134" fmla="*/ 2609 w 477807"/>
                <a:gd name="connsiteY134" fmla="*/ 14428 h 52293"/>
                <a:gd name="connsiteX135" fmla="*/ 3466 w 477807"/>
                <a:gd name="connsiteY135" fmla="*/ 15284 h 52293"/>
                <a:gd name="connsiteX136" fmla="*/ 3466 w 477807"/>
                <a:gd name="connsiteY136" fmla="*/ 15284 h 52293"/>
                <a:gd name="connsiteX137" fmla="*/ 9549 w 477807"/>
                <a:gd name="connsiteY137" fmla="*/ 20424 h 52293"/>
                <a:gd name="connsiteX138" fmla="*/ 9549 w 477807"/>
                <a:gd name="connsiteY138" fmla="*/ 20424 h 52293"/>
                <a:gd name="connsiteX139" fmla="*/ 10405 w 477807"/>
                <a:gd name="connsiteY139" fmla="*/ 21281 h 52293"/>
                <a:gd name="connsiteX140" fmla="*/ 11262 w 477807"/>
                <a:gd name="connsiteY140" fmla="*/ 22138 h 52293"/>
                <a:gd name="connsiteX141" fmla="*/ 12118 w 477807"/>
                <a:gd name="connsiteY141" fmla="*/ 22994 h 52293"/>
                <a:gd name="connsiteX142" fmla="*/ 12975 w 477807"/>
                <a:gd name="connsiteY142" fmla="*/ 23851 h 52293"/>
                <a:gd name="connsiteX143" fmla="*/ 14688 w 477807"/>
                <a:gd name="connsiteY143" fmla="*/ 24708 h 52293"/>
                <a:gd name="connsiteX144" fmla="*/ 15545 w 477807"/>
                <a:gd name="connsiteY144" fmla="*/ 24708 h 52293"/>
                <a:gd name="connsiteX145" fmla="*/ 17344 w 477807"/>
                <a:gd name="connsiteY145" fmla="*/ 25564 h 52293"/>
                <a:gd name="connsiteX146" fmla="*/ 19058 w 477807"/>
                <a:gd name="connsiteY146" fmla="*/ 25564 h 52293"/>
                <a:gd name="connsiteX147" fmla="*/ 20771 w 477807"/>
                <a:gd name="connsiteY147" fmla="*/ 26421 h 52293"/>
                <a:gd name="connsiteX148" fmla="*/ 20771 w 477807"/>
                <a:gd name="connsiteY148" fmla="*/ 26421 h 52293"/>
                <a:gd name="connsiteX149" fmla="*/ 22484 w 477807"/>
                <a:gd name="connsiteY149" fmla="*/ 27278 h 52293"/>
                <a:gd name="connsiteX150" fmla="*/ 23341 w 477807"/>
                <a:gd name="connsiteY150" fmla="*/ 27278 h 52293"/>
                <a:gd name="connsiteX151" fmla="*/ 28567 w 477807"/>
                <a:gd name="connsiteY151" fmla="*/ 29848 h 52293"/>
                <a:gd name="connsiteX152" fmla="*/ 28567 w 477807"/>
                <a:gd name="connsiteY152" fmla="*/ 29848 h 52293"/>
                <a:gd name="connsiteX153" fmla="*/ 31137 w 477807"/>
                <a:gd name="connsiteY153" fmla="*/ 31561 h 52293"/>
                <a:gd name="connsiteX154" fmla="*/ 38076 w 477807"/>
                <a:gd name="connsiteY154" fmla="*/ 34131 h 52293"/>
                <a:gd name="connsiteX155" fmla="*/ 38076 w 477807"/>
                <a:gd name="connsiteY155" fmla="*/ 34131 h 52293"/>
                <a:gd name="connsiteX156" fmla="*/ 40731 w 477807"/>
                <a:gd name="connsiteY156" fmla="*/ 34988 h 52293"/>
                <a:gd name="connsiteX157" fmla="*/ 40731 w 477807"/>
                <a:gd name="connsiteY157" fmla="*/ 34988 h 52293"/>
                <a:gd name="connsiteX158" fmla="*/ 43302 w 477807"/>
                <a:gd name="connsiteY158" fmla="*/ 35845 h 52293"/>
                <a:gd name="connsiteX159" fmla="*/ 43302 w 477807"/>
                <a:gd name="connsiteY159" fmla="*/ 35845 h 52293"/>
                <a:gd name="connsiteX160" fmla="*/ 51868 w 477807"/>
                <a:gd name="connsiteY160" fmla="*/ 38415 h 52293"/>
                <a:gd name="connsiteX161" fmla="*/ 51868 w 477807"/>
                <a:gd name="connsiteY161" fmla="*/ 38415 h 52293"/>
                <a:gd name="connsiteX162" fmla="*/ 54524 w 477807"/>
                <a:gd name="connsiteY162" fmla="*/ 39271 h 52293"/>
                <a:gd name="connsiteX163" fmla="*/ 54524 w 477807"/>
                <a:gd name="connsiteY163" fmla="*/ 39271 h 52293"/>
                <a:gd name="connsiteX164" fmla="*/ 58807 w 477807"/>
                <a:gd name="connsiteY164" fmla="*/ 40984 h 52293"/>
                <a:gd name="connsiteX165" fmla="*/ 63176 w 477807"/>
                <a:gd name="connsiteY165" fmla="*/ 41841 h 52293"/>
                <a:gd name="connsiteX166" fmla="*/ 66603 w 477807"/>
                <a:gd name="connsiteY166" fmla="*/ 41841 h 52293"/>
                <a:gd name="connsiteX167" fmla="*/ 69173 w 477807"/>
                <a:gd name="connsiteY167" fmla="*/ 42698 h 52293"/>
                <a:gd name="connsiteX168" fmla="*/ 69173 w 477807"/>
                <a:gd name="connsiteY168" fmla="*/ 42698 h 52293"/>
                <a:gd name="connsiteX169" fmla="*/ 73542 w 477807"/>
                <a:gd name="connsiteY169" fmla="*/ 43555 h 52293"/>
                <a:gd name="connsiteX170" fmla="*/ 73542 w 477807"/>
                <a:gd name="connsiteY170" fmla="*/ 43555 h 52293"/>
                <a:gd name="connsiteX171" fmla="*/ 77911 w 477807"/>
                <a:gd name="connsiteY171" fmla="*/ 44411 h 52293"/>
                <a:gd name="connsiteX172" fmla="*/ 78768 w 477807"/>
                <a:gd name="connsiteY172" fmla="*/ 44411 h 52293"/>
                <a:gd name="connsiteX173" fmla="*/ 81338 w 477807"/>
                <a:gd name="connsiteY173" fmla="*/ 45268 h 52293"/>
                <a:gd name="connsiteX174" fmla="*/ 83051 w 477807"/>
                <a:gd name="connsiteY174" fmla="*/ 45268 h 52293"/>
                <a:gd name="connsiteX175" fmla="*/ 85707 w 477807"/>
                <a:gd name="connsiteY175" fmla="*/ 46125 h 52293"/>
                <a:gd name="connsiteX176" fmla="*/ 86564 w 477807"/>
                <a:gd name="connsiteY176" fmla="*/ 46125 h 52293"/>
                <a:gd name="connsiteX177" fmla="*/ 91704 w 477807"/>
                <a:gd name="connsiteY177" fmla="*/ 46981 h 52293"/>
                <a:gd name="connsiteX178" fmla="*/ 92646 w 477807"/>
                <a:gd name="connsiteY178" fmla="*/ 46981 h 52293"/>
                <a:gd name="connsiteX179" fmla="*/ 95216 w 477807"/>
                <a:gd name="connsiteY179" fmla="*/ 47838 h 52293"/>
                <a:gd name="connsiteX180" fmla="*/ 102155 w 477807"/>
                <a:gd name="connsiteY180" fmla="*/ 48695 h 52293"/>
                <a:gd name="connsiteX181" fmla="*/ 106439 w 477807"/>
                <a:gd name="connsiteY181" fmla="*/ 48695 h 52293"/>
                <a:gd name="connsiteX182" fmla="*/ 110808 w 477807"/>
                <a:gd name="connsiteY182" fmla="*/ 49551 h 52293"/>
                <a:gd name="connsiteX183" fmla="*/ 116033 w 477807"/>
                <a:gd name="connsiteY183" fmla="*/ 49551 h 52293"/>
                <a:gd name="connsiteX184" fmla="*/ 120317 w 477807"/>
                <a:gd name="connsiteY184" fmla="*/ 50408 h 52293"/>
                <a:gd name="connsiteX185" fmla="*/ 124686 w 477807"/>
                <a:gd name="connsiteY185" fmla="*/ 50408 h 52293"/>
                <a:gd name="connsiteX186" fmla="*/ 129055 w 477807"/>
                <a:gd name="connsiteY186" fmla="*/ 51265 h 52293"/>
                <a:gd name="connsiteX187" fmla="*/ 145503 w 477807"/>
                <a:gd name="connsiteY187" fmla="*/ 51265 h 52293"/>
                <a:gd name="connsiteX188" fmla="*/ 149787 w 477807"/>
                <a:gd name="connsiteY188" fmla="*/ 52121 h 52293"/>
                <a:gd name="connsiteX189" fmla="*/ 299705 w 477807"/>
                <a:gd name="connsiteY189" fmla="*/ 52121 h 52293"/>
                <a:gd name="connsiteX190" fmla="*/ 304931 w 477807"/>
                <a:gd name="connsiteY190" fmla="*/ 51265 h 52293"/>
                <a:gd name="connsiteX191" fmla="*/ 317096 w 477807"/>
                <a:gd name="connsiteY191" fmla="*/ 51265 h 52293"/>
                <a:gd name="connsiteX192" fmla="*/ 321379 w 477807"/>
                <a:gd name="connsiteY192" fmla="*/ 50408 h 52293"/>
                <a:gd name="connsiteX193" fmla="*/ 338513 w 477807"/>
                <a:gd name="connsiteY193" fmla="*/ 50408 h 52293"/>
                <a:gd name="connsiteX194" fmla="*/ 342796 w 477807"/>
                <a:gd name="connsiteY194" fmla="*/ 49551 h 52293"/>
                <a:gd name="connsiteX195" fmla="*/ 347165 w 477807"/>
                <a:gd name="connsiteY195" fmla="*/ 49551 h 52293"/>
                <a:gd name="connsiteX196" fmla="*/ 351448 w 477807"/>
                <a:gd name="connsiteY196" fmla="*/ 48695 h 52293"/>
                <a:gd name="connsiteX197" fmla="*/ 356674 w 477807"/>
                <a:gd name="connsiteY197" fmla="*/ 48695 h 52293"/>
                <a:gd name="connsiteX198" fmla="*/ 361043 w 477807"/>
                <a:gd name="connsiteY198" fmla="*/ 47838 h 52293"/>
                <a:gd name="connsiteX199" fmla="*/ 371409 w 477807"/>
                <a:gd name="connsiteY199" fmla="*/ 46125 h 52293"/>
                <a:gd name="connsiteX200" fmla="*/ 371409 w 477807"/>
                <a:gd name="connsiteY200" fmla="*/ 46125 h 52293"/>
                <a:gd name="connsiteX201" fmla="*/ 373979 w 477807"/>
                <a:gd name="connsiteY201" fmla="*/ 45268 h 52293"/>
                <a:gd name="connsiteX202" fmla="*/ 375778 w 477807"/>
                <a:gd name="connsiteY202" fmla="*/ 45268 h 52293"/>
                <a:gd name="connsiteX203" fmla="*/ 380918 w 477807"/>
                <a:gd name="connsiteY203" fmla="*/ 44411 h 52293"/>
                <a:gd name="connsiteX204" fmla="*/ 389485 w 477807"/>
                <a:gd name="connsiteY204" fmla="*/ 44411 h 52293"/>
                <a:gd name="connsiteX205" fmla="*/ 393854 w 477807"/>
                <a:gd name="connsiteY205" fmla="*/ 43555 h 52293"/>
                <a:gd name="connsiteX206" fmla="*/ 394711 w 477807"/>
                <a:gd name="connsiteY206" fmla="*/ 43555 h 52293"/>
                <a:gd name="connsiteX207" fmla="*/ 398223 w 477807"/>
                <a:gd name="connsiteY207" fmla="*/ 42698 h 52293"/>
                <a:gd name="connsiteX208" fmla="*/ 399080 w 477807"/>
                <a:gd name="connsiteY208" fmla="*/ 42698 h 52293"/>
                <a:gd name="connsiteX209" fmla="*/ 401650 w 477807"/>
                <a:gd name="connsiteY209" fmla="*/ 41841 h 52293"/>
                <a:gd name="connsiteX210" fmla="*/ 402507 w 477807"/>
                <a:gd name="connsiteY210" fmla="*/ 41841 h 52293"/>
                <a:gd name="connsiteX211" fmla="*/ 405076 w 477807"/>
                <a:gd name="connsiteY211" fmla="*/ 40984 h 52293"/>
                <a:gd name="connsiteX212" fmla="*/ 406019 w 477807"/>
                <a:gd name="connsiteY212" fmla="*/ 40984 h 52293"/>
                <a:gd name="connsiteX213" fmla="*/ 414586 w 477807"/>
                <a:gd name="connsiteY213" fmla="*/ 38415 h 52293"/>
                <a:gd name="connsiteX214" fmla="*/ 414586 w 477807"/>
                <a:gd name="connsiteY214" fmla="*/ 38415 h 52293"/>
                <a:gd name="connsiteX215" fmla="*/ 417156 w 477807"/>
                <a:gd name="connsiteY215" fmla="*/ 37558 h 52293"/>
                <a:gd name="connsiteX216" fmla="*/ 417156 w 477807"/>
                <a:gd name="connsiteY216" fmla="*/ 37558 h 52293"/>
                <a:gd name="connsiteX217" fmla="*/ 428464 w 477807"/>
                <a:gd name="connsiteY217" fmla="*/ 33274 h 52293"/>
                <a:gd name="connsiteX218" fmla="*/ 428464 w 477807"/>
                <a:gd name="connsiteY218" fmla="*/ 33274 h 52293"/>
                <a:gd name="connsiteX219" fmla="*/ 431034 w 477807"/>
                <a:gd name="connsiteY219" fmla="*/ 32418 h 52293"/>
                <a:gd name="connsiteX220" fmla="*/ 431034 w 477807"/>
                <a:gd name="connsiteY220" fmla="*/ 32418 h 52293"/>
                <a:gd name="connsiteX221" fmla="*/ 440543 w 477807"/>
                <a:gd name="connsiteY221" fmla="*/ 28134 h 52293"/>
                <a:gd name="connsiteX222" fmla="*/ 440543 w 477807"/>
                <a:gd name="connsiteY222" fmla="*/ 28134 h 52293"/>
                <a:gd name="connsiteX223" fmla="*/ 443199 w 477807"/>
                <a:gd name="connsiteY223" fmla="*/ 26421 h 52293"/>
                <a:gd name="connsiteX224" fmla="*/ 444912 w 477807"/>
                <a:gd name="connsiteY224" fmla="*/ 25564 h 52293"/>
                <a:gd name="connsiteX225" fmla="*/ 445769 w 477807"/>
                <a:gd name="connsiteY225" fmla="*/ 24708 h 52293"/>
                <a:gd name="connsiteX226" fmla="*/ 447482 w 477807"/>
                <a:gd name="connsiteY226" fmla="*/ 23851 h 52293"/>
                <a:gd name="connsiteX227" fmla="*/ 448339 w 477807"/>
                <a:gd name="connsiteY227" fmla="*/ 22994 h 52293"/>
                <a:gd name="connsiteX228" fmla="*/ 449195 w 477807"/>
                <a:gd name="connsiteY228" fmla="*/ 22994 h 52293"/>
                <a:gd name="connsiteX229" fmla="*/ 450995 w 477807"/>
                <a:gd name="connsiteY229" fmla="*/ 22138 h 52293"/>
                <a:gd name="connsiteX230" fmla="*/ 450995 w 477807"/>
                <a:gd name="connsiteY230" fmla="*/ 22138 h 52293"/>
                <a:gd name="connsiteX231" fmla="*/ 458790 w 477807"/>
                <a:gd name="connsiteY231" fmla="*/ 16998 h 52293"/>
                <a:gd name="connsiteX232" fmla="*/ 459647 w 477807"/>
                <a:gd name="connsiteY232" fmla="*/ 16141 h 52293"/>
                <a:gd name="connsiteX233" fmla="*/ 459647 w 477807"/>
                <a:gd name="connsiteY233" fmla="*/ 16141 h 52293"/>
                <a:gd name="connsiteX234" fmla="*/ 463930 w 477807"/>
                <a:gd name="connsiteY234" fmla="*/ 11857 h 52293"/>
                <a:gd name="connsiteX235" fmla="*/ 463930 w 477807"/>
                <a:gd name="connsiteY235" fmla="*/ 11857 h 52293"/>
                <a:gd name="connsiteX236" fmla="*/ 464787 w 477807"/>
                <a:gd name="connsiteY236" fmla="*/ 11001 h 52293"/>
                <a:gd name="connsiteX237" fmla="*/ 464787 w 477807"/>
                <a:gd name="connsiteY237" fmla="*/ 11001 h 52293"/>
                <a:gd name="connsiteX238" fmla="*/ 465635 w 477807"/>
                <a:gd name="connsiteY238" fmla="*/ 10136 h 52293"/>
                <a:gd name="connsiteX239" fmla="*/ 465729 w 477807"/>
                <a:gd name="connsiteY239" fmla="*/ 10144 h 52293"/>
                <a:gd name="connsiteX240" fmla="*/ 465729 w 477807"/>
                <a:gd name="connsiteY240" fmla="*/ 10144 h 52293"/>
                <a:gd name="connsiteX241" fmla="*/ 465729 w 477807"/>
                <a:gd name="connsiteY241" fmla="*/ 9288 h 52293"/>
                <a:gd name="connsiteX242" fmla="*/ 465729 w 477807"/>
                <a:gd name="connsiteY242" fmla="*/ 9288 h 52293"/>
                <a:gd name="connsiteX243" fmla="*/ 466586 w 477807"/>
                <a:gd name="connsiteY243" fmla="*/ 7574 h 52293"/>
                <a:gd name="connsiteX244" fmla="*/ 466586 w 477807"/>
                <a:gd name="connsiteY244" fmla="*/ 7574 h 52293"/>
                <a:gd name="connsiteX245" fmla="*/ 466586 w 477807"/>
                <a:gd name="connsiteY245" fmla="*/ 6717 h 52293"/>
                <a:gd name="connsiteX246" fmla="*/ 466586 w 477807"/>
                <a:gd name="connsiteY246" fmla="*/ 6717 h 52293"/>
                <a:gd name="connsiteX247" fmla="*/ 466586 w 477807"/>
                <a:gd name="connsiteY247" fmla="*/ 5861 h 52293"/>
                <a:gd name="connsiteX248" fmla="*/ 466586 w 477807"/>
                <a:gd name="connsiteY248" fmla="*/ 5861 h 52293"/>
                <a:gd name="connsiteX249" fmla="*/ 466586 w 477807"/>
                <a:gd name="connsiteY249" fmla="*/ 5004 h 52293"/>
                <a:gd name="connsiteX250" fmla="*/ 476609 w 477807"/>
                <a:gd name="connsiteY250" fmla="*/ 4147 h 52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477807" h="52293">
                  <a:moveTo>
                    <a:pt x="476609" y="4147"/>
                  </a:moveTo>
                  <a:lnTo>
                    <a:pt x="476609" y="4147"/>
                  </a:lnTo>
                  <a:cubicBezTo>
                    <a:pt x="476164" y="4636"/>
                    <a:pt x="475555" y="4944"/>
                    <a:pt x="474896" y="5004"/>
                  </a:cubicBezTo>
                  <a:lnTo>
                    <a:pt x="474039" y="5861"/>
                  </a:lnTo>
                  <a:cubicBezTo>
                    <a:pt x="473568" y="5861"/>
                    <a:pt x="473182" y="6246"/>
                    <a:pt x="473182" y="6717"/>
                  </a:cubicBezTo>
                  <a:lnTo>
                    <a:pt x="472240" y="7574"/>
                  </a:lnTo>
                  <a:cubicBezTo>
                    <a:pt x="471769" y="7574"/>
                    <a:pt x="471383" y="7960"/>
                    <a:pt x="471383" y="8431"/>
                  </a:cubicBezTo>
                  <a:cubicBezTo>
                    <a:pt x="470527" y="8431"/>
                    <a:pt x="470527" y="9288"/>
                    <a:pt x="469670" y="9288"/>
                  </a:cubicBezTo>
                  <a:cubicBezTo>
                    <a:pt x="469199" y="9288"/>
                    <a:pt x="468813" y="9673"/>
                    <a:pt x="468813" y="10144"/>
                  </a:cubicBezTo>
                  <a:cubicBezTo>
                    <a:pt x="467957" y="10144"/>
                    <a:pt x="467957" y="11001"/>
                    <a:pt x="467100" y="11001"/>
                  </a:cubicBezTo>
                  <a:lnTo>
                    <a:pt x="466243" y="11001"/>
                  </a:lnTo>
                  <a:cubicBezTo>
                    <a:pt x="465567" y="11069"/>
                    <a:pt x="464933" y="11378"/>
                    <a:pt x="464444" y="11857"/>
                  </a:cubicBezTo>
                  <a:lnTo>
                    <a:pt x="464444" y="11857"/>
                  </a:lnTo>
                  <a:lnTo>
                    <a:pt x="459304" y="14428"/>
                  </a:lnTo>
                  <a:lnTo>
                    <a:pt x="458448" y="14428"/>
                  </a:lnTo>
                  <a:cubicBezTo>
                    <a:pt x="457505" y="14428"/>
                    <a:pt x="457505" y="15284"/>
                    <a:pt x="456649" y="15284"/>
                  </a:cubicBezTo>
                  <a:lnTo>
                    <a:pt x="455449" y="15284"/>
                  </a:lnTo>
                  <a:cubicBezTo>
                    <a:pt x="454592" y="15284"/>
                    <a:pt x="454592" y="16141"/>
                    <a:pt x="453736" y="16141"/>
                  </a:cubicBezTo>
                  <a:lnTo>
                    <a:pt x="452879" y="16141"/>
                  </a:lnTo>
                  <a:cubicBezTo>
                    <a:pt x="452023" y="16141"/>
                    <a:pt x="452023" y="16998"/>
                    <a:pt x="451166" y="16998"/>
                  </a:cubicBezTo>
                  <a:cubicBezTo>
                    <a:pt x="450309" y="16998"/>
                    <a:pt x="450224" y="16998"/>
                    <a:pt x="450224" y="17854"/>
                  </a:cubicBezTo>
                  <a:cubicBezTo>
                    <a:pt x="450224" y="18711"/>
                    <a:pt x="449367" y="18711"/>
                    <a:pt x="448510" y="18711"/>
                  </a:cubicBezTo>
                  <a:cubicBezTo>
                    <a:pt x="448039" y="18711"/>
                    <a:pt x="447653" y="19096"/>
                    <a:pt x="447653" y="19567"/>
                  </a:cubicBezTo>
                  <a:cubicBezTo>
                    <a:pt x="446797" y="19567"/>
                    <a:pt x="446797" y="20424"/>
                    <a:pt x="445940" y="20424"/>
                  </a:cubicBezTo>
                  <a:cubicBezTo>
                    <a:pt x="445469" y="20424"/>
                    <a:pt x="445083" y="20810"/>
                    <a:pt x="445083" y="21281"/>
                  </a:cubicBezTo>
                  <a:cubicBezTo>
                    <a:pt x="444227" y="21281"/>
                    <a:pt x="444227" y="22138"/>
                    <a:pt x="443370" y="22138"/>
                  </a:cubicBezTo>
                  <a:cubicBezTo>
                    <a:pt x="442513" y="22138"/>
                    <a:pt x="442428" y="22138"/>
                    <a:pt x="442428" y="22994"/>
                  </a:cubicBezTo>
                  <a:cubicBezTo>
                    <a:pt x="442428" y="23851"/>
                    <a:pt x="441571" y="22994"/>
                    <a:pt x="440714" y="23851"/>
                  </a:cubicBezTo>
                  <a:cubicBezTo>
                    <a:pt x="440243" y="23851"/>
                    <a:pt x="439858" y="24236"/>
                    <a:pt x="439858" y="24708"/>
                  </a:cubicBezTo>
                  <a:cubicBezTo>
                    <a:pt x="439001" y="24708"/>
                    <a:pt x="439001" y="24708"/>
                    <a:pt x="438144" y="25564"/>
                  </a:cubicBezTo>
                  <a:lnTo>
                    <a:pt x="437288" y="25564"/>
                  </a:lnTo>
                  <a:cubicBezTo>
                    <a:pt x="436431" y="25564"/>
                    <a:pt x="436431" y="25564"/>
                    <a:pt x="435489" y="26421"/>
                  </a:cubicBezTo>
                  <a:lnTo>
                    <a:pt x="434632" y="26421"/>
                  </a:lnTo>
                  <a:cubicBezTo>
                    <a:pt x="433775" y="26421"/>
                    <a:pt x="433775" y="26421"/>
                    <a:pt x="432919" y="27278"/>
                  </a:cubicBezTo>
                  <a:lnTo>
                    <a:pt x="432062" y="27278"/>
                  </a:lnTo>
                  <a:cubicBezTo>
                    <a:pt x="431205" y="27278"/>
                    <a:pt x="430349" y="27278"/>
                    <a:pt x="430349" y="28134"/>
                  </a:cubicBezTo>
                  <a:lnTo>
                    <a:pt x="429749" y="28134"/>
                  </a:lnTo>
                  <a:cubicBezTo>
                    <a:pt x="428892" y="28134"/>
                    <a:pt x="427950" y="28134"/>
                    <a:pt x="427950" y="28991"/>
                  </a:cubicBezTo>
                  <a:lnTo>
                    <a:pt x="427093" y="28991"/>
                  </a:lnTo>
                  <a:cubicBezTo>
                    <a:pt x="426151" y="28880"/>
                    <a:pt x="425208" y="29188"/>
                    <a:pt x="424523" y="29848"/>
                  </a:cubicBezTo>
                  <a:lnTo>
                    <a:pt x="423667" y="29848"/>
                  </a:lnTo>
                  <a:cubicBezTo>
                    <a:pt x="422810" y="29848"/>
                    <a:pt x="421953" y="30704"/>
                    <a:pt x="421096" y="30704"/>
                  </a:cubicBezTo>
                  <a:lnTo>
                    <a:pt x="420154" y="30704"/>
                  </a:lnTo>
                  <a:cubicBezTo>
                    <a:pt x="419297" y="30704"/>
                    <a:pt x="418441" y="31561"/>
                    <a:pt x="417584" y="31561"/>
                  </a:cubicBezTo>
                  <a:lnTo>
                    <a:pt x="416727" y="31561"/>
                  </a:lnTo>
                  <a:cubicBezTo>
                    <a:pt x="415871" y="31561"/>
                    <a:pt x="414157" y="32418"/>
                    <a:pt x="413215" y="32418"/>
                  </a:cubicBezTo>
                  <a:lnTo>
                    <a:pt x="413215" y="32418"/>
                  </a:lnTo>
                  <a:cubicBezTo>
                    <a:pt x="410645" y="33274"/>
                    <a:pt x="408075" y="33274"/>
                    <a:pt x="405419" y="34131"/>
                  </a:cubicBezTo>
                  <a:lnTo>
                    <a:pt x="404563" y="34131"/>
                  </a:lnTo>
                  <a:cubicBezTo>
                    <a:pt x="403706" y="34131"/>
                    <a:pt x="402849" y="34988"/>
                    <a:pt x="401136" y="34988"/>
                  </a:cubicBezTo>
                  <a:lnTo>
                    <a:pt x="400279" y="34988"/>
                  </a:lnTo>
                  <a:cubicBezTo>
                    <a:pt x="399311" y="34885"/>
                    <a:pt x="398343" y="35193"/>
                    <a:pt x="397623" y="35845"/>
                  </a:cubicBezTo>
                  <a:lnTo>
                    <a:pt x="396767" y="35845"/>
                  </a:lnTo>
                  <a:cubicBezTo>
                    <a:pt x="395824" y="35733"/>
                    <a:pt x="394882" y="36041"/>
                    <a:pt x="394197" y="36701"/>
                  </a:cubicBezTo>
                  <a:lnTo>
                    <a:pt x="392483" y="36701"/>
                  </a:lnTo>
                  <a:cubicBezTo>
                    <a:pt x="391515" y="36598"/>
                    <a:pt x="390547" y="36907"/>
                    <a:pt x="389828" y="37558"/>
                  </a:cubicBezTo>
                  <a:lnTo>
                    <a:pt x="388114" y="37558"/>
                  </a:lnTo>
                  <a:cubicBezTo>
                    <a:pt x="387172" y="37446"/>
                    <a:pt x="386230" y="37755"/>
                    <a:pt x="385544" y="38415"/>
                  </a:cubicBezTo>
                  <a:lnTo>
                    <a:pt x="383831" y="38415"/>
                  </a:lnTo>
                  <a:cubicBezTo>
                    <a:pt x="382863" y="38286"/>
                    <a:pt x="381886" y="38603"/>
                    <a:pt x="381175" y="39271"/>
                  </a:cubicBezTo>
                  <a:lnTo>
                    <a:pt x="379462" y="39271"/>
                  </a:lnTo>
                  <a:cubicBezTo>
                    <a:pt x="378519" y="39160"/>
                    <a:pt x="377577" y="39468"/>
                    <a:pt x="376892" y="40128"/>
                  </a:cubicBezTo>
                  <a:lnTo>
                    <a:pt x="335514" y="40128"/>
                  </a:lnTo>
                  <a:cubicBezTo>
                    <a:pt x="332944" y="40128"/>
                    <a:pt x="329432" y="40984"/>
                    <a:pt x="326948" y="40984"/>
                  </a:cubicBezTo>
                  <a:lnTo>
                    <a:pt x="92732" y="40984"/>
                  </a:lnTo>
                  <a:cubicBezTo>
                    <a:pt x="91789" y="40984"/>
                    <a:pt x="90933" y="40984"/>
                    <a:pt x="90933" y="40128"/>
                  </a:cubicBezTo>
                  <a:lnTo>
                    <a:pt x="89219" y="40128"/>
                  </a:lnTo>
                  <a:cubicBezTo>
                    <a:pt x="88363" y="40128"/>
                    <a:pt x="87506" y="40128"/>
                    <a:pt x="87506" y="39271"/>
                  </a:cubicBezTo>
                  <a:lnTo>
                    <a:pt x="85793" y="39271"/>
                  </a:lnTo>
                  <a:cubicBezTo>
                    <a:pt x="84825" y="39383"/>
                    <a:pt x="83857" y="39074"/>
                    <a:pt x="83137" y="38415"/>
                  </a:cubicBezTo>
                  <a:lnTo>
                    <a:pt x="82280" y="38415"/>
                  </a:lnTo>
                  <a:cubicBezTo>
                    <a:pt x="80567" y="37558"/>
                    <a:pt x="77997" y="37558"/>
                    <a:pt x="76198" y="36701"/>
                  </a:cubicBezTo>
                  <a:lnTo>
                    <a:pt x="76198" y="36701"/>
                  </a:lnTo>
                  <a:cubicBezTo>
                    <a:pt x="75256" y="36812"/>
                    <a:pt x="74313" y="36504"/>
                    <a:pt x="73628" y="35845"/>
                  </a:cubicBezTo>
                  <a:lnTo>
                    <a:pt x="71915" y="35845"/>
                  </a:lnTo>
                  <a:cubicBezTo>
                    <a:pt x="71058" y="35845"/>
                    <a:pt x="70201" y="35845"/>
                    <a:pt x="70201" y="34988"/>
                  </a:cubicBezTo>
                  <a:lnTo>
                    <a:pt x="68402" y="34988"/>
                  </a:lnTo>
                  <a:cubicBezTo>
                    <a:pt x="67546" y="34988"/>
                    <a:pt x="67546" y="34988"/>
                    <a:pt x="66689" y="34131"/>
                  </a:cubicBezTo>
                  <a:lnTo>
                    <a:pt x="64976" y="34131"/>
                  </a:lnTo>
                  <a:cubicBezTo>
                    <a:pt x="64119" y="34131"/>
                    <a:pt x="64119" y="34131"/>
                    <a:pt x="63262" y="33274"/>
                  </a:cubicBezTo>
                  <a:cubicBezTo>
                    <a:pt x="62405" y="32418"/>
                    <a:pt x="62405" y="33274"/>
                    <a:pt x="61463" y="32418"/>
                  </a:cubicBezTo>
                  <a:cubicBezTo>
                    <a:pt x="60521" y="31561"/>
                    <a:pt x="60606" y="32418"/>
                    <a:pt x="59750" y="31561"/>
                  </a:cubicBezTo>
                  <a:cubicBezTo>
                    <a:pt x="58893" y="30704"/>
                    <a:pt x="58893" y="31561"/>
                    <a:pt x="58036" y="30704"/>
                  </a:cubicBezTo>
                  <a:cubicBezTo>
                    <a:pt x="57180" y="29848"/>
                    <a:pt x="57180" y="30704"/>
                    <a:pt x="56323" y="29848"/>
                  </a:cubicBezTo>
                  <a:cubicBezTo>
                    <a:pt x="55466" y="28991"/>
                    <a:pt x="55466" y="29848"/>
                    <a:pt x="54610" y="28991"/>
                  </a:cubicBezTo>
                  <a:cubicBezTo>
                    <a:pt x="53753" y="28134"/>
                    <a:pt x="53667" y="28991"/>
                    <a:pt x="52811" y="28134"/>
                  </a:cubicBezTo>
                  <a:cubicBezTo>
                    <a:pt x="51954" y="27278"/>
                    <a:pt x="51954" y="28134"/>
                    <a:pt x="51097" y="27278"/>
                  </a:cubicBezTo>
                  <a:cubicBezTo>
                    <a:pt x="50241" y="26421"/>
                    <a:pt x="50241" y="27278"/>
                    <a:pt x="49384" y="26421"/>
                  </a:cubicBezTo>
                  <a:cubicBezTo>
                    <a:pt x="48527" y="25564"/>
                    <a:pt x="48527" y="26421"/>
                    <a:pt x="47671" y="25564"/>
                  </a:cubicBezTo>
                  <a:cubicBezTo>
                    <a:pt x="46814" y="24708"/>
                    <a:pt x="46728" y="25564"/>
                    <a:pt x="45872" y="24708"/>
                  </a:cubicBezTo>
                  <a:cubicBezTo>
                    <a:pt x="45015" y="23851"/>
                    <a:pt x="45015" y="24708"/>
                    <a:pt x="44158" y="23851"/>
                  </a:cubicBezTo>
                  <a:cubicBezTo>
                    <a:pt x="43302" y="22994"/>
                    <a:pt x="43302" y="23851"/>
                    <a:pt x="42445" y="22994"/>
                  </a:cubicBezTo>
                  <a:cubicBezTo>
                    <a:pt x="41588" y="22138"/>
                    <a:pt x="41588" y="22994"/>
                    <a:pt x="40731" y="22138"/>
                  </a:cubicBezTo>
                  <a:cubicBezTo>
                    <a:pt x="39875" y="21281"/>
                    <a:pt x="39875" y="22138"/>
                    <a:pt x="38932" y="21281"/>
                  </a:cubicBezTo>
                  <a:cubicBezTo>
                    <a:pt x="37990" y="20424"/>
                    <a:pt x="38076" y="21281"/>
                    <a:pt x="37219" y="20424"/>
                  </a:cubicBezTo>
                  <a:cubicBezTo>
                    <a:pt x="36362" y="19567"/>
                    <a:pt x="36362" y="20424"/>
                    <a:pt x="35506" y="19567"/>
                  </a:cubicBezTo>
                  <a:cubicBezTo>
                    <a:pt x="34649" y="18711"/>
                    <a:pt x="34649" y="19567"/>
                    <a:pt x="33792" y="18711"/>
                  </a:cubicBezTo>
                  <a:cubicBezTo>
                    <a:pt x="32936" y="17854"/>
                    <a:pt x="32936" y="18711"/>
                    <a:pt x="32079" y="17854"/>
                  </a:cubicBezTo>
                  <a:cubicBezTo>
                    <a:pt x="31222" y="16998"/>
                    <a:pt x="31137" y="17854"/>
                    <a:pt x="30280" y="16998"/>
                  </a:cubicBezTo>
                  <a:cubicBezTo>
                    <a:pt x="29423" y="16141"/>
                    <a:pt x="29423" y="16998"/>
                    <a:pt x="28567" y="16141"/>
                  </a:cubicBezTo>
                  <a:cubicBezTo>
                    <a:pt x="27710" y="15284"/>
                    <a:pt x="27710" y="16141"/>
                    <a:pt x="26853" y="15284"/>
                  </a:cubicBezTo>
                  <a:cubicBezTo>
                    <a:pt x="25997" y="14428"/>
                    <a:pt x="25997" y="15284"/>
                    <a:pt x="25140" y="14428"/>
                  </a:cubicBezTo>
                  <a:cubicBezTo>
                    <a:pt x="24283" y="13571"/>
                    <a:pt x="24198" y="14428"/>
                    <a:pt x="23341" y="13571"/>
                  </a:cubicBezTo>
                  <a:cubicBezTo>
                    <a:pt x="22870" y="13571"/>
                    <a:pt x="22484" y="13185"/>
                    <a:pt x="22484" y="12714"/>
                  </a:cubicBezTo>
                  <a:cubicBezTo>
                    <a:pt x="21627" y="12714"/>
                    <a:pt x="21627" y="12714"/>
                    <a:pt x="20771" y="11857"/>
                  </a:cubicBezTo>
                  <a:cubicBezTo>
                    <a:pt x="20300" y="11857"/>
                    <a:pt x="19914" y="11472"/>
                    <a:pt x="19914" y="11001"/>
                  </a:cubicBezTo>
                  <a:cubicBezTo>
                    <a:pt x="19058" y="11001"/>
                    <a:pt x="19058" y="10144"/>
                    <a:pt x="18201" y="10144"/>
                  </a:cubicBezTo>
                  <a:cubicBezTo>
                    <a:pt x="17730" y="10144"/>
                    <a:pt x="17344" y="9759"/>
                    <a:pt x="17344" y="9288"/>
                  </a:cubicBezTo>
                  <a:cubicBezTo>
                    <a:pt x="16402" y="9288"/>
                    <a:pt x="15545" y="8431"/>
                    <a:pt x="14688" y="8431"/>
                  </a:cubicBezTo>
                  <a:cubicBezTo>
                    <a:pt x="14217" y="8431"/>
                    <a:pt x="13832" y="8045"/>
                    <a:pt x="13832" y="7574"/>
                  </a:cubicBezTo>
                  <a:cubicBezTo>
                    <a:pt x="12975" y="7574"/>
                    <a:pt x="12975" y="6717"/>
                    <a:pt x="12118" y="6717"/>
                  </a:cubicBezTo>
                  <a:cubicBezTo>
                    <a:pt x="11647" y="6717"/>
                    <a:pt x="11262" y="6332"/>
                    <a:pt x="11262" y="5861"/>
                  </a:cubicBezTo>
                  <a:cubicBezTo>
                    <a:pt x="10405" y="5861"/>
                    <a:pt x="10405" y="5004"/>
                    <a:pt x="9549" y="5004"/>
                  </a:cubicBezTo>
                  <a:cubicBezTo>
                    <a:pt x="8692" y="5004"/>
                    <a:pt x="8606" y="5004"/>
                    <a:pt x="8606" y="4147"/>
                  </a:cubicBezTo>
                  <a:lnTo>
                    <a:pt x="7749" y="3291"/>
                  </a:lnTo>
                  <a:cubicBezTo>
                    <a:pt x="7278" y="3291"/>
                    <a:pt x="6893" y="2905"/>
                    <a:pt x="6893" y="2434"/>
                  </a:cubicBezTo>
                  <a:lnTo>
                    <a:pt x="6036" y="1577"/>
                  </a:lnTo>
                  <a:cubicBezTo>
                    <a:pt x="5565" y="1577"/>
                    <a:pt x="5179" y="1192"/>
                    <a:pt x="5179" y="721"/>
                  </a:cubicBezTo>
                  <a:lnTo>
                    <a:pt x="4323" y="-136"/>
                  </a:lnTo>
                  <a:cubicBezTo>
                    <a:pt x="2652" y="2091"/>
                    <a:pt x="1718" y="4790"/>
                    <a:pt x="1667" y="7574"/>
                  </a:cubicBezTo>
                  <a:lnTo>
                    <a:pt x="-47" y="6717"/>
                  </a:lnTo>
                  <a:lnTo>
                    <a:pt x="-47" y="6717"/>
                  </a:lnTo>
                  <a:lnTo>
                    <a:pt x="-47" y="7574"/>
                  </a:lnTo>
                  <a:lnTo>
                    <a:pt x="-47" y="7574"/>
                  </a:lnTo>
                  <a:lnTo>
                    <a:pt x="-47" y="8431"/>
                  </a:lnTo>
                  <a:lnTo>
                    <a:pt x="-47" y="8431"/>
                  </a:lnTo>
                  <a:lnTo>
                    <a:pt x="-47" y="9288"/>
                  </a:lnTo>
                  <a:lnTo>
                    <a:pt x="810" y="11001"/>
                  </a:lnTo>
                  <a:lnTo>
                    <a:pt x="810" y="11001"/>
                  </a:lnTo>
                  <a:cubicBezTo>
                    <a:pt x="1316" y="11446"/>
                    <a:pt x="1641" y="12055"/>
                    <a:pt x="1753" y="12714"/>
                  </a:cubicBezTo>
                  <a:lnTo>
                    <a:pt x="1753" y="12714"/>
                  </a:lnTo>
                  <a:lnTo>
                    <a:pt x="1753" y="13571"/>
                  </a:lnTo>
                  <a:lnTo>
                    <a:pt x="1753" y="13571"/>
                  </a:lnTo>
                  <a:cubicBezTo>
                    <a:pt x="1753" y="14042"/>
                    <a:pt x="2138" y="14428"/>
                    <a:pt x="2609" y="14428"/>
                  </a:cubicBezTo>
                  <a:lnTo>
                    <a:pt x="2609" y="14428"/>
                  </a:lnTo>
                  <a:lnTo>
                    <a:pt x="3466" y="15284"/>
                  </a:lnTo>
                  <a:lnTo>
                    <a:pt x="3466" y="15284"/>
                  </a:lnTo>
                  <a:cubicBezTo>
                    <a:pt x="5291" y="17229"/>
                    <a:pt x="7330" y="18951"/>
                    <a:pt x="9549" y="20424"/>
                  </a:cubicBezTo>
                  <a:lnTo>
                    <a:pt x="9549" y="20424"/>
                  </a:lnTo>
                  <a:lnTo>
                    <a:pt x="10405" y="21281"/>
                  </a:lnTo>
                  <a:lnTo>
                    <a:pt x="11262" y="22138"/>
                  </a:lnTo>
                  <a:lnTo>
                    <a:pt x="12118" y="22994"/>
                  </a:lnTo>
                  <a:lnTo>
                    <a:pt x="12975" y="23851"/>
                  </a:lnTo>
                  <a:cubicBezTo>
                    <a:pt x="13832" y="23851"/>
                    <a:pt x="13832" y="24708"/>
                    <a:pt x="14688" y="24708"/>
                  </a:cubicBezTo>
                  <a:lnTo>
                    <a:pt x="15545" y="24708"/>
                  </a:lnTo>
                  <a:cubicBezTo>
                    <a:pt x="16402" y="24708"/>
                    <a:pt x="16402" y="25564"/>
                    <a:pt x="17344" y="25564"/>
                  </a:cubicBezTo>
                  <a:lnTo>
                    <a:pt x="19058" y="25564"/>
                  </a:lnTo>
                  <a:cubicBezTo>
                    <a:pt x="19914" y="25564"/>
                    <a:pt x="19914" y="26421"/>
                    <a:pt x="20771" y="26421"/>
                  </a:cubicBezTo>
                  <a:lnTo>
                    <a:pt x="20771" y="26421"/>
                  </a:lnTo>
                  <a:cubicBezTo>
                    <a:pt x="21422" y="26515"/>
                    <a:pt x="22022" y="26815"/>
                    <a:pt x="22484" y="27278"/>
                  </a:cubicBezTo>
                  <a:lnTo>
                    <a:pt x="23341" y="27278"/>
                  </a:lnTo>
                  <a:lnTo>
                    <a:pt x="28567" y="29848"/>
                  </a:lnTo>
                  <a:lnTo>
                    <a:pt x="28567" y="29848"/>
                  </a:lnTo>
                  <a:cubicBezTo>
                    <a:pt x="29423" y="30704"/>
                    <a:pt x="30280" y="30704"/>
                    <a:pt x="31137" y="31561"/>
                  </a:cubicBezTo>
                  <a:cubicBezTo>
                    <a:pt x="33398" y="32546"/>
                    <a:pt x="35720" y="33403"/>
                    <a:pt x="38076" y="34131"/>
                  </a:cubicBezTo>
                  <a:lnTo>
                    <a:pt x="38076" y="34131"/>
                  </a:lnTo>
                  <a:cubicBezTo>
                    <a:pt x="38932" y="34131"/>
                    <a:pt x="39875" y="34988"/>
                    <a:pt x="40731" y="34988"/>
                  </a:cubicBezTo>
                  <a:lnTo>
                    <a:pt x="40731" y="34988"/>
                  </a:lnTo>
                  <a:cubicBezTo>
                    <a:pt x="41588" y="34988"/>
                    <a:pt x="42445" y="35845"/>
                    <a:pt x="43302" y="35845"/>
                  </a:cubicBezTo>
                  <a:lnTo>
                    <a:pt x="43302" y="35845"/>
                  </a:lnTo>
                  <a:cubicBezTo>
                    <a:pt x="45872" y="36701"/>
                    <a:pt x="48527" y="37558"/>
                    <a:pt x="51868" y="38415"/>
                  </a:cubicBezTo>
                  <a:lnTo>
                    <a:pt x="51868" y="38415"/>
                  </a:lnTo>
                  <a:cubicBezTo>
                    <a:pt x="52725" y="38415"/>
                    <a:pt x="53582" y="39271"/>
                    <a:pt x="54524" y="39271"/>
                  </a:cubicBezTo>
                  <a:lnTo>
                    <a:pt x="54524" y="39271"/>
                  </a:lnTo>
                  <a:cubicBezTo>
                    <a:pt x="56237" y="40128"/>
                    <a:pt x="57951" y="40128"/>
                    <a:pt x="58807" y="40984"/>
                  </a:cubicBezTo>
                  <a:cubicBezTo>
                    <a:pt x="59664" y="41841"/>
                    <a:pt x="61377" y="41841"/>
                    <a:pt x="63176" y="41841"/>
                  </a:cubicBezTo>
                  <a:lnTo>
                    <a:pt x="66603" y="41841"/>
                  </a:lnTo>
                  <a:cubicBezTo>
                    <a:pt x="67460" y="41841"/>
                    <a:pt x="68316" y="42698"/>
                    <a:pt x="69173" y="42698"/>
                  </a:cubicBezTo>
                  <a:lnTo>
                    <a:pt x="69173" y="42698"/>
                  </a:lnTo>
                  <a:cubicBezTo>
                    <a:pt x="70972" y="42698"/>
                    <a:pt x="71829" y="43555"/>
                    <a:pt x="73542" y="43555"/>
                  </a:cubicBezTo>
                  <a:lnTo>
                    <a:pt x="73542" y="43555"/>
                  </a:lnTo>
                  <a:cubicBezTo>
                    <a:pt x="75256" y="43555"/>
                    <a:pt x="76112" y="44411"/>
                    <a:pt x="77911" y="44411"/>
                  </a:cubicBezTo>
                  <a:lnTo>
                    <a:pt x="78768" y="44411"/>
                  </a:lnTo>
                  <a:cubicBezTo>
                    <a:pt x="79710" y="44300"/>
                    <a:pt x="80653" y="44608"/>
                    <a:pt x="81338" y="45268"/>
                  </a:cubicBezTo>
                  <a:lnTo>
                    <a:pt x="83051" y="45268"/>
                  </a:lnTo>
                  <a:cubicBezTo>
                    <a:pt x="84019" y="45148"/>
                    <a:pt x="84988" y="45465"/>
                    <a:pt x="85707" y="46125"/>
                  </a:cubicBezTo>
                  <a:lnTo>
                    <a:pt x="86564" y="46125"/>
                  </a:lnTo>
                  <a:cubicBezTo>
                    <a:pt x="88277" y="46125"/>
                    <a:pt x="89990" y="46981"/>
                    <a:pt x="91704" y="46981"/>
                  </a:cubicBezTo>
                  <a:lnTo>
                    <a:pt x="92646" y="46981"/>
                  </a:lnTo>
                  <a:cubicBezTo>
                    <a:pt x="93589" y="46870"/>
                    <a:pt x="94531" y="47178"/>
                    <a:pt x="95216" y="47838"/>
                  </a:cubicBezTo>
                  <a:lnTo>
                    <a:pt x="102155" y="48695"/>
                  </a:lnTo>
                  <a:lnTo>
                    <a:pt x="106439" y="48695"/>
                  </a:lnTo>
                  <a:cubicBezTo>
                    <a:pt x="108238" y="48695"/>
                    <a:pt x="109094" y="49551"/>
                    <a:pt x="110808" y="49551"/>
                  </a:cubicBezTo>
                  <a:lnTo>
                    <a:pt x="116033" y="49551"/>
                  </a:lnTo>
                  <a:lnTo>
                    <a:pt x="120317" y="50408"/>
                  </a:lnTo>
                  <a:lnTo>
                    <a:pt x="124686" y="50408"/>
                  </a:lnTo>
                  <a:cubicBezTo>
                    <a:pt x="126194" y="50305"/>
                    <a:pt x="127701" y="50596"/>
                    <a:pt x="129055" y="51265"/>
                  </a:cubicBezTo>
                  <a:lnTo>
                    <a:pt x="145503" y="51265"/>
                  </a:lnTo>
                  <a:cubicBezTo>
                    <a:pt x="146985" y="51128"/>
                    <a:pt x="148467" y="51428"/>
                    <a:pt x="149787" y="52121"/>
                  </a:cubicBezTo>
                  <a:lnTo>
                    <a:pt x="299705" y="52121"/>
                  </a:lnTo>
                  <a:cubicBezTo>
                    <a:pt x="301487" y="52267"/>
                    <a:pt x="303286" y="51967"/>
                    <a:pt x="304931" y="51265"/>
                  </a:cubicBezTo>
                  <a:lnTo>
                    <a:pt x="317096" y="51265"/>
                  </a:lnTo>
                  <a:cubicBezTo>
                    <a:pt x="318578" y="51402"/>
                    <a:pt x="320060" y="51102"/>
                    <a:pt x="321379" y="50408"/>
                  </a:cubicBezTo>
                  <a:lnTo>
                    <a:pt x="338513" y="50408"/>
                  </a:lnTo>
                  <a:cubicBezTo>
                    <a:pt x="339995" y="50545"/>
                    <a:pt x="341477" y="50245"/>
                    <a:pt x="342796" y="49551"/>
                  </a:cubicBezTo>
                  <a:lnTo>
                    <a:pt x="347165" y="49551"/>
                  </a:lnTo>
                  <a:lnTo>
                    <a:pt x="351448" y="48695"/>
                  </a:lnTo>
                  <a:lnTo>
                    <a:pt x="356674" y="48695"/>
                  </a:lnTo>
                  <a:cubicBezTo>
                    <a:pt x="358388" y="48695"/>
                    <a:pt x="359244" y="47838"/>
                    <a:pt x="361043" y="47838"/>
                  </a:cubicBezTo>
                  <a:lnTo>
                    <a:pt x="371409" y="46125"/>
                  </a:lnTo>
                  <a:lnTo>
                    <a:pt x="371409" y="46125"/>
                  </a:lnTo>
                  <a:cubicBezTo>
                    <a:pt x="372351" y="46236"/>
                    <a:pt x="373294" y="45928"/>
                    <a:pt x="373979" y="45268"/>
                  </a:cubicBezTo>
                  <a:lnTo>
                    <a:pt x="375778" y="45268"/>
                  </a:lnTo>
                  <a:cubicBezTo>
                    <a:pt x="377491" y="45268"/>
                    <a:pt x="379205" y="44411"/>
                    <a:pt x="380918" y="44411"/>
                  </a:cubicBezTo>
                  <a:lnTo>
                    <a:pt x="389485" y="44411"/>
                  </a:lnTo>
                  <a:cubicBezTo>
                    <a:pt x="391284" y="44411"/>
                    <a:pt x="392141" y="43555"/>
                    <a:pt x="393854" y="43555"/>
                  </a:cubicBezTo>
                  <a:lnTo>
                    <a:pt x="394711" y="43555"/>
                  </a:lnTo>
                  <a:cubicBezTo>
                    <a:pt x="395567" y="43555"/>
                    <a:pt x="397281" y="42698"/>
                    <a:pt x="398223" y="42698"/>
                  </a:cubicBezTo>
                  <a:lnTo>
                    <a:pt x="399080" y="42698"/>
                  </a:lnTo>
                  <a:cubicBezTo>
                    <a:pt x="399936" y="42698"/>
                    <a:pt x="400793" y="41841"/>
                    <a:pt x="401650" y="41841"/>
                  </a:cubicBezTo>
                  <a:lnTo>
                    <a:pt x="402507" y="41841"/>
                  </a:lnTo>
                  <a:cubicBezTo>
                    <a:pt x="403363" y="41841"/>
                    <a:pt x="404220" y="40984"/>
                    <a:pt x="405076" y="40984"/>
                  </a:cubicBezTo>
                  <a:lnTo>
                    <a:pt x="406019" y="40984"/>
                  </a:lnTo>
                  <a:cubicBezTo>
                    <a:pt x="408589" y="40128"/>
                    <a:pt x="412016" y="39271"/>
                    <a:pt x="414586" y="38415"/>
                  </a:cubicBezTo>
                  <a:lnTo>
                    <a:pt x="414586" y="38415"/>
                  </a:lnTo>
                  <a:cubicBezTo>
                    <a:pt x="415442" y="38415"/>
                    <a:pt x="416299" y="37558"/>
                    <a:pt x="417156" y="37558"/>
                  </a:cubicBezTo>
                  <a:lnTo>
                    <a:pt x="417156" y="37558"/>
                  </a:lnTo>
                  <a:cubicBezTo>
                    <a:pt x="421053" y="36504"/>
                    <a:pt x="424849" y="35073"/>
                    <a:pt x="428464" y="33274"/>
                  </a:cubicBezTo>
                  <a:lnTo>
                    <a:pt x="428464" y="33274"/>
                  </a:lnTo>
                  <a:cubicBezTo>
                    <a:pt x="429321" y="33274"/>
                    <a:pt x="430177" y="32418"/>
                    <a:pt x="431034" y="32418"/>
                  </a:cubicBezTo>
                  <a:lnTo>
                    <a:pt x="431034" y="32418"/>
                  </a:lnTo>
                  <a:cubicBezTo>
                    <a:pt x="434272" y="31150"/>
                    <a:pt x="437450" y="29719"/>
                    <a:pt x="440543" y="28134"/>
                  </a:cubicBezTo>
                  <a:lnTo>
                    <a:pt x="440543" y="28134"/>
                  </a:lnTo>
                  <a:cubicBezTo>
                    <a:pt x="441400" y="27278"/>
                    <a:pt x="442256" y="27278"/>
                    <a:pt x="443199" y="26421"/>
                  </a:cubicBezTo>
                  <a:cubicBezTo>
                    <a:pt x="444141" y="25564"/>
                    <a:pt x="444055" y="25564"/>
                    <a:pt x="444912" y="25564"/>
                  </a:cubicBezTo>
                  <a:cubicBezTo>
                    <a:pt x="445383" y="25564"/>
                    <a:pt x="445769" y="25179"/>
                    <a:pt x="445769" y="24708"/>
                  </a:cubicBezTo>
                  <a:cubicBezTo>
                    <a:pt x="446625" y="24708"/>
                    <a:pt x="446625" y="23851"/>
                    <a:pt x="447482" y="23851"/>
                  </a:cubicBezTo>
                  <a:cubicBezTo>
                    <a:pt x="447953" y="23851"/>
                    <a:pt x="448339" y="23466"/>
                    <a:pt x="448339" y="22994"/>
                  </a:cubicBezTo>
                  <a:lnTo>
                    <a:pt x="449195" y="22994"/>
                  </a:lnTo>
                  <a:cubicBezTo>
                    <a:pt x="450052" y="22994"/>
                    <a:pt x="450052" y="22138"/>
                    <a:pt x="450995" y="22138"/>
                  </a:cubicBezTo>
                  <a:lnTo>
                    <a:pt x="450995" y="22138"/>
                  </a:lnTo>
                  <a:cubicBezTo>
                    <a:pt x="453710" y="20604"/>
                    <a:pt x="456315" y="18882"/>
                    <a:pt x="458790" y="16998"/>
                  </a:cubicBezTo>
                  <a:cubicBezTo>
                    <a:pt x="459261" y="16998"/>
                    <a:pt x="459647" y="16612"/>
                    <a:pt x="459647" y="16141"/>
                  </a:cubicBezTo>
                  <a:lnTo>
                    <a:pt x="459647" y="16141"/>
                  </a:lnTo>
                  <a:lnTo>
                    <a:pt x="463930" y="11857"/>
                  </a:lnTo>
                  <a:lnTo>
                    <a:pt x="463930" y="11857"/>
                  </a:lnTo>
                  <a:lnTo>
                    <a:pt x="464787" y="11001"/>
                  </a:lnTo>
                  <a:lnTo>
                    <a:pt x="464787" y="11001"/>
                  </a:lnTo>
                  <a:cubicBezTo>
                    <a:pt x="464787" y="10530"/>
                    <a:pt x="465164" y="10144"/>
                    <a:pt x="465635" y="10136"/>
                  </a:cubicBezTo>
                  <a:cubicBezTo>
                    <a:pt x="465669" y="10136"/>
                    <a:pt x="465704" y="10144"/>
                    <a:pt x="465729" y="10144"/>
                  </a:cubicBezTo>
                  <a:lnTo>
                    <a:pt x="465729" y="10144"/>
                  </a:lnTo>
                  <a:lnTo>
                    <a:pt x="465729" y="9288"/>
                  </a:lnTo>
                  <a:lnTo>
                    <a:pt x="465729" y="9288"/>
                  </a:lnTo>
                  <a:cubicBezTo>
                    <a:pt x="465729" y="8431"/>
                    <a:pt x="466586" y="8431"/>
                    <a:pt x="466586" y="7574"/>
                  </a:cubicBezTo>
                  <a:lnTo>
                    <a:pt x="466586" y="7574"/>
                  </a:lnTo>
                  <a:lnTo>
                    <a:pt x="466586" y="6717"/>
                  </a:lnTo>
                  <a:lnTo>
                    <a:pt x="466586" y="6717"/>
                  </a:lnTo>
                  <a:lnTo>
                    <a:pt x="466586" y="5861"/>
                  </a:lnTo>
                  <a:lnTo>
                    <a:pt x="466586" y="5861"/>
                  </a:lnTo>
                  <a:lnTo>
                    <a:pt x="466586" y="5004"/>
                  </a:lnTo>
                  <a:cubicBezTo>
                    <a:pt x="480036" y="9288"/>
                    <a:pt x="478323" y="6717"/>
                    <a:pt x="476609" y="414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FC5D590-84C1-3D93-F94C-94EAAB6A6BC4}"/>
                </a:ext>
              </a:extLst>
            </p:cNvPr>
            <p:cNvSpPr/>
            <p:nvPr/>
          </p:nvSpPr>
          <p:spPr>
            <a:xfrm>
              <a:off x="4321360" y="3841725"/>
              <a:ext cx="195493" cy="29983"/>
            </a:xfrm>
            <a:custGeom>
              <a:avLst/>
              <a:gdLst>
                <a:gd name="connsiteX0" fmla="*/ 192363 w 195493"/>
                <a:gd name="connsiteY0" fmla="*/ 1577 h 29983"/>
                <a:gd name="connsiteX1" fmla="*/ 186281 w 195493"/>
                <a:gd name="connsiteY1" fmla="*/ 3291 h 29983"/>
                <a:gd name="connsiteX2" fmla="*/ 184567 w 195493"/>
                <a:gd name="connsiteY2" fmla="*/ 4147 h 29983"/>
                <a:gd name="connsiteX3" fmla="*/ 180198 w 195493"/>
                <a:gd name="connsiteY3" fmla="*/ 5004 h 29983"/>
                <a:gd name="connsiteX4" fmla="*/ 177628 w 195493"/>
                <a:gd name="connsiteY4" fmla="*/ 5861 h 29983"/>
                <a:gd name="connsiteX5" fmla="*/ 173259 w 195493"/>
                <a:gd name="connsiteY5" fmla="*/ 6717 h 29983"/>
                <a:gd name="connsiteX6" fmla="*/ 170689 w 195493"/>
                <a:gd name="connsiteY6" fmla="*/ 7574 h 29983"/>
                <a:gd name="connsiteX7" fmla="*/ 166320 w 195493"/>
                <a:gd name="connsiteY7" fmla="*/ 8431 h 29983"/>
                <a:gd name="connsiteX8" fmla="*/ 163750 w 195493"/>
                <a:gd name="connsiteY8" fmla="*/ 9288 h 29983"/>
                <a:gd name="connsiteX9" fmla="*/ 159381 w 195493"/>
                <a:gd name="connsiteY9" fmla="*/ 10144 h 29983"/>
                <a:gd name="connsiteX10" fmla="*/ 156811 w 195493"/>
                <a:gd name="connsiteY10" fmla="*/ 10144 h 29983"/>
                <a:gd name="connsiteX11" fmla="*/ 151585 w 195493"/>
                <a:gd name="connsiteY11" fmla="*/ 11001 h 29983"/>
                <a:gd name="connsiteX12" fmla="*/ 149872 w 195493"/>
                <a:gd name="connsiteY12" fmla="*/ 11001 h 29983"/>
                <a:gd name="connsiteX13" fmla="*/ 142933 w 195493"/>
                <a:gd name="connsiteY13" fmla="*/ 11857 h 29983"/>
                <a:gd name="connsiteX14" fmla="*/ 141220 w 195493"/>
                <a:gd name="connsiteY14" fmla="*/ 11857 h 29983"/>
                <a:gd name="connsiteX15" fmla="*/ 135994 w 195493"/>
                <a:gd name="connsiteY15" fmla="*/ 12714 h 29983"/>
                <a:gd name="connsiteX16" fmla="*/ 61463 w 195493"/>
                <a:gd name="connsiteY16" fmla="*/ 12714 h 29983"/>
                <a:gd name="connsiteX17" fmla="*/ 56323 w 195493"/>
                <a:gd name="connsiteY17" fmla="*/ 11857 h 29983"/>
                <a:gd name="connsiteX18" fmla="*/ 54524 w 195493"/>
                <a:gd name="connsiteY18" fmla="*/ 11857 h 29983"/>
                <a:gd name="connsiteX19" fmla="*/ 47585 w 195493"/>
                <a:gd name="connsiteY19" fmla="*/ 11001 h 29983"/>
                <a:gd name="connsiteX20" fmla="*/ 45871 w 195493"/>
                <a:gd name="connsiteY20" fmla="*/ 11001 h 29983"/>
                <a:gd name="connsiteX21" fmla="*/ 40731 w 195493"/>
                <a:gd name="connsiteY21" fmla="*/ 10144 h 29983"/>
                <a:gd name="connsiteX22" fmla="*/ 38076 w 195493"/>
                <a:gd name="connsiteY22" fmla="*/ 10144 h 29983"/>
                <a:gd name="connsiteX23" fmla="*/ 33792 w 195493"/>
                <a:gd name="connsiteY23" fmla="*/ 9288 h 29983"/>
                <a:gd name="connsiteX24" fmla="*/ 31136 w 195493"/>
                <a:gd name="connsiteY24" fmla="*/ 8431 h 29983"/>
                <a:gd name="connsiteX25" fmla="*/ 26853 w 195493"/>
                <a:gd name="connsiteY25" fmla="*/ 7574 h 29983"/>
                <a:gd name="connsiteX26" fmla="*/ 24197 w 195493"/>
                <a:gd name="connsiteY26" fmla="*/ 6717 h 29983"/>
                <a:gd name="connsiteX27" fmla="*/ 19914 w 195493"/>
                <a:gd name="connsiteY27" fmla="*/ 5861 h 29983"/>
                <a:gd name="connsiteX28" fmla="*/ 17258 w 195493"/>
                <a:gd name="connsiteY28" fmla="*/ 5004 h 29983"/>
                <a:gd name="connsiteX29" fmla="*/ 12975 w 195493"/>
                <a:gd name="connsiteY29" fmla="*/ 4147 h 29983"/>
                <a:gd name="connsiteX30" fmla="*/ 11262 w 195493"/>
                <a:gd name="connsiteY30" fmla="*/ 3291 h 29983"/>
                <a:gd name="connsiteX31" fmla="*/ 5179 w 195493"/>
                <a:gd name="connsiteY31" fmla="*/ 1577 h 29983"/>
                <a:gd name="connsiteX32" fmla="*/ 4322 w 195493"/>
                <a:gd name="connsiteY32" fmla="*/ 1577 h 29983"/>
                <a:gd name="connsiteX33" fmla="*/ -47 w 195493"/>
                <a:gd name="connsiteY33" fmla="*/ -136 h 29983"/>
                <a:gd name="connsiteX34" fmla="*/ -47 w 195493"/>
                <a:gd name="connsiteY34" fmla="*/ 12714 h 29983"/>
                <a:gd name="connsiteX35" fmla="*/ 17087 w 195493"/>
                <a:gd name="connsiteY35" fmla="*/ 29848 h 29983"/>
                <a:gd name="connsiteX36" fmla="*/ 178314 w 195493"/>
                <a:gd name="connsiteY36" fmla="*/ 29848 h 29983"/>
                <a:gd name="connsiteX37" fmla="*/ 195447 w 195493"/>
                <a:gd name="connsiteY37" fmla="*/ 12714 h 29983"/>
                <a:gd name="connsiteX38" fmla="*/ 195447 w 195493"/>
                <a:gd name="connsiteY38" fmla="*/ -136 h 29983"/>
                <a:gd name="connsiteX39" fmla="*/ 191164 w 195493"/>
                <a:gd name="connsiteY39" fmla="*/ 1577 h 29983"/>
                <a:gd name="connsiteX40" fmla="*/ 192363 w 195493"/>
                <a:gd name="connsiteY40" fmla="*/ 1577 h 29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95493" h="29983">
                  <a:moveTo>
                    <a:pt x="192363" y="1577"/>
                  </a:moveTo>
                  <a:cubicBezTo>
                    <a:pt x="190650" y="2434"/>
                    <a:pt x="187994" y="2434"/>
                    <a:pt x="186281" y="3291"/>
                  </a:cubicBezTo>
                  <a:cubicBezTo>
                    <a:pt x="184567" y="4147"/>
                    <a:pt x="185424" y="3291"/>
                    <a:pt x="184567" y="4147"/>
                  </a:cubicBezTo>
                  <a:cubicBezTo>
                    <a:pt x="183711" y="5004"/>
                    <a:pt x="181912" y="5004"/>
                    <a:pt x="180198" y="5004"/>
                  </a:cubicBezTo>
                  <a:cubicBezTo>
                    <a:pt x="179256" y="4893"/>
                    <a:pt x="178314" y="5201"/>
                    <a:pt x="177628" y="5861"/>
                  </a:cubicBezTo>
                  <a:cubicBezTo>
                    <a:pt x="175915" y="5861"/>
                    <a:pt x="174973" y="6717"/>
                    <a:pt x="173259" y="6717"/>
                  </a:cubicBezTo>
                  <a:cubicBezTo>
                    <a:pt x="172317" y="6606"/>
                    <a:pt x="171375" y="6914"/>
                    <a:pt x="170689" y="7574"/>
                  </a:cubicBezTo>
                  <a:cubicBezTo>
                    <a:pt x="168976" y="7574"/>
                    <a:pt x="168119" y="8431"/>
                    <a:pt x="166320" y="8431"/>
                  </a:cubicBezTo>
                  <a:cubicBezTo>
                    <a:pt x="165378" y="8319"/>
                    <a:pt x="164435" y="8628"/>
                    <a:pt x="163750" y="9288"/>
                  </a:cubicBezTo>
                  <a:cubicBezTo>
                    <a:pt x="162037" y="9288"/>
                    <a:pt x="161180" y="10144"/>
                    <a:pt x="159381" y="10144"/>
                  </a:cubicBezTo>
                  <a:lnTo>
                    <a:pt x="156811" y="10144"/>
                  </a:lnTo>
                  <a:cubicBezTo>
                    <a:pt x="155098" y="10144"/>
                    <a:pt x="153385" y="11001"/>
                    <a:pt x="151585" y="11001"/>
                  </a:cubicBezTo>
                  <a:lnTo>
                    <a:pt x="149872" y="11001"/>
                  </a:lnTo>
                  <a:cubicBezTo>
                    <a:pt x="147302" y="11001"/>
                    <a:pt x="145589" y="11857"/>
                    <a:pt x="142933" y="11857"/>
                  </a:cubicBezTo>
                  <a:lnTo>
                    <a:pt x="141220" y="11857"/>
                  </a:lnTo>
                  <a:cubicBezTo>
                    <a:pt x="139438" y="11729"/>
                    <a:pt x="137647" y="12020"/>
                    <a:pt x="135994" y="12714"/>
                  </a:cubicBezTo>
                  <a:lnTo>
                    <a:pt x="61463" y="12714"/>
                  </a:lnTo>
                  <a:cubicBezTo>
                    <a:pt x="59707" y="12851"/>
                    <a:pt x="57942" y="12551"/>
                    <a:pt x="56323" y="11857"/>
                  </a:cubicBezTo>
                  <a:lnTo>
                    <a:pt x="54524" y="11857"/>
                  </a:lnTo>
                  <a:cubicBezTo>
                    <a:pt x="51954" y="11857"/>
                    <a:pt x="50240" y="11001"/>
                    <a:pt x="47585" y="11001"/>
                  </a:cubicBezTo>
                  <a:lnTo>
                    <a:pt x="45871" y="11001"/>
                  </a:lnTo>
                  <a:cubicBezTo>
                    <a:pt x="44158" y="11001"/>
                    <a:pt x="42445" y="10144"/>
                    <a:pt x="40731" y="10144"/>
                  </a:cubicBezTo>
                  <a:lnTo>
                    <a:pt x="38076" y="10144"/>
                  </a:lnTo>
                  <a:cubicBezTo>
                    <a:pt x="36362" y="10144"/>
                    <a:pt x="35506" y="9288"/>
                    <a:pt x="33792" y="9288"/>
                  </a:cubicBezTo>
                  <a:cubicBezTo>
                    <a:pt x="32824" y="9416"/>
                    <a:pt x="31848" y="9099"/>
                    <a:pt x="31136" y="8431"/>
                  </a:cubicBezTo>
                  <a:cubicBezTo>
                    <a:pt x="29423" y="8431"/>
                    <a:pt x="28567" y="7574"/>
                    <a:pt x="26853" y="7574"/>
                  </a:cubicBezTo>
                  <a:cubicBezTo>
                    <a:pt x="25885" y="7685"/>
                    <a:pt x="24917" y="7377"/>
                    <a:pt x="24197" y="6717"/>
                  </a:cubicBezTo>
                  <a:cubicBezTo>
                    <a:pt x="22484" y="6717"/>
                    <a:pt x="21627" y="5861"/>
                    <a:pt x="19914" y="5861"/>
                  </a:cubicBezTo>
                  <a:cubicBezTo>
                    <a:pt x="18946" y="5964"/>
                    <a:pt x="17978" y="5655"/>
                    <a:pt x="17258" y="5004"/>
                  </a:cubicBezTo>
                  <a:cubicBezTo>
                    <a:pt x="15545" y="5004"/>
                    <a:pt x="14688" y="4147"/>
                    <a:pt x="12975" y="4147"/>
                  </a:cubicBezTo>
                  <a:cubicBezTo>
                    <a:pt x="11262" y="4147"/>
                    <a:pt x="12118" y="4147"/>
                    <a:pt x="11262" y="3291"/>
                  </a:cubicBezTo>
                  <a:cubicBezTo>
                    <a:pt x="10405" y="2434"/>
                    <a:pt x="6893" y="2434"/>
                    <a:pt x="5179" y="1577"/>
                  </a:cubicBezTo>
                  <a:lnTo>
                    <a:pt x="4322" y="1577"/>
                  </a:lnTo>
                  <a:cubicBezTo>
                    <a:pt x="2523" y="721"/>
                    <a:pt x="810" y="721"/>
                    <a:pt x="-47" y="-136"/>
                  </a:cubicBezTo>
                  <a:lnTo>
                    <a:pt x="-47" y="12714"/>
                  </a:lnTo>
                  <a:cubicBezTo>
                    <a:pt x="-47" y="22181"/>
                    <a:pt x="7621" y="29848"/>
                    <a:pt x="17087" y="29848"/>
                  </a:cubicBezTo>
                  <a:lnTo>
                    <a:pt x="178314" y="29848"/>
                  </a:lnTo>
                  <a:cubicBezTo>
                    <a:pt x="187780" y="29848"/>
                    <a:pt x="195447" y="22181"/>
                    <a:pt x="195447" y="12714"/>
                  </a:cubicBezTo>
                  <a:lnTo>
                    <a:pt x="195447" y="-136"/>
                  </a:lnTo>
                  <a:cubicBezTo>
                    <a:pt x="193734" y="721"/>
                    <a:pt x="192021" y="721"/>
                    <a:pt x="191164" y="1577"/>
                  </a:cubicBezTo>
                  <a:cubicBezTo>
                    <a:pt x="192363" y="721"/>
                    <a:pt x="192363" y="1577"/>
                    <a:pt x="192363" y="157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1356CBD-69A1-539C-D23F-83C237919FC4}"/>
                </a:ext>
              </a:extLst>
            </p:cNvPr>
            <p:cNvSpPr/>
            <p:nvPr/>
          </p:nvSpPr>
          <p:spPr>
            <a:xfrm>
              <a:off x="4261119" y="3555562"/>
              <a:ext cx="104000" cy="106293"/>
            </a:xfrm>
            <a:custGeom>
              <a:avLst/>
              <a:gdLst>
                <a:gd name="connsiteX0" fmla="*/ 398 w 104000"/>
                <a:gd name="connsiteY0" fmla="*/ 42731 h 106293"/>
                <a:gd name="connsiteX1" fmla="*/ 398 w 104000"/>
                <a:gd name="connsiteY1" fmla="*/ 42731 h 106293"/>
                <a:gd name="connsiteX2" fmla="*/ 2968 w 104000"/>
                <a:gd name="connsiteY2" fmla="*/ 52154 h 106293"/>
                <a:gd name="connsiteX3" fmla="*/ 8194 w 104000"/>
                <a:gd name="connsiteY3" fmla="*/ 61578 h 106293"/>
                <a:gd name="connsiteX4" fmla="*/ 13419 w 104000"/>
                <a:gd name="connsiteY4" fmla="*/ 65861 h 106293"/>
                <a:gd name="connsiteX5" fmla="*/ 48115 w 104000"/>
                <a:gd name="connsiteY5" fmla="*/ 87278 h 106293"/>
                <a:gd name="connsiteX6" fmla="*/ 54111 w 104000"/>
                <a:gd name="connsiteY6" fmla="*/ 91561 h 106293"/>
                <a:gd name="connsiteX7" fmla="*/ 55911 w 104000"/>
                <a:gd name="connsiteY7" fmla="*/ 93275 h 106293"/>
                <a:gd name="connsiteX8" fmla="*/ 62764 w 104000"/>
                <a:gd name="connsiteY8" fmla="*/ 100128 h 106293"/>
                <a:gd name="connsiteX9" fmla="*/ 78441 w 104000"/>
                <a:gd name="connsiteY9" fmla="*/ 106125 h 106293"/>
                <a:gd name="connsiteX10" fmla="*/ 83581 w 104000"/>
                <a:gd name="connsiteY10" fmla="*/ 105268 h 106293"/>
                <a:gd name="connsiteX11" fmla="*/ 86237 w 104000"/>
                <a:gd name="connsiteY11" fmla="*/ 104411 h 106293"/>
                <a:gd name="connsiteX12" fmla="*/ 89664 w 104000"/>
                <a:gd name="connsiteY12" fmla="*/ 102698 h 106293"/>
                <a:gd name="connsiteX13" fmla="*/ 103542 w 104000"/>
                <a:gd name="connsiteY13" fmla="*/ 77855 h 106293"/>
                <a:gd name="connsiteX14" fmla="*/ 101828 w 104000"/>
                <a:gd name="connsiteY14" fmla="*/ 74428 h 106293"/>
                <a:gd name="connsiteX15" fmla="*/ 100972 w 104000"/>
                <a:gd name="connsiteY15" fmla="*/ 71858 h 106293"/>
                <a:gd name="connsiteX16" fmla="*/ 100030 w 104000"/>
                <a:gd name="connsiteY16" fmla="*/ 69288 h 106293"/>
                <a:gd name="connsiteX17" fmla="*/ 99173 w 104000"/>
                <a:gd name="connsiteY17" fmla="*/ 67574 h 106293"/>
                <a:gd name="connsiteX18" fmla="*/ 98316 w 104000"/>
                <a:gd name="connsiteY18" fmla="*/ 65861 h 106293"/>
                <a:gd name="connsiteX19" fmla="*/ 94889 w 104000"/>
                <a:gd name="connsiteY19" fmla="*/ 58151 h 106293"/>
                <a:gd name="connsiteX20" fmla="*/ 86323 w 104000"/>
                <a:gd name="connsiteY20" fmla="*/ 36734 h 106293"/>
                <a:gd name="connsiteX21" fmla="*/ 84524 w 104000"/>
                <a:gd name="connsiteY21" fmla="*/ 33307 h 106293"/>
                <a:gd name="connsiteX22" fmla="*/ 84524 w 104000"/>
                <a:gd name="connsiteY22" fmla="*/ 33307 h 106293"/>
                <a:gd name="connsiteX23" fmla="*/ 79384 w 104000"/>
                <a:gd name="connsiteY23" fmla="*/ 24741 h 106293"/>
                <a:gd name="connsiteX24" fmla="*/ 74158 w 104000"/>
                <a:gd name="connsiteY24" fmla="*/ 19600 h 106293"/>
                <a:gd name="connsiteX25" fmla="*/ 70731 w 104000"/>
                <a:gd name="connsiteY25" fmla="*/ 17030 h 106293"/>
                <a:gd name="connsiteX26" fmla="*/ 41261 w 104000"/>
                <a:gd name="connsiteY26" fmla="*/ 2467 h 106293"/>
                <a:gd name="connsiteX27" fmla="*/ 33466 w 104000"/>
                <a:gd name="connsiteY27" fmla="*/ -103 h 106293"/>
                <a:gd name="connsiteX28" fmla="*/ 31752 w 104000"/>
                <a:gd name="connsiteY28" fmla="*/ -103 h 106293"/>
                <a:gd name="connsiteX29" fmla="*/ 24813 w 104000"/>
                <a:gd name="connsiteY29" fmla="*/ 754 h 106293"/>
                <a:gd name="connsiteX30" fmla="*/ 17874 w 104000"/>
                <a:gd name="connsiteY30" fmla="*/ 4180 h 106293"/>
                <a:gd name="connsiteX31" fmla="*/ 8365 w 104000"/>
                <a:gd name="connsiteY31" fmla="*/ 11890 h 106293"/>
                <a:gd name="connsiteX32" fmla="*/ 569 w 104000"/>
                <a:gd name="connsiteY32" fmla="*/ 34164 h 106293"/>
                <a:gd name="connsiteX33" fmla="*/ 41176 w 104000"/>
                <a:gd name="connsiteY33" fmla="*/ 36734 h 106293"/>
                <a:gd name="connsiteX34" fmla="*/ 41176 w 104000"/>
                <a:gd name="connsiteY34" fmla="*/ 36734 h 106293"/>
                <a:gd name="connsiteX35" fmla="*/ 54968 w 104000"/>
                <a:gd name="connsiteY35" fmla="*/ 48727 h 106293"/>
                <a:gd name="connsiteX36" fmla="*/ 62850 w 104000"/>
                <a:gd name="connsiteY36" fmla="*/ 61235 h 106293"/>
                <a:gd name="connsiteX37" fmla="*/ 62764 w 104000"/>
                <a:gd name="connsiteY37" fmla="*/ 61578 h 106293"/>
                <a:gd name="connsiteX38" fmla="*/ 52398 w 104000"/>
                <a:gd name="connsiteY38" fmla="*/ 69288 h 106293"/>
                <a:gd name="connsiteX39" fmla="*/ 49828 w 104000"/>
                <a:gd name="connsiteY39" fmla="*/ 69288 h 106293"/>
                <a:gd name="connsiteX40" fmla="*/ 20359 w 104000"/>
                <a:gd name="connsiteY40" fmla="*/ 38447 h 10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4000" h="106293">
                  <a:moveTo>
                    <a:pt x="398" y="42731"/>
                  </a:moveTo>
                  <a:lnTo>
                    <a:pt x="398" y="42731"/>
                  </a:lnTo>
                  <a:lnTo>
                    <a:pt x="2968" y="52154"/>
                  </a:lnTo>
                  <a:cubicBezTo>
                    <a:pt x="3876" y="55692"/>
                    <a:pt x="5675" y="58931"/>
                    <a:pt x="8194" y="61578"/>
                  </a:cubicBezTo>
                  <a:cubicBezTo>
                    <a:pt x="9736" y="63231"/>
                    <a:pt x="11500" y="64670"/>
                    <a:pt x="13419" y="65861"/>
                  </a:cubicBezTo>
                  <a:lnTo>
                    <a:pt x="48115" y="87278"/>
                  </a:lnTo>
                  <a:cubicBezTo>
                    <a:pt x="49828" y="88991"/>
                    <a:pt x="52398" y="89848"/>
                    <a:pt x="54111" y="91561"/>
                  </a:cubicBezTo>
                  <a:lnTo>
                    <a:pt x="55911" y="93275"/>
                  </a:lnTo>
                  <a:lnTo>
                    <a:pt x="62764" y="100128"/>
                  </a:lnTo>
                  <a:cubicBezTo>
                    <a:pt x="66945" y="104197"/>
                    <a:pt x="72616" y="106365"/>
                    <a:pt x="78441" y="106125"/>
                  </a:cubicBezTo>
                  <a:cubicBezTo>
                    <a:pt x="80197" y="106262"/>
                    <a:pt x="81962" y="105962"/>
                    <a:pt x="83581" y="105268"/>
                  </a:cubicBezTo>
                  <a:cubicBezTo>
                    <a:pt x="84438" y="105268"/>
                    <a:pt x="85295" y="104411"/>
                    <a:pt x="86237" y="104411"/>
                  </a:cubicBezTo>
                  <a:lnTo>
                    <a:pt x="89664" y="102698"/>
                  </a:lnTo>
                  <a:cubicBezTo>
                    <a:pt x="99738" y="98920"/>
                    <a:pt x="105607" y="88418"/>
                    <a:pt x="103542" y="77855"/>
                  </a:cubicBezTo>
                  <a:cubicBezTo>
                    <a:pt x="102685" y="76998"/>
                    <a:pt x="102685" y="75284"/>
                    <a:pt x="101828" y="74428"/>
                  </a:cubicBezTo>
                  <a:cubicBezTo>
                    <a:pt x="100972" y="73571"/>
                    <a:pt x="100972" y="72715"/>
                    <a:pt x="100972" y="71858"/>
                  </a:cubicBezTo>
                  <a:cubicBezTo>
                    <a:pt x="100972" y="71001"/>
                    <a:pt x="100030" y="70144"/>
                    <a:pt x="100030" y="69288"/>
                  </a:cubicBezTo>
                  <a:cubicBezTo>
                    <a:pt x="100030" y="68431"/>
                    <a:pt x="100030" y="68431"/>
                    <a:pt x="99173" y="67574"/>
                  </a:cubicBezTo>
                  <a:cubicBezTo>
                    <a:pt x="98316" y="66718"/>
                    <a:pt x="98316" y="66718"/>
                    <a:pt x="98316" y="65861"/>
                  </a:cubicBezTo>
                  <a:cubicBezTo>
                    <a:pt x="97536" y="63145"/>
                    <a:pt x="96380" y="60550"/>
                    <a:pt x="94889" y="58151"/>
                  </a:cubicBezTo>
                  <a:cubicBezTo>
                    <a:pt x="91377" y="49584"/>
                    <a:pt x="87950" y="41017"/>
                    <a:pt x="86323" y="36734"/>
                  </a:cubicBezTo>
                  <a:cubicBezTo>
                    <a:pt x="85380" y="35877"/>
                    <a:pt x="85380" y="34164"/>
                    <a:pt x="84524" y="33307"/>
                  </a:cubicBezTo>
                  <a:lnTo>
                    <a:pt x="84524" y="33307"/>
                  </a:lnTo>
                  <a:lnTo>
                    <a:pt x="79384" y="24741"/>
                  </a:lnTo>
                  <a:cubicBezTo>
                    <a:pt x="77833" y="22839"/>
                    <a:pt x="76085" y="21117"/>
                    <a:pt x="74158" y="19600"/>
                  </a:cubicBezTo>
                  <a:cubicBezTo>
                    <a:pt x="73301" y="18744"/>
                    <a:pt x="71588" y="17887"/>
                    <a:pt x="70731" y="17030"/>
                  </a:cubicBezTo>
                  <a:lnTo>
                    <a:pt x="41261" y="2467"/>
                  </a:lnTo>
                  <a:lnTo>
                    <a:pt x="33466" y="-103"/>
                  </a:lnTo>
                  <a:lnTo>
                    <a:pt x="31752" y="-103"/>
                  </a:lnTo>
                  <a:cubicBezTo>
                    <a:pt x="29405" y="-240"/>
                    <a:pt x="27058" y="51"/>
                    <a:pt x="24813" y="754"/>
                  </a:cubicBezTo>
                  <a:cubicBezTo>
                    <a:pt x="22346" y="1559"/>
                    <a:pt x="20016" y="2715"/>
                    <a:pt x="17874" y="4180"/>
                  </a:cubicBezTo>
                  <a:lnTo>
                    <a:pt x="8365" y="11890"/>
                  </a:lnTo>
                  <a:cubicBezTo>
                    <a:pt x="1597" y="17125"/>
                    <a:pt x="-1453" y="25854"/>
                    <a:pt x="569" y="34164"/>
                  </a:cubicBezTo>
                  <a:close/>
                  <a:moveTo>
                    <a:pt x="41176" y="36734"/>
                  </a:moveTo>
                  <a:lnTo>
                    <a:pt x="41176" y="36734"/>
                  </a:lnTo>
                  <a:cubicBezTo>
                    <a:pt x="41176" y="37591"/>
                    <a:pt x="42889" y="45301"/>
                    <a:pt x="54968" y="48727"/>
                  </a:cubicBezTo>
                  <a:cubicBezTo>
                    <a:pt x="60597" y="50004"/>
                    <a:pt x="64126" y="55607"/>
                    <a:pt x="62850" y="61235"/>
                  </a:cubicBezTo>
                  <a:cubicBezTo>
                    <a:pt x="62824" y="61346"/>
                    <a:pt x="62798" y="61466"/>
                    <a:pt x="62764" y="61578"/>
                  </a:cubicBezTo>
                  <a:cubicBezTo>
                    <a:pt x="61616" y="66306"/>
                    <a:pt x="57256" y="69545"/>
                    <a:pt x="52398" y="69288"/>
                  </a:cubicBezTo>
                  <a:lnTo>
                    <a:pt x="49828" y="69288"/>
                  </a:lnTo>
                  <a:cubicBezTo>
                    <a:pt x="27298" y="63291"/>
                    <a:pt x="20359" y="47014"/>
                    <a:pt x="20359" y="3844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DF8C640-45FC-B691-A5D8-94AA68AEBB45}"/>
                </a:ext>
              </a:extLst>
            </p:cNvPr>
            <p:cNvSpPr/>
            <p:nvPr/>
          </p:nvSpPr>
          <p:spPr>
            <a:xfrm>
              <a:off x="4197998" y="3612135"/>
              <a:ext cx="91835" cy="42833"/>
            </a:xfrm>
            <a:custGeom>
              <a:avLst/>
              <a:gdLst>
                <a:gd name="connsiteX0" fmla="*/ 5436 w 91835"/>
                <a:gd name="connsiteY0" fmla="*/ 18711 h 42833"/>
                <a:gd name="connsiteX1" fmla="*/ 6293 w 91835"/>
                <a:gd name="connsiteY1" fmla="*/ 19567 h 42833"/>
                <a:gd name="connsiteX2" fmla="*/ 7235 w 91835"/>
                <a:gd name="connsiteY2" fmla="*/ 20424 h 42833"/>
                <a:gd name="connsiteX3" fmla="*/ 8092 w 91835"/>
                <a:gd name="connsiteY3" fmla="*/ 21281 h 42833"/>
                <a:gd name="connsiteX4" fmla="*/ 8949 w 91835"/>
                <a:gd name="connsiteY4" fmla="*/ 22137 h 42833"/>
                <a:gd name="connsiteX5" fmla="*/ 9805 w 91835"/>
                <a:gd name="connsiteY5" fmla="*/ 22994 h 42833"/>
                <a:gd name="connsiteX6" fmla="*/ 14174 w 91835"/>
                <a:gd name="connsiteY6" fmla="*/ 26421 h 42833"/>
                <a:gd name="connsiteX7" fmla="*/ 15031 w 91835"/>
                <a:gd name="connsiteY7" fmla="*/ 27278 h 42833"/>
                <a:gd name="connsiteX8" fmla="*/ 16744 w 91835"/>
                <a:gd name="connsiteY8" fmla="*/ 28134 h 42833"/>
                <a:gd name="connsiteX9" fmla="*/ 17601 w 91835"/>
                <a:gd name="connsiteY9" fmla="*/ 28134 h 42833"/>
                <a:gd name="connsiteX10" fmla="*/ 19314 w 91835"/>
                <a:gd name="connsiteY10" fmla="*/ 28991 h 42833"/>
                <a:gd name="connsiteX11" fmla="*/ 20171 w 91835"/>
                <a:gd name="connsiteY11" fmla="*/ 28991 h 42833"/>
                <a:gd name="connsiteX12" fmla="*/ 22827 w 91835"/>
                <a:gd name="connsiteY12" fmla="*/ 29848 h 42833"/>
                <a:gd name="connsiteX13" fmla="*/ 22827 w 91835"/>
                <a:gd name="connsiteY13" fmla="*/ 29848 h 42833"/>
                <a:gd name="connsiteX14" fmla="*/ 25397 w 91835"/>
                <a:gd name="connsiteY14" fmla="*/ 30704 h 42833"/>
                <a:gd name="connsiteX15" fmla="*/ 26253 w 91835"/>
                <a:gd name="connsiteY15" fmla="*/ 30704 h 42833"/>
                <a:gd name="connsiteX16" fmla="*/ 27967 w 91835"/>
                <a:gd name="connsiteY16" fmla="*/ 31561 h 42833"/>
                <a:gd name="connsiteX17" fmla="*/ 28823 w 91835"/>
                <a:gd name="connsiteY17" fmla="*/ 31561 h 42833"/>
                <a:gd name="connsiteX18" fmla="*/ 30622 w 91835"/>
                <a:gd name="connsiteY18" fmla="*/ 32418 h 42833"/>
                <a:gd name="connsiteX19" fmla="*/ 31479 w 91835"/>
                <a:gd name="connsiteY19" fmla="*/ 32418 h 42833"/>
                <a:gd name="connsiteX20" fmla="*/ 33192 w 91835"/>
                <a:gd name="connsiteY20" fmla="*/ 33274 h 42833"/>
                <a:gd name="connsiteX21" fmla="*/ 34049 w 91835"/>
                <a:gd name="connsiteY21" fmla="*/ 33274 h 42833"/>
                <a:gd name="connsiteX22" fmla="*/ 35763 w 91835"/>
                <a:gd name="connsiteY22" fmla="*/ 34131 h 42833"/>
                <a:gd name="connsiteX23" fmla="*/ 36705 w 91835"/>
                <a:gd name="connsiteY23" fmla="*/ 34131 h 42833"/>
                <a:gd name="connsiteX24" fmla="*/ 38418 w 91835"/>
                <a:gd name="connsiteY24" fmla="*/ 34988 h 42833"/>
                <a:gd name="connsiteX25" fmla="*/ 40131 w 91835"/>
                <a:gd name="connsiteY25" fmla="*/ 34988 h 42833"/>
                <a:gd name="connsiteX26" fmla="*/ 41845 w 91835"/>
                <a:gd name="connsiteY26" fmla="*/ 35844 h 42833"/>
                <a:gd name="connsiteX27" fmla="*/ 43558 w 91835"/>
                <a:gd name="connsiteY27" fmla="*/ 35844 h 42833"/>
                <a:gd name="connsiteX28" fmla="*/ 45357 w 91835"/>
                <a:gd name="connsiteY28" fmla="*/ 36701 h 42833"/>
                <a:gd name="connsiteX29" fmla="*/ 46214 w 91835"/>
                <a:gd name="connsiteY29" fmla="*/ 36701 h 42833"/>
                <a:gd name="connsiteX30" fmla="*/ 47927 w 91835"/>
                <a:gd name="connsiteY30" fmla="*/ 37558 h 42833"/>
                <a:gd name="connsiteX31" fmla="*/ 48784 w 91835"/>
                <a:gd name="connsiteY31" fmla="*/ 37558 h 42833"/>
                <a:gd name="connsiteX32" fmla="*/ 52296 w 91835"/>
                <a:gd name="connsiteY32" fmla="*/ 38415 h 42833"/>
                <a:gd name="connsiteX33" fmla="*/ 53153 w 91835"/>
                <a:gd name="connsiteY33" fmla="*/ 38415 h 42833"/>
                <a:gd name="connsiteX34" fmla="*/ 55723 w 91835"/>
                <a:gd name="connsiteY34" fmla="*/ 39271 h 42833"/>
                <a:gd name="connsiteX35" fmla="*/ 57437 w 91835"/>
                <a:gd name="connsiteY35" fmla="*/ 39271 h 42833"/>
                <a:gd name="connsiteX36" fmla="*/ 59150 w 91835"/>
                <a:gd name="connsiteY36" fmla="*/ 40128 h 42833"/>
                <a:gd name="connsiteX37" fmla="*/ 60606 w 91835"/>
                <a:gd name="connsiteY37" fmla="*/ 40128 h 42833"/>
                <a:gd name="connsiteX38" fmla="*/ 62320 w 91835"/>
                <a:gd name="connsiteY38" fmla="*/ 40984 h 42833"/>
                <a:gd name="connsiteX39" fmla="*/ 81423 w 91835"/>
                <a:gd name="connsiteY39" fmla="*/ 40984 h 42833"/>
                <a:gd name="connsiteX40" fmla="*/ 83994 w 91835"/>
                <a:gd name="connsiteY40" fmla="*/ 41841 h 42833"/>
                <a:gd name="connsiteX41" fmla="*/ 84850 w 91835"/>
                <a:gd name="connsiteY41" fmla="*/ 41841 h 42833"/>
                <a:gd name="connsiteX42" fmla="*/ 88277 w 91835"/>
                <a:gd name="connsiteY42" fmla="*/ 42698 h 42833"/>
                <a:gd name="connsiteX43" fmla="*/ 91789 w 91835"/>
                <a:gd name="connsiteY43" fmla="*/ 42698 h 42833"/>
                <a:gd name="connsiteX44" fmla="*/ 77911 w 91835"/>
                <a:gd name="connsiteY44" fmla="*/ 34131 h 42833"/>
                <a:gd name="connsiteX45" fmla="*/ 62320 w 91835"/>
                <a:gd name="connsiteY45" fmla="*/ 24708 h 42833"/>
                <a:gd name="connsiteX46" fmla="*/ 60606 w 91835"/>
                <a:gd name="connsiteY46" fmla="*/ 23851 h 42833"/>
                <a:gd name="connsiteX47" fmla="*/ 59749 w 91835"/>
                <a:gd name="connsiteY47" fmla="*/ 23851 h 42833"/>
                <a:gd name="connsiteX48" fmla="*/ 58893 w 91835"/>
                <a:gd name="connsiteY48" fmla="*/ 22994 h 42833"/>
                <a:gd name="connsiteX49" fmla="*/ 57950 w 91835"/>
                <a:gd name="connsiteY49" fmla="*/ 22137 h 42833"/>
                <a:gd name="connsiteX50" fmla="*/ 57094 w 91835"/>
                <a:gd name="connsiteY50" fmla="*/ 21281 h 42833"/>
                <a:gd name="connsiteX51" fmla="*/ 56237 w 91835"/>
                <a:gd name="connsiteY51" fmla="*/ 20424 h 42833"/>
                <a:gd name="connsiteX52" fmla="*/ 55381 w 91835"/>
                <a:gd name="connsiteY52" fmla="*/ 19567 h 42833"/>
                <a:gd name="connsiteX53" fmla="*/ 54524 w 91835"/>
                <a:gd name="connsiteY53" fmla="*/ 18711 h 42833"/>
                <a:gd name="connsiteX54" fmla="*/ 53667 w 91835"/>
                <a:gd name="connsiteY54" fmla="*/ 17854 h 42833"/>
                <a:gd name="connsiteX55" fmla="*/ 52810 w 91835"/>
                <a:gd name="connsiteY55" fmla="*/ 16998 h 42833"/>
                <a:gd name="connsiteX56" fmla="*/ 51954 w 91835"/>
                <a:gd name="connsiteY56" fmla="*/ 16141 h 42833"/>
                <a:gd name="connsiteX57" fmla="*/ 51106 w 91835"/>
                <a:gd name="connsiteY57" fmla="*/ 15284 h 42833"/>
                <a:gd name="connsiteX58" fmla="*/ 51011 w 91835"/>
                <a:gd name="connsiteY58" fmla="*/ 15284 h 42833"/>
                <a:gd name="connsiteX59" fmla="*/ 50155 w 91835"/>
                <a:gd name="connsiteY59" fmla="*/ 14427 h 42833"/>
                <a:gd name="connsiteX60" fmla="*/ 49298 w 91835"/>
                <a:gd name="connsiteY60" fmla="*/ 13571 h 42833"/>
                <a:gd name="connsiteX61" fmla="*/ 48441 w 91835"/>
                <a:gd name="connsiteY61" fmla="*/ 12714 h 42833"/>
                <a:gd name="connsiteX62" fmla="*/ 47585 w 91835"/>
                <a:gd name="connsiteY62" fmla="*/ 11857 h 42833"/>
                <a:gd name="connsiteX63" fmla="*/ 46728 w 91835"/>
                <a:gd name="connsiteY63" fmla="*/ 11001 h 42833"/>
                <a:gd name="connsiteX64" fmla="*/ 45871 w 91835"/>
                <a:gd name="connsiteY64" fmla="*/ 10144 h 42833"/>
                <a:gd name="connsiteX65" fmla="*/ 45015 w 91835"/>
                <a:gd name="connsiteY65" fmla="*/ 9279 h 42833"/>
                <a:gd name="connsiteX66" fmla="*/ 44929 w 91835"/>
                <a:gd name="connsiteY66" fmla="*/ 9287 h 42833"/>
                <a:gd name="connsiteX67" fmla="*/ 41502 w 91835"/>
                <a:gd name="connsiteY67" fmla="*/ 5004 h 42833"/>
                <a:gd name="connsiteX68" fmla="*/ 40646 w 91835"/>
                <a:gd name="connsiteY68" fmla="*/ 4147 h 42833"/>
                <a:gd name="connsiteX69" fmla="*/ 40646 w 91835"/>
                <a:gd name="connsiteY69" fmla="*/ -136 h 42833"/>
                <a:gd name="connsiteX70" fmla="*/ 40646 w 91835"/>
                <a:gd name="connsiteY70" fmla="*/ -136 h 42833"/>
                <a:gd name="connsiteX71" fmla="*/ -47 w 91835"/>
                <a:gd name="connsiteY71" fmla="*/ 16141 h 42833"/>
                <a:gd name="connsiteX72" fmla="*/ 5093 w 91835"/>
                <a:gd name="connsiteY72" fmla="*/ 18711 h 4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91835" h="42833">
                  <a:moveTo>
                    <a:pt x="5436" y="18711"/>
                  </a:moveTo>
                  <a:lnTo>
                    <a:pt x="6293" y="19567"/>
                  </a:lnTo>
                  <a:cubicBezTo>
                    <a:pt x="6293" y="19567"/>
                    <a:pt x="7235" y="19567"/>
                    <a:pt x="7235" y="20424"/>
                  </a:cubicBezTo>
                  <a:lnTo>
                    <a:pt x="8092" y="21281"/>
                  </a:lnTo>
                  <a:cubicBezTo>
                    <a:pt x="8563" y="21281"/>
                    <a:pt x="8949" y="21666"/>
                    <a:pt x="8949" y="22137"/>
                  </a:cubicBezTo>
                  <a:cubicBezTo>
                    <a:pt x="9420" y="22137"/>
                    <a:pt x="9805" y="22523"/>
                    <a:pt x="9805" y="22994"/>
                  </a:cubicBezTo>
                  <a:cubicBezTo>
                    <a:pt x="13232" y="25564"/>
                    <a:pt x="13232" y="25564"/>
                    <a:pt x="14174" y="26421"/>
                  </a:cubicBezTo>
                  <a:cubicBezTo>
                    <a:pt x="14645" y="26421"/>
                    <a:pt x="15031" y="26806"/>
                    <a:pt x="15031" y="27278"/>
                  </a:cubicBezTo>
                  <a:cubicBezTo>
                    <a:pt x="15888" y="27278"/>
                    <a:pt x="15888" y="27278"/>
                    <a:pt x="16744" y="28134"/>
                  </a:cubicBezTo>
                  <a:lnTo>
                    <a:pt x="17601" y="28134"/>
                  </a:lnTo>
                  <a:cubicBezTo>
                    <a:pt x="18458" y="28134"/>
                    <a:pt x="18458" y="28991"/>
                    <a:pt x="19314" y="28991"/>
                  </a:cubicBezTo>
                  <a:lnTo>
                    <a:pt x="20171" y="28991"/>
                  </a:lnTo>
                  <a:cubicBezTo>
                    <a:pt x="21028" y="28991"/>
                    <a:pt x="21970" y="29848"/>
                    <a:pt x="22827" y="29848"/>
                  </a:cubicBezTo>
                  <a:lnTo>
                    <a:pt x="22827" y="29848"/>
                  </a:lnTo>
                  <a:cubicBezTo>
                    <a:pt x="23683" y="29848"/>
                    <a:pt x="24540" y="30704"/>
                    <a:pt x="25397" y="30704"/>
                  </a:cubicBezTo>
                  <a:lnTo>
                    <a:pt x="26253" y="30704"/>
                  </a:lnTo>
                  <a:cubicBezTo>
                    <a:pt x="27110" y="30704"/>
                    <a:pt x="27110" y="31561"/>
                    <a:pt x="27967" y="31561"/>
                  </a:cubicBezTo>
                  <a:lnTo>
                    <a:pt x="28823" y="31561"/>
                  </a:lnTo>
                  <a:cubicBezTo>
                    <a:pt x="29766" y="31561"/>
                    <a:pt x="29766" y="31561"/>
                    <a:pt x="30622" y="32418"/>
                  </a:cubicBezTo>
                  <a:lnTo>
                    <a:pt x="31479" y="32418"/>
                  </a:lnTo>
                  <a:cubicBezTo>
                    <a:pt x="32336" y="32418"/>
                    <a:pt x="32336" y="32418"/>
                    <a:pt x="33192" y="33274"/>
                  </a:cubicBezTo>
                  <a:lnTo>
                    <a:pt x="34049" y="33274"/>
                  </a:lnTo>
                  <a:cubicBezTo>
                    <a:pt x="34906" y="33274"/>
                    <a:pt x="34906" y="33274"/>
                    <a:pt x="35763" y="34131"/>
                  </a:cubicBezTo>
                  <a:lnTo>
                    <a:pt x="36705" y="34131"/>
                  </a:lnTo>
                  <a:cubicBezTo>
                    <a:pt x="37562" y="34131"/>
                    <a:pt x="37562" y="34131"/>
                    <a:pt x="38418" y="34988"/>
                  </a:cubicBezTo>
                  <a:lnTo>
                    <a:pt x="40131" y="34988"/>
                  </a:lnTo>
                  <a:cubicBezTo>
                    <a:pt x="40988" y="34988"/>
                    <a:pt x="40988" y="34988"/>
                    <a:pt x="41845" y="35844"/>
                  </a:cubicBezTo>
                  <a:lnTo>
                    <a:pt x="43558" y="35844"/>
                  </a:lnTo>
                  <a:cubicBezTo>
                    <a:pt x="44501" y="35844"/>
                    <a:pt x="44501" y="35844"/>
                    <a:pt x="45357" y="36701"/>
                  </a:cubicBezTo>
                  <a:lnTo>
                    <a:pt x="46214" y="36701"/>
                  </a:lnTo>
                  <a:cubicBezTo>
                    <a:pt x="47071" y="36701"/>
                    <a:pt x="47927" y="36701"/>
                    <a:pt x="47927" y="37558"/>
                  </a:cubicBezTo>
                  <a:lnTo>
                    <a:pt x="48784" y="37558"/>
                  </a:lnTo>
                  <a:cubicBezTo>
                    <a:pt x="49641" y="37558"/>
                    <a:pt x="50497" y="38415"/>
                    <a:pt x="52296" y="38415"/>
                  </a:cubicBezTo>
                  <a:lnTo>
                    <a:pt x="53153" y="38415"/>
                  </a:lnTo>
                  <a:cubicBezTo>
                    <a:pt x="54095" y="38303"/>
                    <a:pt x="55038" y="38611"/>
                    <a:pt x="55723" y="39271"/>
                  </a:cubicBezTo>
                  <a:lnTo>
                    <a:pt x="57437" y="39271"/>
                  </a:lnTo>
                  <a:cubicBezTo>
                    <a:pt x="58293" y="39271"/>
                    <a:pt x="58293" y="39271"/>
                    <a:pt x="59150" y="40128"/>
                  </a:cubicBezTo>
                  <a:lnTo>
                    <a:pt x="60606" y="40128"/>
                  </a:lnTo>
                  <a:cubicBezTo>
                    <a:pt x="61463" y="40128"/>
                    <a:pt x="61463" y="40128"/>
                    <a:pt x="62320" y="40984"/>
                  </a:cubicBezTo>
                  <a:lnTo>
                    <a:pt x="81423" y="40984"/>
                  </a:lnTo>
                  <a:cubicBezTo>
                    <a:pt x="82366" y="40873"/>
                    <a:pt x="83308" y="41182"/>
                    <a:pt x="83994" y="41841"/>
                  </a:cubicBezTo>
                  <a:lnTo>
                    <a:pt x="84850" y="41841"/>
                  </a:lnTo>
                  <a:cubicBezTo>
                    <a:pt x="85707" y="41841"/>
                    <a:pt x="87420" y="42698"/>
                    <a:pt x="88277" y="42698"/>
                  </a:cubicBezTo>
                  <a:lnTo>
                    <a:pt x="91789" y="42698"/>
                  </a:lnTo>
                  <a:lnTo>
                    <a:pt x="77911" y="34131"/>
                  </a:lnTo>
                  <a:lnTo>
                    <a:pt x="62320" y="24708"/>
                  </a:lnTo>
                  <a:cubicBezTo>
                    <a:pt x="61463" y="24708"/>
                    <a:pt x="61463" y="23851"/>
                    <a:pt x="60606" y="23851"/>
                  </a:cubicBezTo>
                  <a:lnTo>
                    <a:pt x="59749" y="23851"/>
                  </a:lnTo>
                  <a:lnTo>
                    <a:pt x="58893" y="22994"/>
                  </a:lnTo>
                  <a:lnTo>
                    <a:pt x="57950" y="22137"/>
                  </a:lnTo>
                  <a:lnTo>
                    <a:pt x="57094" y="21281"/>
                  </a:lnTo>
                  <a:lnTo>
                    <a:pt x="56237" y="20424"/>
                  </a:lnTo>
                  <a:lnTo>
                    <a:pt x="55381" y="19567"/>
                  </a:lnTo>
                  <a:lnTo>
                    <a:pt x="54524" y="18711"/>
                  </a:lnTo>
                  <a:lnTo>
                    <a:pt x="53667" y="17854"/>
                  </a:lnTo>
                  <a:lnTo>
                    <a:pt x="52810" y="16998"/>
                  </a:lnTo>
                  <a:lnTo>
                    <a:pt x="51954" y="16141"/>
                  </a:lnTo>
                  <a:cubicBezTo>
                    <a:pt x="51954" y="15670"/>
                    <a:pt x="51577" y="15284"/>
                    <a:pt x="51106" y="15284"/>
                  </a:cubicBezTo>
                  <a:cubicBezTo>
                    <a:pt x="51071" y="15275"/>
                    <a:pt x="51037" y="15284"/>
                    <a:pt x="51011" y="15284"/>
                  </a:cubicBezTo>
                  <a:lnTo>
                    <a:pt x="50155" y="14427"/>
                  </a:lnTo>
                  <a:cubicBezTo>
                    <a:pt x="50155" y="13956"/>
                    <a:pt x="49769" y="13571"/>
                    <a:pt x="49298" y="13571"/>
                  </a:cubicBezTo>
                  <a:lnTo>
                    <a:pt x="48441" y="12714"/>
                  </a:lnTo>
                  <a:cubicBezTo>
                    <a:pt x="48441" y="12243"/>
                    <a:pt x="48056" y="11857"/>
                    <a:pt x="47585" y="11857"/>
                  </a:cubicBezTo>
                  <a:cubicBezTo>
                    <a:pt x="47585" y="11386"/>
                    <a:pt x="47199" y="11001"/>
                    <a:pt x="46728" y="11001"/>
                  </a:cubicBezTo>
                  <a:cubicBezTo>
                    <a:pt x="46728" y="10530"/>
                    <a:pt x="46342" y="10144"/>
                    <a:pt x="45871" y="10144"/>
                  </a:cubicBezTo>
                  <a:cubicBezTo>
                    <a:pt x="45871" y="9673"/>
                    <a:pt x="45494" y="9287"/>
                    <a:pt x="45015" y="9279"/>
                  </a:cubicBezTo>
                  <a:cubicBezTo>
                    <a:pt x="44989" y="9279"/>
                    <a:pt x="44955" y="9287"/>
                    <a:pt x="44929" y="9287"/>
                  </a:cubicBezTo>
                  <a:lnTo>
                    <a:pt x="41502" y="5004"/>
                  </a:lnTo>
                  <a:cubicBezTo>
                    <a:pt x="41502" y="4533"/>
                    <a:pt x="41117" y="4147"/>
                    <a:pt x="40646" y="4147"/>
                  </a:cubicBezTo>
                  <a:lnTo>
                    <a:pt x="40646" y="-136"/>
                  </a:lnTo>
                  <a:lnTo>
                    <a:pt x="40646" y="-136"/>
                  </a:lnTo>
                  <a:cubicBezTo>
                    <a:pt x="26545" y="3848"/>
                    <a:pt x="12906" y="9305"/>
                    <a:pt x="-47" y="16141"/>
                  </a:cubicBezTo>
                  <a:cubicBezTo>
                    <a:pt x="4237" y="18711"/>
                    <a:pt x="4237" y="18711"/>
                    <a:pt x="5093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18" name="Graphic 2">
            <a:extLst>
              <a:ext uri="{FF2B5EF4-FFF2-40B4-BE49-F238E27FC236}">
                <a16:creationId xmlns:a16="http://schemas.microsoft.com/office/drawing/2014/main" id="{5CF70DD8-421E-4E36-1945-C0C0A9A34F7E}"/>
              </a:ext>
            </a:extLst>
          </p:cNvPr>
          <p:cNvGrpSpPr/>
          <p:nvPr/>
        </p:nvGrpSpPr>
        <p:grpSpPr>
          <a:xfrm>
            <a:off x="3097767" y="3445083"/>
            <a:ext cx="464490" cy="424911"/>
            <a:chOff x="3097767" y="3445083"/>
            <a:chExt cx="464490" cy="424911"/>
          </a:xfrm>
          <a:solidFill>
            <a:srgbClr val="000000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77C880-75A1-31BD-33B8-13C6E5DE12E5}"/>
                </a:ext>
              </a:extLst>
            </p:cNvPr>
            <p:cNvSpPr/>
            <p:nvPr/>
          </p:nvSpPr>
          <p:spPr>
            <a:xfrm>
              <a:off x="3097767" y="3586435"/>
              <a:ext cx="220937" cy="91664"/>
            </a:xfrm>
            <a:custGeom>
              <a:avLst/>
              <a:gdLst>
                <a:gd name="connsiteX0" fmla="*/ 0 w 220937"/>
                <a:gd name="connsiteY0" fmla="*/ 41977 h 91664"/>
                <a:gd name="connsiteX1" fmla="*/ 220937 w 220937"/>
                <a:gd name="connsiteY1" fmla="*/ 91664 h 91664"/>
                <a:gd name="connsiteX2" fmla="*/ 220937 w 220937"/>
                <a:gd name="connsiteY2" fmla="*/ 49687 h 91664"/>
                <a:gd name="connsiteX3" fmla="*/ 0 w 220937"/>
                <a:gd name="connsiteY3" fmla="*/ 0 h 91664"/>
                <a:gd name="connsiteX4" fmla="*/ 0 w 220937"/>
                <a:gd name="connsiteY4" fmla="*/ 41977 h 91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37" h="91664">
                  <a:moveTo>
                    <a:pt x="0" y="41977"/>
                  </a:moveTo>
                  <a:lnTo>
                    <a:pt x="220937" y="91664"/>
                  </a:lnTo>
                  <a:lnTo>
                    <a:pt x="220937" y="49687"/>
                  </a:lnTo>
                  <a:lnTo>
                    <a:pt x="0" y="0"/>
                  </a:lnTo>
                  <a:lnTo>
                    <a:pt x="0" y="4197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FEC9AF2-D041-9DBA-113E-77B420333086}"/>
                </a:ext>
              </a:extLst>
            </p:cNvPr>
            <p:cNvSpPr/>
            <p:nvPr/>
          </p:nvSpPr>
          <p:spPr>
            <a:xfrm>
              <a:off x="3097767" y="3500767"/>
              <a:ext cx="220937" cy="113081"/>
            </a:xfrm>
            <a:custGeom>
              <a:avLst/>
              <a:gdLst>
                <a:gd name="connsiteX0" fmla="*/ 0 w 220937"/>
                <a:gd name="connsiteY0" fmla="*/ 63394 h 113081"/>
                <a:gd name="connsiteX1" fmla="*/ 220937 w 220937"/>
                <a:gd name="connsiteY1" fmla="*/ 113081 h 113081"/>
                <a:gd name="connsiteX2" fmla="*/ 220937 w 220937"/>
                <a:gd name="connsiteY2" fmla="*/ 47974 h 113081"/>
                <a:gd name="connsiteX3" fmla="*/ 0 w 220937"/>
                <a:gd name="connsiteY3" fmla="*/ 0 h 113081"/>
                <a:gd name="connsiteX4" fmla="*/ 0 w 220937"/>
                <a:gd name="connsiteY4" fmla="*/ 63394 h 113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37" h="113081">
                  <a:moveTo>
                    <a:pt x="0" y="63394"/>
                  </a:moveTo>
                  <a:lnTo>
                    <a:pt x="220937" y="113081"/>
                  </a:lnTo>
                  <a:lnTo>
                    <a:pt x="220937" y="47974"/>
                  </a:lnTo>
                  <a:lnTo>
                    <a:pt x="0" y="0"/>
                  </a:lnTo>
                  <a:lnTo>
                    <a:pt x="0" y="6339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33A92B2-042D-A731-5CDD-4AF06E945448}"/>
                </a:ext>
              </a:extLst>
            </p:cNvPr>
            <p:cNvSpPr/>
            <p:nvPr/>
          </p:nvSpPr>
          <p:spPr>
            <a:xfrm>
              <a:off x="3097767" y="3650686"/>
              <a:ext cx="221023" cy="219309"/>
            </a:xfrm>
            <a:custGeom>
              <a:avLst/>
              <a:gdLst>
                <a:gd name="connsiteX0" fmla="*/ 140277 w 221023"/>
                <a:gd name="connsiteY0" fmla="*/ 147212 h 219309"/>
                <a:gd name="connsiteX1" fmla="*/ 136851 w 221023"/>
                <a:gd name="connsiteY1" fmla="*/ 155779 h 219309"/>
                <a:gd name="connsiteX2" fmla="*/ 129912 w 221023"/>
                <a:gd name="connsiteY2" fmla="*/ 158349 h 219309"/>
                <a:gd name="connsiteX3" fmla="*/ 128198 w 221023"/>
                <a:gd name="connsiteY3" fmla="*/ 158349 h 219309"/>
                <a:gd name="connsiteX4" fmla="*/ 51868 w 221023"/>
                <a:gd name="connsiteY4" fmla="*/ 145499 h 219309"/>
                <a:gd name="connsiteX5" fmla="*/ 43301 w 221023"/>
                <a:gd name="connsiteY5" fmla="*/ 135219 h 219309"/>
                <a:gd name="connsiteX6" fmla="*/ 43301 w 221023"/>
                <a:gd name="connsiteY6" fmla="*/ 9287 h 219309"/>
                <a:gd name="connsiteX7" fmla="*/ -47 w 221023"/>
                <a:gd name="connsiteY7" fmla="*/ -136 h 219309"/>
                <a:gd name="connsiteX8" fmla="*/ -47 w 221023"/>
                <a:gd name="connsiteY8" fmla="*/ 171200 h 219309"/>
                <a:gd name="connsiteX9" fmla="*/ 220977 w 221023"/>
                <a:gd name="connsiteY9" fmla="*/ 219173 h 219309"/>
                <a:gd name="connsiteX10" fmla="*/ 220977 w 221023"/>
                <a:gd name="connsiteY10" fmla="*/ 49551 h 219309"/>
                <a:gd name="connsiteX11" fmla="*/ 140363 w 221023"/>
                <a:gd name="connsiteY11" fmla="*/ 31561 h 21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023" h="219309">
                  <a:moveTo>
                    <a:pt x="140277" y="147212"/>
                  </a:moveTo>
                  <a:cubicBezTo>
                    <a:pt x="140046" y="150356"/>
                    <a:pt x="138847" y="153346"/>
                    <a:pt x="136851" y="155779"/>
                  </a:cubicBezTo>
                  <a:cubicBezTo>
                    <a:pt x="134957" y="157501"/>
                    <a:pt x="132473" y="158418"/>
                    <a:pt x="129912" y="158349"/>
                  </a:cubicBezTo>
                  <a:lnTo>
                    <a:pt x="128198" y="158349"/>
                  </a:lnTo>
                  <a:lnTo>
                    <a:pt x="51868" y="145499"/>
                  </a:lnTo>
                  <a:cubicBezTo>
                    <a:pt x="46865" y="144651"/>
                    <a:pt x="43233" y="140291"/>
                    <a:pt x="43301" y="135219"/>
                  </a:cubicBezTo>
                  <a:lnTo>
                    <a:pt x="43301" y="9287"/>
                  </a:lnTo>
                  <a:lnTo>
                    <a:pt x="-47" y="-136"/>
                  </a:lnTo>
                  <a:lnTo>
                    <a:pt x="-47" y="171200"/>
                  </a:lnTo>
                  <a:lnTo>
                    <a:pt x="220977" y="219173"/>
                  </a:lnTo>
                  <a:lnTo>
                    <a:pt x="220977" y="49551"/>
                  </a:lnTo>
                  <a:lnTo>
                    <a:pt x="140363" y="31561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D48B28A-C775-C222-E039-FF267BF41725}"/>
                </a:ext>
              </a:extLst>
            </p:cNvPr>
            <p:cNvSpPr/>
            <p:nvPr/>
          </p:nvSpPr>
          <p:spPr>
            <a:xfrm>
              <a:off x="3162703" y="3665249"/>
              <a:ext cx="53713" cy="119934"/>
            </a:xfrm>
            <a:custGeom>
              <a:avLst/>
              <a:gdLst>
                <a:gd name="connsiteX0" fmla="*/ 0 w 53713"/>
                <a:gd name="connsiteY0" fmla="*/ 0 h 119934"/>
                <a:gd name="connsiteX1" fmla="*/ 0 w 53713"/>
                <a:gd name="connsiteY1" fmla="*/ 110511 h 119934"/>
                <a:gd name="connsiteX2" fmla="*/ 53714 w 53713"/>
                <a:gd name="connsiteY2" fmla="*/ 119935 h 119934"/>
                <a:gd name="connsiteX3" fmla="*/ 53714 w 53713"/>
                <a:gd name="connsiteY3" fmla="*/ 11993 h 119934"/>
                <a:gd name="connsiteX4" fmla="*/ 0 w 53713"/>
                <a:gd name="connsiteY4" fmla="*/ 0 h 11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13" h="119934">
                  <a:moveTo>
                    <a:pt x="0" y="0"/>
                  </a:moveTo>
                  <a:lnTo>
                    <a:pt x="0" y="110511"/>
                  </a:lnTo>
                  <a:lnTo>
                    <a:pt x="53714" y="119935"/>
                  </a:lnTo>
                  <a:lnTo>
                    <a:pt x="53714" y="119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D053008-38ED-7D6A-BEB1-B483617CB456}"/>
                </a:ext>
              </a:extLst>
            </p:cNvPr>
            <p:cNvSpPr/>
            <p:nvPr/>
          </p:nvSpPr>
          <p:spPr>
            <a:xfrm>
              <a:off x="3136831" y="3445083"/>
              <a:ext cx="384734" cy="84811"/>
            </a:xfrm>
            <a:custGeom>
              <a:avLst/>
              <a:gdLst>
                <a:gd name="connsiteX0" fmla="*/ 187994 w 384734"/>
                <a:gd name="connsiteY0" fmla="*/ 42698 h 84811"/>
                <a:gd name="connsiteX1" fmla="*/ 124686 w 384734"/>
                <a:gd name="connsiteY1" fmla="*/ 52978 h 84811"/>
                <a:gd name="connsiteX2" fmla="*/ 112050 w 384734"/>
                <a:gd name="connsiteY2" fmla="*/ 45311 h 84811"/>
                <a:gd name="connsiteX3" fmla="*/ 119709 w 384734"/>
                <a:gd name="connsiteY3" fmla="*/ 32675 h 84811"/>
                <a:gd name="connsiteX4" fmla="*/ 121259 w 384734"/>
                <a:gd name="connsiteY4" fmla="*/ 32418 h 84811"/>
                <a:gd name="connsiteX5" fmla="*/ 186281 w 384734"/>
                <a:gd name="connsiteY5" fmla="*/ 21281 h 84811"/>
                <a:gd name="connsiteX6" fmla="*/ 190564 w 384734"/>
                <a:gd name="connsiteY6" fmla="*/ 21281 h 84811"/>
                <a:gd name="connsiteX7" fmla="*/ 331831 w 384734"/>
                <a:gd name="connsiteY7" fmla="*/ 53835 h 84811"/>
                <a:gd name="connsiteX8" fmla="*/ 332687 w 384734"/>
                <a:gd name="connsiteY8" fmla="*/ 53835 h 84811"/>
                <a:gd name="connsiteX9" fmla="*/ 384688 w 384734"/>
                <a:gd name="connsiteY9" fmla="*/ 42698 h 84811"/>
                <a:gd name="connsiteX10" fmla="*/ 192278 w 384734"/>
                <a:gd name="connsiteY10" fmla="*/ -136 h 84811"/>
                <a:gd name="connsiteX11" fmla="*/ -47 w 384734"/>
                <a:gd name="connsiteY11" fmla="*/ 42698 h 84811"/>
                <a:gd name="connsiteX12" fmla="*/ 192278 w 384734"/>
                <a:gd name="connsiteY12" fmla="*/ 84675 h 84811"/>
                <a:gd name="connsiteX13" fmla="*/ 283343 w 384734"/>
                <a:gd name="connsiteY13" fmla="*/ 64115 h 84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4734" h="84811">
                  <a:moveTo>
                    <a:pt x="187994" y="42698"/>
                  </a:moveTo>
                  <a:lnTo>
                    <a:pt x="124686" y="52978"/>
                  </a:lnTo>
                  <a:cubicBezTo>
                    <a:pt x="119083" y="54349"/>
                    <a:pt x="113421" y="50922"/>
                    <a:pt x="112050" y="45311"/>
                  </a:cubicBezTo>
                  <a:cubicBezTo>
                    <a:pt x="110671" y="39708"/>
                    <a:pt x="114106" y="34054"/>
                    <a:pt x="119709" y="32675"/>
                  </a:cubicBezTo>
                  <a:cubicBezTo>
                    <a:pt x="120223" y="32555"/>
                    <a:pt x="120736" y="32461"/>
                    <a:pt x="121259" y="32418"/>
                  </a:cubicBezTo>
                  <a:lnTo>
                    <a:pt x="186281" y="21281"/>
                  </a:lnTo>
                  <a:lnTo>
                    <a:pt x="190564" y="21281"/>
                  </a:lnTo>
                  <a:lnTo>
                    <a:pt x="331831" y="53835"/>
                  </a:lnTo>
                  <a:lnTo>
                    <a:pt x="332687" y="53835"/>
                  </a:lnTo>
                  <a:lnTo>
                    <a:pt x="384688" y="42698"/>
                  </a:lnTo>
                  <a:lnTo>
                    <a:pt x="192278" y="-136"/>
                  </a:lnTo>
                  <a:lnTo>
                    <a:pt x="-47" y="42698"/>
                  </a:lnTo>
                  <a:lnTo>
                    <a:pt x="192278" y="84675"/>
                  </a:lnTo>
                  <a:lnTo>
                    <a:pt x="283343" y="6411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21D684B-269A-638D-7B8D-02DF120ED797}"/>
                </a:ext>
              </a:extLst>
            </p:cNvPr>
            <p:cNvSpPr/>
            <p:nvPr/>
          </p:nvSpPr>
          <p:spPr>
            <a:xfrm>
              <a:off x="3340378" y="3500767"/>
              <a:ext cx="220080" cy="113938"/>
            </a:xfrm>
            <a:custGeom>
              <a:avLst/>
              <a:gdLst>
                <a:gd name="connsiteX0" fmla="*/ 0 w 220080"/>
                <a:gd name="connsiteY0" fmla="*/ 47974 h 113938"/>
                <a:gd name="connsiteX1" fmla="*/ 0 w 220080"/>
                <a:gd name="connsiteY1" fmla="*/ 113938 h 113938"/>
                <a:gd name="connsiteX2" fmla="*/ 220081 w 220080"/>
                <a:gd name="connsiteY2" fmla="*/ 61681 h 113938"/>
                <a:gd name="connsiteX3" fmla="*/ 220081 w 220080"/>
                <a:gd name="connsiteY3" fmla="*/ 0 h 113938"/>
                <a:gd name="connsiteX4" fmla="*/ 0 w 220080"/>
                <a:gd name="connsiteY4" fmla="*/ 47974 h 113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080" h="113938">
                  <a:moveTo>
                    <a:pt x="0" y="47974"/>
                  </a:moveTo>
                  <a:lnTo>
                    <a:pt x="0" y="113938"/>
                  </a:lnTo>
                  <a:lnTo>
                    <a:pt x="220081" y="61681"/>
                  </a:lnTo>
                  <a:lnTo>
                    <a:pt x="220081" y="0"/>
                  </a:lnTo>
                  <a:lnTo>
                    <a:pt x="0" y="4797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2F31CB-2A34-6E54-CC02-2419570AE75F}"/>
                </a:ext>
              </a:extLst>
            </p:cNvPr>
            <p:cNvSpPr/>
            <p:nvPr/>
          </p:nvSpPr>
          <p:spPr>
            <a:xfrm>
              <a:off x="3340378" y="3584721"/>
              <a:ext cx="220080" cy="94234"/>
            </a:xfrm>
            <a:custGeom>
              <a:avLst/>
              <a:gdLst>
                <a:gd name="connsiteX0" fmla="*/ 0 w 220080"/>
                <a:gd name="connsiteY0" fmla="*/ 94235 h 94234"/>
                <a:gd name="connsiteX1" fmla="*/ 220081 w 220080"/>
                <a:gd name="connsiteY1" fmla="*/ 41977 h 94234"/>
                <a:gd name="connsiteX2" fmla="*/ 220081 w 220080"/>
                <a:gd name="connsiteY2" fmla="*/ 0 h 94234"/>
                <a:gd name="connsiteX3" fmla="*/ 0 w 220080"/>
                <a:gd name="connsiteY3" fmla="*/ 52257 h 94234"/>
                <a:gd name="connsiteX4" fmla="*/ 0 w 220080"/>
                <a:gd name="connsiteY4" fmla="*/ 94235 h 9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080" h="94234">
                  <a:moveTo>
                    <a:pt x="0" y="94235"/>
                  </a:moveTo>
                  <a:lnTo>
                    <a:pt x="220081" y="41977"/>
                  </a:lnTo>
                  <a:lnTo>
                    <a:pt x="220081" y="0"/>
                  </a:lnTo>
                  <a:lnTo>
                    <a:pt x="0" y="52257"/>
                  </a:lnTo>
                  <a:lnTo>
                    <a:pt x="0" y="9423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94C4A68-FFF4-F9C0-6531-631EB8AF1C47}"/>
                </a:ext>
              </a:extLst>
            </p:cNvPr>
            <p:cNvSpPr/>
            <p:nvPr/>
          </p:nvSpPr>
          <p:spPr>
            <a:xfrm>
              <a:off x="3340378" y="3648972"/>
              <a:ext cx="221879" cy="221022"/>
            </a:xfrm>
            <a:custGeom>
              <a:avLst/>
              <a:gdLst>
                <a:gd name="connsiteX0" fmla="*/ -47 w 221879"/>
                <a:gd name="connsiteY0" fmla="*/ 220887 h 221022"/>
                <a:gd name="connsiteX1" fmla="*/ 220891 w 221879"/>
                <a:gd name="connsiteY1" fmla="*/ 172913 h 221022"/>
                <a:gd name="connsiteX2" fmla="*/ 220891 w 221879"/>
                <a:gd name="connsiteY2" fmla="*/ 138646 h 221022"/>
                <a:gd name="connsiteX3" fmla="*/ 97015 w 221879"/>
                <a:gd name="connsiteY3" fmla="*/ 169486 h 221022"/>
                <a:gd name="connsiteX4" fmla="*/ 94445 w 221879"/>
                <a:gd name="connsiteY4" fmla="*/ 169486 h 221022"/>
                <a:gd name="connsiteX5" fmla="*/ 83994 w 221879"/>
                <a:gd name="connsiteY5" fmla="*/ 161776 h 221022"/>
                <a:gd name="connsiteX6" fmla="*/ 90753 w 221879"/>
                <a:gd name="connsiteY6" fmla="*/ 149183 h 221022"/>
                <a:gd name="connsiteX7" fmla="*/ 91789 w 221879"/>
                <a:gd name="connsiteY7" fmla="*/ 148926 h 221022"/>
                <a:gd name="connsiteX8" fmla="*/ 221833 w 221879"/>
                <a:gd name="connsiteY8" fmla="*/ 117229 h 221022"/>
                <a:gd name="connsiteX9" fmla="*/ 221833 w 221879"/>
                <a:gd name="connsiteY9" fmla="*/ -136 h 221022"/>
                <a:gd name="connsiteX10" fmla="*/ 810 w 221879"/>
                <a:gd name="connsiteY10" fmla="*/ 52121 h 221022"/>
                <a:gd name="connsiteX11" fmla="*/ 810 w 221879"/>
                <a:gd name="connsiteY11" fmla="*/ 220887 h 221022"/>
                <a:gd name="connsiteX12" fmla="*/ 90076 w 221879"/>
                <a:gd name="connsiteY12" fmla="*/ 95812 h 221022"/>
                <a:gd name="connsiteX13" fmla="*/ 133424 w 221879"/>
                <a:gd name="connsiteY13" fmla="*/ 84675 h 221022"/>
                <a:gd name="connsiteX14" fmla="*/ 146231 w 221879"/>
                <a:gd name="connsiteY14" fmla="*/ 91554 h 221022"/>
                <a:gd name="connsiteX15" fmla="*/ 146445 w 221879"/>
                <a:gd name="connsiteY15" fmla="*/ 92385 h 221022"/>
                <a:gd name="connsiteX16" fmla="*/ 139506 w 221879"/>
                <a:gd name="connsiteY16" fmla="*/ 105021 h 221022"/>
                <a:gd name="connsiteX17" fmla="*/ 138650 w 221879"/>
                <a:gd name="connsiteY17" fmla="*/ 105235 h 221022"/>
                <a:gd name="connsiteX18" fmla="*/ 95302 w 221879"/>
                <a:gd name="connsiteY18" fmla="*/ 116372 h 221022"/>
                <a:gd name="connsiteX19" fmla="*/ 92646 w 221879"/>
                <a:gd name="connsiteY19" fmla="*/ 116372 h 221022"/>
                <a:gd name="connsiteX20" fmla="*/ 82280 w 221879"/>
                <a:gd name="connsiteY20" fmla="*/ 108662 h 221022"/>
                <a:gd name="connsiteX21" fmla="*/ 90076 w 221879"/>
                <a:gd name="connsiteY21" fmla="*/ 95812 h 22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1879" h="221022">
                  <a:moveTo>
                    <a:pt x="-47" y="220887"/>
                  </a:moveTo>
                  <a:lnTo>
                    <a:pt x="220891" y="172913"/>
                  </a:lnTo>
                  <a:lnTo>
                    <a:pt x="220891" y="138646"/>
                  </a:lnTo>
                  <a:lnTo>
                    <a:pt x="97015" y="169486"/>
                  </a:lnTo>
                  <a:lnTo>
                    <a:pt x="94445" y="169486"/>
                  </a:lnTo>
                  <a:cubicBezTo>
                    <a:pt x="89596" y="169658"/>
                    <a:pt x="85262" y="166462"/>
                    <a:pt x="83994" y="161776"/>
                  </a:cubicBezTo>
                  <a:cubicBezTo>
                    <a:pt x="82383" y="156430"/>
                    <a:pt x="85407" y="150794"/>
                    <a:pt x="90753" y="149183"/>
                  </a:cubicBezTo>
                  <a:cubicBezTo>
                    <a:pt x="91096" y="149080"/>
                    <a:pt x="91438" y="148994"/>
                    <a:pt x="91789" y="148926"/>
                  </a:cubicBezTo>
                  <a:lnTo>
                    <a:pt x="221833" y="117229"/>
                  </a:lnTo>
                  <a:lnTo>
                    <a:pt x="221833" y="-136"/>
                  </a:lnTo>
                  <a:lnTo>
                    <a:pt x="810" y="52121"/>
                  </a:lnTo>
                  <a:lnTo>
                    <a:pt x="810" y="220887"/>
                  </a:lnTo>
                  <a:close/>
                  <a:moveTo>
                    <a:pt x="90076" y="95812"/>
                  </a:moveTo>
                  <a:lnTo>
                    <a:pt x="133424" y="84675"/>
                  </a:lnTo>
                  <a:cubicBezTo>
                    <a:pt x="138864" y="83039"/>
                    <a:pt x="144595" y="86114"/>
                    <a:pt x="146231" y="91554"/>
                  </a:cubicBezTo>
                  <a:cubicBezTo>
                    <a:pt x="146317" y="91828"/>
                    <a:pt x="146386" y="92102"/>
                    <a:pt x="146445" y="92385"/>
                  </a:cubicBezTo>
                  <a:cubicBezTo>
                    <a:pt x="148022" y="97791"/>
                    <a:pt x="144912" y="103454"/>
                    <a:pt x="139506" y="105021"/>
                  </a:cubicBezTo>
                  <a:cubicBezTo>
                    <a:pt x="139224" y="105107"/>
                    <a:pt x="138941" y="105175"/>
                    <a:pt x="138650" y="105235"/>
                  </a:cubicBezTo>
                  <a:lnTo>
                    <a:pt x="95302" y="116372"/>
                  </a:lnTo>
                  <a:lnTo>
                    <a:pt x="92646" y="116372"/>
                  </a:lnTo>
                  <a:cubicBezTo>
                    <a:pt x="87814" y="116535"/>
                    <a:pt x="83514" y="113331"/>
                    <a:pt x="82280" y="108662"/>
                  </a:cubicBezTo>
                  <a:cubicBezTo>
                    <a:pt x="81115" y="102999"/>
                    <a:pt x="84516" y="97397"/>
                    <a:pt x="90076" y="9581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28" name="Graphic 2">
            <a:extLst>
              <a:ext uri="{FF2B5EF4-FFF2-40B4-BE49-F238E27FC236}">
                <a16:creationId xmlns:a16="http://schemas.microsoft.com/office/drawing/2014/main" id="{2B8C0919-5106-3AFB-B687-0D0BE7CC5CA7}"/>
              </a:ext>
            </a:extLst>
          </p:cNvPr>
          <p:cNvGrpSpPr/>
          <p:nvPr/>
        </p:nvGrpSpPr>
        <p:grpSpPr>
          <a:xfrm>
            <a:off x="2010736" y="3459645"/>
            <a:ext cx="453666" cy="396644"/>
            <a:chOff x="2010736" y="3459645"/>
            <a:chExt cx="453666" cy="396644"/>
          </a:xfrm>
          <a:solidFill>
            <a:srgbClr val="000000"/>
          </a:solidFill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E4EEFF4-7075-7A2D-7AC3-A38D96A3BA3C}"/>
                </a:ext>
              </a:extLst>
            </p:cNvPr>
            <p:cNvSpPr/>
            <p:nvPr/>
          </p:nvSpPr>
          <p:spPr>
            <a:xfrm>
              <a:off x="2129537" y="3469527"/>
              <a:ext cx="156184" cy="113481"/>
            </a:xfrm>
            <a:custGeom>
              <a:avLst/>
              <a:gdLst>
                <a:gd name="connsiteX0" fmla="*/ 73812 w 156184"/>
                <a:gd name="connsiteY0" fmla="*/ 108205 h 113481"/>
                <a:gd name="connsiteX1" fmla="*/ 76382 w 156184"/>
                <a:gd name="connsiteY1" fmla="*/ 109919 h 113481"/>
                <a:gd name="connsiteX2" fmla="*/ 77239 w 156184"/>
                <a:gd name="connsiteY2" fmla="*/ 110775 h 113481"/>
                <a:gd name="connsiteX3" fmla="*/ 79894 w 156184"/>
                <a:gd name="connsiteY3" fmla="*/ 113345 h 113481"/>
                <a:gd name="connsiteX4" fmla="*/ 79894 w 156184"/>
                <a:gd name="connsiteY4" fmla="*/ 113345 h 113481"/>
                <a:gd name="connsiteX5" fmla="*/ 81608 w 156184"/>
                <a:gd name="connsiteY5" fmla="*/ 111632 h 113481"/>
                <a:gd name="connsiteX6" fmla="*/ 81608 w 156184"/>
                <a:gd name="connsiteY6" fmla="*/ 111632 h 113481"/>
                <a:gd name="connsiteX7" fmla="*/ 85891 w 156184"/>
                <a:gd name="connsiteY7" fmla="*/ 108205 h 113481"/>
                <a:gd name="connsiteX8" fmla="*/ 86833 w 156184"/>
                <a:gd name="connsiteY8" fmla="*/ 108205 h 113481"/>
                <a:gd name="connsiteX9" fmla="*/ 88547 w 156184"/>
                <a:gd name="connsiteY9" fmla="*/ 106492 h 113481"/>
                <a:gd name="connsiteX10" fmla="*/ 88547 w 156184"/>
                <a:gd name="connsiteY10" fmla="*/ 106492 h 113481"/>
                <a:gd name="connsiteX11" fmla="*/ 90260 w 156184"/>
                <a:gd name="connsiteY11" fmla="*/ 104778 h 113481"/>
                <a:gd name="connsiteX12" fmla="*/ 90260 w 156184"/>
                <a:gd name="connsiteY12" fmla="*/ 104778 h 113481"/>
                <a:gd name="connsiteX13" fmla="*/ 92830 w 156184"/>
                <a:gd name="connsiteY13" fmla="*/ 103065 h 113481"/>
                <a:gd name="connsiteX14" fmla="*/ 93772 w 156184"/>
                <a:gd name="connsiteY14" fmla="*/ 103065 h 113481"/>
                <a:gd name="connsiteX15" fmla="*/ 95486 w 156184"/>
                <a:gd name="connsiteY15" fmla="*/ 102208 h 113481"/>
                <a:gd name="connsiteX16" fmla="*/ 95486 w 156184"/>
                <a:gd name="connsiteY16" fmla="*/ 102208 h 113481"/>
                <a:gd name="connsiteX17" fmla="*/ 98056 w 156184"/>
                <a:gd name="connsiteY17" fmla="*/ 101352 h 113481"/>
                <a:gd name="connsiteX18" fmla="*/ 98912 w 156184"/>
                <a:gd name="connsiteY18" fmla="*/ 101352 h 113481"/>
                <a:gd name="connsiteX19" fmla="*/ 101568 w 156184"/>
                <a:gd name="connsiteY19" fmla="*/ 100495 h 113481"/>
                <a:gd name="connsiteX20" fmla="*/ 101568 w 156184"/>
                <a:gd name="connsiteY20" fmla="*/ 100495 h 113481"/>
                <a:gd name="connsiteX21" fmla="*/ 104138 w 156184"/>
                <a:gd name="connsiteY21" fmla="*/ 99639 h 113481"/>
                <a:gd name="connsiteX22" fmla="*/ 104995 w 156184"/>
                <a:gd name="connsiteY22" fmla="*/ 99639 h 113481"/>
                <a:gd name="connsiteX23" fmla="*/ 107565 w 156184"/>
                <a:gd name="connsiteY23" fmla="*/ 98782 h 113481"/>
                <a:gd name="connsiteX24" fmla="*/ 107565 w 156184"/>
                <a:gd name="connsiteY24" fmla="*/ 98782 h 113481"/>
                <a:gd name="connsiteX25" fmla="*/ 110221 w 156184"/>
                <a:gd name="connsiteY25" fmla="*/ 97925 h 113481"/>
                <a:gd name="connsiteX26" fmla="*/ 111077 w 156184"/>
                <a:gd name="connsiteY26" fmla="*/ 97925 h 113481"/>
                <a:gd name="connsiteX27" fmla="*/ 113647 w 156184"/>
                <a:gd name="connsiteY27" fmla="*/ 97068 h 113481"/>
                <a:gd name="connsiteX28" fmla="*/ 130096 w 156184"/>
                <a:gd name="connsiteY28" fmla="*/ 97068 h 113481"/>
                <a:gd name="connsiteX29" fmla="*/ 148343 w 156184"/>
                <a:gd name="connsiteY29" fmla="*/ 98782 h 113481"/>
                <a:gd name="connsiteX30" fmla="*/ 151769 w 156184"/>
                <a:gd name="connsiteY30" fmla="*/ 99639 h 113481"/>
                <a:gd name="connsiteX31" fmla="*/ 152626 w 156184"/>
                <a:gd name="connsiteY31" fmla="*/ 99639 h 113481"/>
                <a:gd name="connsiteX32" fmla="*/ 155282 w 156184"/>
                <a:gd name="connsiteY32" fmla="*/ 100495 h 113481"/>
                <a:gd name="connsiteX33" fmla="*/ 156138 w 156184"/>
                <a:gd name="connsiteY33" fmla="*/ 100495 h 113481"/>
                <a:gd name="connsiteX34" fmla="*/ 155282 w 156184"/>
                <a:gd name="connsiteY34" fmla="*/ 97925 h 113481"/>
                <a:gd name="connsiteX35" fmla="*/ 138834 w 156184"/>
                <a:gd name="connsiteY35" fmla="*/ 58518 h 113481"/>
                <a:gd name="connsiteX36" fmla="*/ 135321 w 156184"/>
                <a:gd name="connsiteY36" fmla="*/ 51665 h 113481"/>
                <a:gd name="connsiteX37" fmla="*/ 124441 w 156184"/>
                <a:gd name="connsiteY37" fmla="*/ 37958 h 113481"/>
                <a:gd name="connsiteX38" fmla="*/ 110563 w 156184"/>
                <a:gd name="connsiteY38" fmla="*/ 25107 h 113481"/>
                <a:gd name="connsiteX39" fmla="*/ 67729 w 156184"/>
                <a:gd name="connsiteY39" fmla="*/ 3691 h 113481"/>
                <a:gd name="connsiteX40" fmla="*/ 39116 w 156184"/>
                <a:gd name="connsiteY40" fmla="*/ 1977 h 113481"/>
                <a:gd name="connsiteX41" fmla="*/ 27894 w 156184"/>
                <a:gd name="connsiteY41" fmla="*/ 7974 h 113481"/>
                <a:gd name="connsiteX42" fmla="*/ 14016 w 156184"/>
                <a:gd name="connsiteY42" fmla="*/ 19111 h 113481"/>
                <a:gd name="connsiteX43" fmla="*/ 994 w 156184"/>
                <a:gd name="connsiteY43" fmla="*/ 56805 h 113481"/>
                <a:gd name="connsiteX44" fmla="*/ 5363 w 156184"/>
                <a:gd name="connsiteY44" fmla="*/ 74795 h 113481"/>
                <a:gd name="connsiteX45" fmla="*/ 7077 w 156184"/>
                <a:gd name="connsiteY45" fmla="*/ 74795 h 113481"/>
                <a:gd name="connsiteX46" fmla="*/ 9647 w 156184"/>
                <a:gd name="connsiteY46" fmla="*/ 75651 h 113481"/>
                <a:gd name="connsiteX47" fmla="*/ 9647 w 156184"/>
                <a:gd name="connsiteY47" fmla="*/ 75651 h 113481"/>
                <a:gd name="connsiteX48" fmla="*/ 12302 w 156184"/>
                <a:gd name="connsiteY48" fmla="*/ 76508 h 113481"/>
                <a:gd name="connsiteX49" fmla="*/ 13159 w 156184"/>
                <a:gd name="connsiteY49" fmla="*/ 76508 h 113481"/>
                <a:gd name="connsiteX50" fmla="*/ 15729 w 156184"/>
                <a:gd name="connsiteY50" fmla="*/ 77365 h 113481"/>
                <a:gd name="connsiteX51" fmla="*/ 15729 w 156184"/>
                <a:gd name="connsiteY51" fmla="*/ 77365 h 113481"/>
                <a:gd name="connsiteX52" fmla="*/ 18299 w 156184"/>
                <a:gd name="connsiteY52" fmla="*/ 78222 h 113481"/>
                <a:gd name="connsiteX53" fmla="*/ 19241 w 156184"/>
                <a:gd name="connsiteY53" fmla="*/ 78222 h 113481"/>
                <a:gd name="connsiteX54" fmla="*/ 21811 w 156184"/>
                <a:gd name="connsiteY54" fmla="*/ 79078 h 113481"/>
                <a:gd name="connsiteX55" fmla="*/ 64645 w 156184"/>
                <a:gd name="connsiteY55" fmla="*/ 100495 h 113481"/>
                <a:gd name="connsiteX56" fmla="*/ 67215 w 156184"/>
                <a:gd name="connsiteY56" fmla="*/ 102208 h 113481"/>
                <a:gd name="connsiteX57" fmla="*/ 68072 w 156184"/>
                <a:gd name="connsiteY57" fmla="*/ 102208 h 113481"/>
                <a:gd name="connsiteX58" fmla="*/ 70642 w 156184"/>
                <a:gd name="connsiteY58" fmla="*/ 103922 h 113481"/>
                <a:gd name="connsiteX59" fmla="*/ 71584 w 156184"/>
                <a:gd name="connsiteY59" fmla="*/ 103922 h 113481"/>
                <a:gd name="connsiteX60" fmla="*/ 74155 w 156184"/>
                <a:gd name="connsiteY60" fmla="*/ 108205 h 113481"/>
                <a:gd name="connsiteX61" fmla="*/ 61647 w 156184"/>
                <a:gd name="connsiteY61" fmla="*/ 43098 h 113481"/>
                <a:gd name="connsiteX62" fmla="*/ 53594 w 156184"/>
                <a:gd name="connsiteY62" fmla="*/ 31284 h 113481"/>
                <a:gd name="connsiteX63" fmla="*/ 53851 w 156184"/>
                <a:gd name="connsiteY63" fmla="*/ 30248 h 113481"/>
                <a:gd name="connsiteX64" fmla="*/ 66042 w 156184"/>
                <a:gd name="connsiteY64" fmla="*/ 22323 h 113481"/>
                <a:gd name="connsiteX65" fmla="*/ 66873 w 156184"/>
                <a:gd name="connsiteY65" fmla="*/ 22538 h 113481"/>
                <a:gd name="connsiteX66" fmla="*/ 96342 w 156184"/>
                <a:gd name="connsiteY66" fmla="*/ 51665 h 113481"/>
                <a:gd name="connsiteX67" fmla="*/ 90123 w 156184"/>
                <a:gd name="connsiteY67" fmla="*/ 64129 h 113481"/>
                <a:gd name="connsiteX68" fmla="*/ 88547 w 156184"/>
                <a:gd name="connsiteY68" fmla="*/ 64515 h 113481"/>
                <a:gd name="connsiteX69" fmla="*/ 85891 w 156184"/>
                <a:gd name="connsiteY69" fmla="*/ 64515 h 113481"/>
                <a:gd name="connsiteX70" fmla="*/ 75525 w 156184"/>
                <a:gd name="connsiteY70" fmla="*/ 56805 h 113481"/>
                <a:gd name="connsiteX71" fmla="*/ 61647 w 156184"/>
                <a:gd name="connsiteY71" fmla="*/ 43098 h 113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56184" h="113481">
                  <a:moveTo>
                    <a:pt x="73812" y="108205"/>
                  </a:moveTo>
                  <a:cubicBezTo>
                    <a:pt x="74668" y="109062"/>
                    <a:pt x="75525" y="109919"/>
                    <a:pt x="76382" y="109919"/>
                  </a:cubicBezTo>
                  <a:lnTo>
                    <a:pt x="77239" y="110775"/>
                  </a:lnTo>
                  <a:lnTo>
                    <a:pt x="79894" y="113345"/>
                  </a:lnTo>
                  <a:lnTo>
                    <a:pt x="79894" y="113345"/>
                  </a:lnTo>
                  <a:lnTo>
                    <a:pt x="81608" y="111632"/>
                  </a:lnTo>
                  <a:lnTo>
                    <a:pt x="81608" y="111632"/>
                  </a:lnTo>
                  <a:cubicBezTo>
                    <a:pt x="82858" y="110287"/>
                    <a:pt x="84306" y="109131"/>
                    <a:pt x="85891" y="108205"/>
                  </a:cubicBezTo>
                  <a:lnTo>
                    <a:pt x="86833" y="108205"/>
                  </a:lnTo>
                  <a:cubicBezTo>
                    <a:pt x="87690" y="107349"/>
                    <a:pt x="88547" y="107349"/>
                    <a:pt x="88547" y="106492"/>
                  </a:cubicBezTo>
                  <a:lnTo>
                    <a:pt x="88547" y="106492"/>
                  </a:lnTo>
                  <a:cubicBezTo>
                    <a:pt x="89403" y="105635"/>
                    <a:pt x="90260" y="105635"/>
                    <a:pt x="90260" y="104778"/>
                  </a:cubicBezTo>
                  <a:lnTo>
                    <a:pt x="90260" y="104778"/>
                  </a:lnTo>
                  <a:cubicBezTo>
                    <a:pt x="91117" y="103922"/>
                    <a:pt x="91973" y="103922"/>
                    <a:pt x="92830" y="103065"/>
                  </a:cubicBezTo>
                  <a:lnTo>
                    <a:pt x="93772" y="103065"/>
                  </a:lnTo>
                  <a:cubicBezTo>
                    <a:pt x="94423" y="102971"/>
                    <a:pt x="95023" y="102671"/>
                    <a:pt x="95486" y="102208"/>
                  </a:cubicBezTo>
                  <a:lnTo>
                    <a:pt x="95486" y="102208"/>
                  </a:lnTo>
                  <a:cubicBezTo>
                    <a:pt x="96342" y="102208"/>
                    <a:pt x="97199" y="101352"/>
                    <a:pt x="98056" y="101352"/>
                  </a:cubicBezTo>
                  <a:lnTo>
                    <a:pt x="98912" y="101352"/>
                  </a:lnTo>
                  <a:cubicBezTo>
                    <a:pt x="99769" y="101352"/>
                    <a:pt x="100626" y="100495"/>
                    <a:pt x="101568" y="100495"/>
                  </a:cubicBezTo>
                  <a:lnTo>
                    <a:pt x="101568" y="100495"/>
                  </a:lnTo>
                  <a:cubicBezTo>
                    <a:pt x="102425" y="100495"/>
                    <a:pt x="103281" y="99639"/>
                    <a:pt x="104138" y="99639"/>
                  </a:cubicBezTo>
                  <a:lnTo>
                    <a:pt x="104995" y="99639"/>
                  </a:lnTo>
                  <a:cubicBezTo>
                    <a:pt x="105852" y="99639"/>
                    <a:pt x="106708" y="98782"/>
                    <a:pt x="107565" y="98782"/>
                  </a:cubicBezTo>
                  <a:lnTo>
                    <a:pt x="107565" y="98782"/>
                  </a:lnTo>
                  <a:cubicBezTo>
                    <a:pt x="108533" y="98910"/>
                    <a:pt x="109510" y="98593"/>
                    <a:pt x="110221" y="97925"/>
                  </a:cubicBezTo>
                  <a:lnTo>
                    <a:pt x="111077" y="97925"/>
                  </a:lnTo>
                  <a:cubicBezTo>
                    <a:pt x="112020" y="98036"/>
                    <a:pt x="112962" y="97728"/>
                    <a:pt x="113647" y="97068"/>
                  </a:cubicBezTo>
                  <a:lnTo>
                    <a:pt x="130096" y="97068"/>
                  </a:lnTo>
                  <a:lnTo>
                    <a:pt x="148343" y="98782"/>
                  </a:lnTo>
                  <a:cubicBezTo>
                    <a:pt x="149542" y="98748"/>
                    <a:pt x="150724" y="99039"/>
                    <a:pt x="151769" y="99639"/>
                  </a:cubicBezTo>
                  <a:lnTo>
                    <a:pt x="152626" y="99639"/>
                  </a:lnTo>
                  <a:cubicBezTo>
                    <a:pt x="153594" y="99510"/>
                    <a:pt x="154571" y="99827"/>
                    <a:pt x="155282" y="100495"/>
                  </a:cubicBezTo>
                  <a:lnTo>
                    <a:pt x="156138" y="100495"/>
                  </a:lnTo>
                  <a:cubicBezTo>
                    <a:pt x="156138" y="99639"/>
                    <a:pt x="155282" y="98782"/>
                    <a:pt x="155282" y="97925"/>
                  </a:cubicBezTo>
                  <a:cubicBezTo>
                    <a:pt x="149199" y="84218"/>
                    <a:pt x="141404" y="65371"/>
                    <a:pt x="138834" y="58518"/>
                  </a:cubicBezTo>
                  <a:cubicBezTo>
                    <a:pt x="137977" y="56085"/>
                    <a:pt x="136795" y="53780"/>
                    <a:pt x="135321" y="51665"/>
                  </a:cubicBezTo>
                  <a:lnTo>
                    <a:pt x="124441" y="37958"/>
                  </a:lnTo>
                  <a:cubicBezTo>
                    <a:pt x="120655" y="32843"/>
                    <a:pt x="115952" y="28483"/>
                    <a:pt x="110563" y="25107"/>
                  </a:cubicBezTo>
                  <a:lnTo>
                    <a:pt x="67729" y="3691"/>
                  </a:lnTo>
                  <a:cubicBezTo>
                    <a:pt x="58820" y="-730"/>
                    <a:pt x="48497" y="-1347"/>
                    <a:pt x="39116" y="1977"/>
                  </a:cubicBezTo>
                  <a:cubicBezTo>
                    <a:pt x="35124" y="3459"/>
                    <a:pt x="31346" y="5472"/>
                    <a:pt x="27894" y="7974"/>
                  </a:cubicBezTo>
                  <a:lnTo>
                    <a:pt x="14016" y="19111"/>
                  </a:lnTo>
                  <a:cubicBezTo>
                    <a:pt x="2682" y="28046"/>
                    <a:pt x="-2407" y="42772"/>
                    <a:pt x="994" y="56805"/>
                  </a:cubicBezTo>
                  <a:lnTo>
                    <a:pt x="5363" y="74795"/>
                  </a:lnTo>
                  <a:lnTo>
                    <a:pt x="7077" y="74795"/>
                  </a:lnTo>
                  <a:cubicBezTo>
                    <a:pt x="8019" y="74683"/>
                    <a:pt x="8961" y="74992"/>
                    <a:pt x="9647" y="75651"/>
                  </a:cubicBezTo>
                  <a:lnTo>
                    <a:pt x="9647" y="75651"/>
                  </a:lnTo>
                  <a:cubicBezTo>
                    <a:pt x="10503" y="75651"/>
                    <a:pt x="11446" y="76508"/>
                    <a:pt x="12302" y="76508"/>
                  </a:cubicBezTo>
                  <a:lnTo>
                    <a:pt x="13159" y="76508"/>
                  </a:lnTo>
                  <a:cubicBezTo>
                    <a:pt x="14016" y="76508"/>
                    <a:pt x="14872" y="77365"/>
                    <a:pt x="15729" y="77365"/>
                  </a:cubicBezTo>
                  <a:lnTo>
                    <a:pt x="15729" y="77365"/>
                  </a:lnTo>
                  <a:cubicBezTo>
                    <a:pt x="16586" y="77365"/>
                    <a:pt x="17442" y="78222"/>
                    <a:pt x="18299" y="78222"/>
                  </a:cubicBezTo>
                  <a:lnTo>
                    <a:pt x="19241" y="78222"/>
                  </a:lnTo>
                  <a:cubicBezTo>
                    <a:pt x="20098" y="78222"/>
                    <a:pt x="20955" y="79078"/>
                    <a:pt x="21811" y="79078"/>
                  </a:cubicBezTo>
                  <a:lnTo>
                    <a:pt x="64645" y="100495"/>
                  </a:lnTo>
                  <a:cubicBezTo>
                    <a:pt x="65502" y="101352"/>
                    <a:pt x="66359" y="101352"/>
                    <a:pt x="67215" y="102208"/>
                  </a:cubicBezTo>
                  <a:lnTo>
                    <a:pt x="68072" y="102208"/>
                  </a:lnTo>
                  <a:cubicBezTo>
                    <a:pt x="68929" y="103065"/>
                    <a:pt x="69785" y="103065"/>
                    <a:pt x="70642" y="103922"/>
                  </a:cubicBezTo>
                  <a:lnTo>
                    <a:pt x="71584" y="103922"/>
                  </a:lnTo>
                  <a:cubicBezTo>
                    <a:pt x="72030" y="105558"/>
                    <a:pt x="72921" y="107040"/>
                    <a:pt x="74155" y="108205"/>
                  </a:cubicBezTo>
                  <a:close/>
                  <a:moveTo>
                    <a:pt x="61647" y="43098"/>
                  </a:moveTo>
                  <a:cubicBezTo>
                    <a:pt x="56164" y="42061"/>
                    <a:pt x="52558" y="36767"/>
                    <a:pt x="53594" y="31284"/>
                  </a:cubicBezTo>
                  <a:cubicBezTo>
                    <a:pt x="53663" y="30933"/>
                    <a:pt x="53748" y="30590"/>
                    <a:pt x="53851" y="30248"/>
                  </a:cubicBezTo>
                  <a:cubicBezTo>
                    <a:pt x="55033" y="24696"/>
                    <a:pt x="60490" y="21150"/>
                    <a:pt x="66042" y="22323"/>
                  </a:cubicBezTo>
                  <a:cubicBezTo>
                    <a:pt x="66324" y="22383"/>
                    <a:pt x="66599" y="22452"/>
                    <a:pt x="66873" y="22538"/>
                  </a:cubicBezTo>
                  <a:cubicBezTo>
                    <a:pt x="81248" y="26196"/>
                    <a:pt x="92522" y="37332"/>
                    <a:pt x="96342" y="51665"/>
                  </a:cubicBezTo>
                  <a:cubicBezTo>
                    <a:pt x="98064" y="56822"/>
                    <a:pt x="95280" y="62407"/>
                    <a:pt x="90123" y="64129"/>
                  </a:cubicBezTo>
                  <a:cubicBezTo>
                    <a:pt x="89609" y="64301"/>
                    <a:pt x="89078" y="64429"/>
                    <a:pt x="88547" y="64515"/>
                  </a:cubicBezTo>
                  <a:lnTo>
                    <a:pt x="85891" y="64515"/>
                  </a:lnTo>
                  <a:cubicBezTo>
                    <a:pt x="81059" y="64677"/>
                    <a:pt x="76759" y="61473"/>
                    <a:pt x="75525" y="56805"/>
                  </a:cubicBezTo>
                  <a:cubicBezTo>
                    <a:pt x="73709" y="50071"/>
                    <a:pt x="68406" y="44828"/>
                    <a:pt x="61647" y="4309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C7C193B-AA91-CCEC-1812-DE191E9E1E58}"/>
                </a:ext>
              </a:extLst>
            </p:cNvPr>
            <p:cNvSpPr/>
            <p:nvPr/>
          </p:nvSpPr>
          <p:spPr>
            <a:xfrm>
              <a:off x="2074029" y="3565011"/>
              <a:ext cx="122427" cy="161062"/>
            </a:xfrm>
            <a:custGeom>
              <a:avLst/>
              <a:gdLst>
                <a:gd name="connsiteX0" fmla="*/ 110216 w 122427"/>
                <a:gd name="connsiteY0" fmla="*/ 57269 h 161062"/>
                <a:gd name="connsiteX1" fmla="*/ 114585 w 122427"/>
                <a:gd name="connsiteY1" fmla="*/ 48702 h 161062"/>
                <a:gd name="connsiteX2" fmla="*/ 122381 w 122427"/>
                <a:gd name="connsiteY2" fmla="*/ 35852 h 161062"/>
                <a:gd name="connsiteX3" fmla="*/ 121524 w 122427"/>
                <a:gd name="connsiteY3" fmla="*/ 34995 h 161062"/>
                <a:gd name="connsiteX4" fmla="*/ 120667 w 122427"/>
                <a:gd name="connsiteY4" fmla="*/ 34138 h 161062"/>
                <a:gd name="connsiteX5" fmla="*/ 118868 w 122427"/>
                <a:gd name="connsiteY5" fmla="*/ 32425 h 161062"/>
                <a:gd name="connsiteX6" fmla="*/ 118868 w 122427"/>
                <a:gd name="connsiteY6" fmla="*/ 32425 h 161062"/>
                <a:gd name="connsiteX7" fmla="*/ 117155 w 122427"/>
                <a:gd name="connsiteY7" fmla="*/ 30711 h 161062"/>
                <a:gd name="connsiteX8" fmla="*/ 116298 w 122427"/>
                <a:gd name="connsiteY8" fmla="*/ 29855 h 161062"/>
                <a:gd name="connsiteX9" fmla="*/ 115442 w 122427"/>
                <a:gd name="connsiteY9" fmla="*/ 28998 h 161062"/>
                <a:gd name="connsiteX10" fmla="*/ 114585 w 122427"/>
                <a:gd name="connsiteY10" fmla="*/ 28142 h 161062"/>
                <a:gd name="connsiteX11" fmla="*/ 113728 w 122427"/>
                <a:gd name="connsiteY11" fmla="*/ 27285 h 161062"/>
                <a:gd name="connsiteX12" fmla="*/ 112872 w 122427"/>
                <a:gd name="connsiteY12" fmla="*/ 26428 h 161062"/>
                <a:gd name="connsiteX13" fmla="*/ 112015 w 122427"/>
                <a:gd name="connsiteY13" fmla="*/ 25572 h 161062"/>
                <a:gd name="connsiteX14" fmla="*/ 111415 w 122427"/>
                <a:gd name="connsiteY14" fmla="*/ 25572 h 161062"/>
                <a:gd name="connsiteX15" fmla="*/ 109702 w 122427"/>
                <a:gd name="connsiteY15" fmla="*/ 24715 h 161062"/>
                <a:gd name="connsiteX16" fmla="*/ 67296 w 122427"/>
                <a:gd name="connsiteY16" fmla="*/ 3298 h 161062"/>
                <a:gd name="connsiteX17" fmla="*/ 51619 w 122427"/>
                <a:gd name="connsiteY17" fmla="*/ -129 h 161062"/>
                <a:gd name="connsiteX18" fmla="*/ 38683 w 122427"/>
                <a:gd name="connsiteY18" fmla="*/ 1584 h 161062"/>
                <a:gd name="connsiteX19" fmla="*/ 27375 w 122427"/>
                <a:gd name="connsiteY19" fmla="*/ 7581 h 161062"/>
                <a:gd name="connsiteX20" fmla="*/ 13497 w 122427"/>
                <a:gd name="connsiteY20" fmla="*/ 19575 h 161062"/>
                <a:gd name="connsiteX21" fmla="*/ 561 w 122427"/>
                <a:gd name="connsiteY21" fmla="*/ 53842 h 161062"/>
                <a:gd name="connsiteX22" fmla="*/ 561 w 122427"/>
                <a:gd name="connsiteY22" fmla="*/ 53842 h 161062"/>
                <a:gd name="connsiteX23" fmla="*/ 3988 w 122427"/>
                <a:gd name="connsiteY23" fmla="*/ 54699 h 161062"/>
                <a:gd name="connsiteX24" fmla="*/ 4845 w 122427"/>
                <a:gd name="connsiteY24" fmla="*/ 54699 h 161062"/>
                <a:gd name="connsiteX25" fmla="*/ 7500 w 122427"/>
                <a:gd name="connsiteY25" fmla="*/ 55555 h 161062"/>
                <a:gd name="connsiteX26" fmla="*/ 8357 w 122427"/>
                <a:gd name="connsiteY26" fmla="*/ 55555 h 161062"/>
                <a:gd name="connsiteX27" fmla="*/ 10927 w 122427"/>
                <a:gd name="connsiteY27" fmla="*/ 56412 h 161062"/>
                <a:gd name="connsiteX28" fmla="*/ 11784 w 122427"/>
                <a:gd name="connsiteY28" fmla="*/ 56412 h 161062"/>
                <a:gd name="connsiteX29" fmla="*/ 14354 w 122427"/>
                <a:gd name="connsiteY29" fmla="*/ 58125 h 161062"/>
                <a:gd name="connsiteX30" fmla="*/ 57188 w 122427"/>
                <a:gd name="connsiteY30" fmla="*/ 79542 h 161062"/>
                <a:gd name="connsiteX31" fmla="*/ 79718 w 122427"/>
                <a:gd name="connsiteY31" fmla="*/ 99246 h 161062"/>
                <a:gd name="connsiteX32" fmla="*/ 87514 w 122427"/>
                <a:gd name="connsiteY32" fmla="*/ 111239 h 161062"/>
                <a:gd name="connsiteX33" fmla="*/ 88371 w 122427"/>
                <a:gd name="connsiteY33" fmla="*/ 112096 h 161062"/>
                <a:gd name="connsiteX34" fmla="*/ 88371 w 122427"/>
                <a:gd name="connsiteY34" fmla="*/ 112096 h 161062"/>
                <a:gd name="connsiteX35" fmla="*/ 92740 w 122427"/>
                <a:gd name="connsiteY35" fmla="*/ 120663 h 161062"/>
                <a:gd name="connsiteX36" fmla="*/ 94453 w 122427"/>
                <a:gd name="connsiteY36" fmla="*/ 124946 h 161062"/>
                <a:gd name="connsiteX37" fmla="*/ 94453 w 122427"/>
                <a:gd name="connsiteY37" fmla="*/ 126659 h 161062"/>
                <a:gd name="connsiteX38" fmla="*/ 95310 w 122427"/>
                <a:gd name="connsiteY38" fmla="*/ 128373 h 161062"/>
                <a:gd name="connsiteX39" fmla="*/ 95310 w 122427"/>
                <a:gd name="connsiteY39" fmla="*/ 128373 h 161062"/>
                <a:gd name="connsiteX40" fmla="*/ 96166 w 122427"/>
                <a:gd name="connsiteY40" fmla="*/ 130086 h 161062"/>
                <a:gd name="connsiteX41" fmla="*/ 96166 w 122427"/>
                <a:gd name="connsiteY41" fmla="*/ 130086 h 161062"/>
                <a:gd name="connsiteX42" fmla="*/ 103962 w 122427"/>
                <a:gd name="connsiteY42" fmla="*/ 148076 h 161062"/>
                <a:gd name="connsiteX43" fmla="*/ 103962 w 122427"/>
                <a:gd name="connsiteY43" fmla="*/ 148076 h 161062"/>
                <a:gd name="connsiteX44" fmla="*/ 104905 w 122427"/>
                <a:gd name="connsiteY44" fmla="*/ 150646 h 161062"/>
                <a:gd name="connsiteX45" fmla="*/ 104905 w 122427"/>
                <a:gd name="connsiteY45" fmla="*/ 151503 h 161062"/>
                <a:gd name="connsiteX46" fmla="*/ 105761 w 122427"/>
                <a:gd name="connsiteY46" fmla="*/ 153217 h 161062"/>
                <a:gd name="connsiteX47" fmla="*/ 105761 w 122427"/>
                <a:gd name="connsiteY47" fmla="*/ 154073 h 161062"/>
                <a:gd name="connsiteX48" fmla="*/ 106618 w 122427"/>
                <a:gd name="connsiteY48" fmla="*/ 155786 h 161062"/>
                <a:gd name="connsiteX49" fmla="*/ 106618 w 122427"/>
                <a:gd name="connsiteY49" fmla="*/ 156643 h 161062"/>
                <a:gd name="connsiteX50" fmla="*/ 107474 w 122427"/>
                <a:gd name="connsiteY50" fmla="*/ 158357 h 161062"/>
                <a:gd name="connsiteX51" fmla="*/ 107474 w 122427"/>
                <a:gd name="connsiteY51" fmla="*/ 159213 h 161062"/>
                <a:gd name="connsiteX52" fmla="*/ 119554 w 122427"/>
                <a:gd name="connsiteY52" fmla="*/ 160927 h 161062"/>
                <a:gd name="connsiteX53" fmla="*/ 121353 w 122427"/>
                <a:gd name="connsiteY53" fmla="*/ 160927 h 161062"/>
                <a:gd name="connsiteX54" fmla="*/ 121353 w 122427"/>
                <a:gd name="connsiteY54" fmla="*/ 152360 h 161062"/>
                <a:gd name="connsiteX55" fmla="*/ 120496 w 122427"/>
                <a:gd name="connsiteY55" fmla="*/ 148933 h 161062"/>
                <a:gd name="connsiteX56" fmla="*/ 106618 w 122427"/>
                <a:gd name="connsiteY56" fmla="*/ 91536 h 161062"/>
                <a:gd name="connsiteX57" fmla="*/ 105761 w 122427"/>
                <a:gd name="connsiteY57" fmla="*/ 71832 h 161062"/>
                <a:gd name="connsiteX58" fmla="*/ 110216 w 122427"/>
                <a:gd name="connsiteY58" fmla="*/ 57269 h 161062"/>
                <a:gd name="connsiteX59" fmla="*/ 75949 w 122427"/>
                <a:gd name="connsiteY59" fmla="*/ 59839 h 161062"/>
                <a:gd name="connsiteX60" fmla="*/ 68153 w 122427"/>
                <a:gd name="connsiteY60" fmla="*/ 63265 h 161062"/>
                <a:gd name="connsiteX61" fmla="*/ 60357 w 122427"/>
                <a:gd name="connsiteY61" fmla="*/ 59839 h 161062"/>
                <a:gd name="connsiteX62" fmla="*/ 44766 w 122427"/>
                <a:gd name="connsiteY62" fmla="*/ 44418 h 161062"/>
                <a:gd name="connsiteX63" fmla="*/ 44483 w 122427"/>
                <a:gd name="connsiteY63" fmla="*/ 29281 h 161062"/>
                <a:gd name="connsiteX64" fmla="*/ 44766 w 122427"/>
                <a:gd name="connsiteY64" fmla="*/ 28998 h 161062"/>
                <a:gd name="connsiteX65" fmla="*/ 60357 w 122427"/>
                <a:gd name="connsiteY65" fmla="*/ 28998 h 161062"/>
                <a:gd name="connsiteX66" fmla="*/ 75949 w 122427"/>
                <a:gd name="connsiteY66" fmla="*/ 44418 h 161062"/>
                <a:gd name="connsiteX67" fmla="*/ 75769 w 122427"/>
                <a:gd name="connsiteY67" fmla="*/ 59684 h 161062"/>
                <a:gd name="connsiteX68" fmla="*/ 75606 w 122427"/>
                <a:gd name="connsiteY68" fmla="*/ 59839 h 16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22427" h="161062">
                  <a:moveTo>
                    <a:pt x="110216" y="57269"/>
                  </a:moveTo>
                  <a:cubicBezTo>
                    <a:pt x="111150" y="54176"/>
                    <a:pt x="112623" y="51272"/>
                    <a:pt x="114585" y="48702"/>
                  </a:cubicBezTo>
                  <a:lnTo>
                    <a:pt x="122381" y="35852"/>
                  </a:lnTo>
                  <a:cubicBezTo>
                    <a:pt x="122381" y="35380"/>
                    <a:pt x="121995" y="34995"/>
                    <a:pt x="121524" y="34995"/>
                  </a:cubicBezTo>
                  <a:lnTo>
                    <a:pt x="120667" y="34138"/>
                  </a:lnTo>
                  <a:lnTo>
                    <a:pt x="118868" y="32425"/>
                  </a:lnTo>
                  <a:lnTo>
                    <a:pt x="118868" y="32425"/>
                  </a:lnTo>
                  <a:lnTo>
                    <a:pt x="117155" y="30711"/>
                  </a:lnTo>
                  <a:lnTo>
                    <a:pt x="116298" y="29855"/>
                  </a:lnTo>
                  <a:lnTo>
                    <a:pt x="115442" y="28998"/>
                  </a:lnTo>
                  <a:lnTo>
                    <a:pt x="114585" y="28142"/>
                  </a:lnTo>
                  <a:lnTo>
                    <a:pt x="113728" y="27285"/>
                  </a:lnTo>
                  <a:cubicBezTo>
                    <a:pt x="113257" y="27285"/>
                    <a:pt x="112872" y="26899"/>
                    <a:pt x="112872" y="26428"/>
                  </a:cubicBezTo>
                  <a:lnTo>
                    <a:pt x="112015" y="25572"/>
                  </a:lnTo>
                  <a:lnTo>
                    <a:pt x="111415" y="25572"/>
                  </a:lnTo>
                  <a:cubicBezTo>
                    <a:pt x="110559" y="25572"/>
                    <a:pt x="110559" y="24715"/>
                    <a:pt x="109702" y="24715"/>
                  </a:cubicBezTo>
                  <a:lnTo>
                    <a:pt x="67296" y="3298"/>
                  </a:lnTo>
                  <a:cubicBezTo>
                    <a:pt x="62413" y="933"/>
                    <a:pt x="57042" y="-240"/>
                    <a:pt x="51619" y="-129"/>
                  </a:cubicBezTo>
                  <a:cubicBezTo>
                    <a:pt x="47259" y="17"/>
                    <a:pt x="42932" y="591"/>
                    <a:pt x="38683" y="1584"/>
                  </a:cubicBezTo>
                  <a:cubicBezTo>
                    <a:pt x="34657" y="3067"/>
                    <a:pt x="30853" y="5080"/>
                    <a:pt x="27375" y="7581"/>
                  </a:cubicBezTo>
                  <a:lnTo>
                    <a:pt x="13497" y="19575"/>
                  </a:lnTo>
                  <a:cubicBezTo>
                    <a:pt x="3114" y="27679"/>
                    <a:pt x="-1872" y="40898"/>
                    <a:pt x="561" y="53842"/>
                  </a:cubicBezTo>
                  <a:lnTo>
                    <a:pt x="561" y="53842"/>
                  </a:lnTo>
                  <a:cubicBezTo>
                    <a:pt x="1418" y="53842"/>
                    <a:pt x="2274" y="54699"/>
                    <a:pt x="3988" y="54699"/>
                  </a:cubicBezTo>
                  <a:lnTo>
                    <a:pt x="4845" y="54699"/>
                  </a:lnTo>
                  <a:cubicBezTo>
                    <a:pt x="5701" y="54699"/>
                    <a:pt x="6558" y="55555"/>
                    <a:pt x="7500" y="55555"/>
                  </a:cubicBezTo>
                  <a:lnTo>
                    <a:pt x="8357" y="55555"/>
                  </a:lnTo>
                  <a:cubicBezTo>
                    <a:pt x="9214" y="55555"/>
                    <a:pt x="10070" y="56412"/>
                    <a:pt x="10927" y="56412"/>
                  </a:cubicBezTo>
                  <a:lnTo>
                    <a:pt x="11784" y="56412"/>
                  </a:lnTo>
                  <a:cubicBezTo>
                    <a:pt x="12640" y="57269"/>
                    <a:pt x="13497" y="57269"/>
                    <a:pt x="14354" y="58125"/>
                  </a:cubicBezTo>
                  <a:lnTo>
                    <a:pt x="57188" y="79542"/>
                  </a:lnTo>
                  <a:cubicBezTo>
                    <a:pt x="66517" y="83689"/>
                    <a:pt x="74372" y="90551"/>
                    <a:pt x="79718" y="99246"/>
                  </a:cubicBezTo>
                  <a:lnTo>
                    <a:pt x="87514" y="111239"/>
                  </a:lnTo>
                  <a:lnTo>
                    <a:pt x="88371" y="112096"/>
                  </a:lnTo>
                  <a:lnTo>
                    <a:pt x="88371" y="112096"/>
                  </a:lnTo>
                  <a:cubicBezTo>
                    <a:pt x="90195" y="114752"/>
                    <a:pt x="91660" y="117630"/>
                    <a:pt x="92740" y="120663"/>
                  </a:cubicBezTo>
                  <a:cubicBezTo>
                    <a:pt x="93596" y="121519"/>
                    <a:pt x="93596" y="123233"/>
                    <a:pt x="94453" y="124946"/>
                  </a:cubicBezTo>
                  <a:lnTo>
                    <a:pt x="94453" y="126659"/>
                  </a:lnTo>
                  <a:cubicBezTo>
                    <a:pt x="94453" y="127516"/>
                    <a:pt x="94453" y="127516"/>
                    <a:pt x="95310" y="128373"/>
                  </a:cubicBezTo>
                  <a:lnTo>
                    <a:pt x="95310" y="128373"/>
                  </a:lnTo>
                  <a:cubicBezTo>
                    <a:pt x="95404" y="129024"/>
                    <a:pt x="95704" y="129624"/>
                    <a:pt x="96166" y="130086"/>
                  </a:cubicBezTo>
                  <a:lnTo>
                    <a:pt x="96166" y="130086"/>
                  </a:lnTo>
                  <a:cubicBezTo>
                    <a:pt x="98822" y="135226"/>
                    <a:pt x="101392" y="142080"/>
                    <a:pt x="103962" y="148076"/>
                  </a:cubicBezTo>
                  <a:lnTo>
                    <a:pt x="103962" y="148076"/>
                  </a:lnTo>
                  <a:cubicBezTo>
                    <a:pt x="103962" y="148933"/>
                    <a:pt x="104905" y="149790"/>
                    <a:pt x="104905" y="150646"/>
                  </a:cubicBezTo>
                  <a:lnTo>
                    <a:pt x="104905" y="151503"/>
                  </a:lnTo>
                  <a:cubicBezTo>
                    <a:pt x="104999" y="152154"/>
                    <a:pt x="105299" y="152754"/>
                    <a:pt x="105761" y="153217"/>
                  </a:cubicBezTo>
                  <a:lnTo>
                    <a:pt x="105761" y="154073"/>
                  </a:lnTo>
                  <a:cubicBezTo>
                    <a:pt x="105855" y="154724"/>
                    <a:pt x="106155" y="155324"/>
                    <a:pt x="106618" y="155786"/>
                  </a:cubicBezTo>
                  <a:lnTo>
                    <a:pt x="106618" y="156643"/>
                  </a:lnTo>
                  <a:cubicBezTo>
                    <a:pt x="106618" y="157500"/>
                    <a:pt x="107474" y="157500"/>
                    <a:pt x="107474" y="158357"/>
                  </a:cubicBezTo>
                  <a:lnTo>
                    <a:pt x="107474" y="159213"/>
                  </a:lnTo>
                  <a:cubicBezTo>
                    <a:pt x="111415" y="160258"/>
                    <a:pt x="115476" y="160841"/>
                    <a:pt x="119554" y="160927"/>
                  </a:cubicBezTo>
                  <a:lnTo>
                    <a:pt x="121353" y="160927"/>
                  </a:lnTo>
                  <a:lnTo>
                    <a:pt x="121353" y="152360"/>
                  </a:lnTo>
                  <a:cubicBezTo>
                    <a:pt x="121481" y="151152"/>
                    <a:pt x="121181" y="149935"/>
                    <a:pt x="120496" y="148933"/>
                  </a:cubicBezTo>
                  <a:lnTo>
                    <a:pt x="106618" y="91536"/>
                  </a:lnTo>
                  <a:cubicBezTo>
                    <a:pt x="105033" y="85085"/>
                    <a:pt x="104742" y="78394"/>
                    <a:pt x="105761" y="71832"/>
                  </a:cubicBezTo>
                  <a:cubicBezTo>
                    <a:pt x="106789" y="66692"/>
                    <a:pt x="108503" y="61552"/>
                    <a:pt x="110216" y="57269"/>
                  </a:cubicBezTo>
                  <a:close/>
                  <a:moveTo>
                    <a:pt x="75949" y="59839"/>
                  </a:moveTo>
                  <a:cubicBezTo>
                    <a:pt x="73798" y="61809"/>
                    <a:pt x="71057" y="63017"/>
                    <a:pt x="68153" y="63265"/>
                  </a:cubicBezTo>
                  <a:cubicBezTo>
                    <a:pt x="65189" y="63274"/>
                    <a:pt x="62362" y="62023"/>
                    <a:pt x="60357" y="59839"/>
                  </a:cubicBezTo>
                  <a:lnTo>
                    <a:pt x="44766" y="44418"/>
                  </a:lnTo>
                  <a:cubicBezTo>
                    <a:pt x="40508" y="40315"/>
                    <a:pt x="40379" y="33539"/>
                    <a:pt x="44483" y="29281"/>
                  </a:cubicBezTo>
                  <a:cubicBezTo>
                    <a:pt x="44577" y="29178"/>
                    <a:pt x="44671" y="29092"/>
                    <a:pt x="44766" y="28998"/>
                  </a:cubicBezTo>
                  <a:cubicBezTo>
                    <a:pt x="49075" y="24706"/>
                    <a:pt x="56048" y="24706"/>
                    <a:pt x="60357" y="28998"/>
                  </a:cubicBezTo>
                  <a:lnTo>
                    <a:pt x="75949" y="44418"/>
                  </a:lnTo>
                  <a:cubicBezTo>
                    <a:pt x="80112" y="48685"/>
                    <a:pt x="80035" y="55521"/>
                    <a:pt x="75769" y="59684"/>
                  </a:cubicBezTo>
                  <a:cubicBezTo>
                    <a:pt x="75717" y="59736"/>
                    <a:pt x="75658" y="59787"/>
                    <a:pt x="75606" y="5983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114BCD2-559D-2B20-C6D3-912238DB8B88}"/>
                </a:ext>
              </a:extLst>
            </p:cNvPr>
            <p:cNvSpPr/>
            <p:nvPr/>
          </p:nvSpPr>
          <p:spPr>
            <a:xfrm>
              <a:off x="2010736" y="3641262"/>
              <a:ext cx="162102" cy="163625"/>
            </a:xfrm>
            <a:custGeom>
              <a:avLst/>
              <a:gdLst>
                <a:gd name="connsiteX0" fmla="*/ 161430 w 162102"/>
                <a:gd name="connsiteY0" fmla="*/ 113802 h 163625"/>
                <a:gd name="connsiteX1" fmla="*/ 158774 w 162102"/>
                <a:gd name="connsiteY1" fmla="*/ 108662 h 163625"/>
                <a:gd name="connsiteX2" fmla="*/ 153634 w 162102"/>
                <a:gd name="connsiteY2" fmla="*/ 97525 h 163625"/>
                <a:gd name="connsiteX3" fmla="*/ 152777 w 162102"/>
                <a:gd name="connsiteY3" fmla="*/ 95812 h 163625"/>
                <a:gd name="connsiteX4" fmla="*/ 135644 w 162102"/>
                <a:gd name="connsiteY4" fmla="*/ 54691 h 163625"/>
                <a:gd name="connsiteX5" fmla="*/ 134787 w 162102"/>
                <a:gd name="connsiteY5" fmla="*/ 52978 h 163625"/>
                <a:gd name="connsiteX6" fmla="*/ 132217 w 162102"/>
                <a:gd name="connsiteY6" fmla="*/ 48694 h 163625"/>
                <a:gd name="connsiteX7" fmla="*/ 132217 w 162102"/>
                <a:gd name="connsiteY7" fmla="*/ 48694 h 163625"/>
                <a:gd name="connsiteX8" fmla="*/ 124421 w 162102"/>
                <a:gd name="connsiteY8" fmla="*/ 36701 h 163625"/>
                <a:gd name="connsiteX9" fmla="*/ 120052 w 162102"/>
                <a:gd name="connsiteY9" fmla="*/ 31561 h 163625"/>
                <a:gd name="connsiteX10" fmla="*/ 114826 w 162102"/>
                <a:gd name="connsiteY10" fmla="*/ 27278 h 163625"/>
                <a:gd name="connsiteX11" fmla="*/ 110543 w 162102"/>
                <a:gd name="connsiteY11" fmla="*/ 24708 h 163625"/>
                <a:gd name="connsiteX12" fmla="*/ 67709 w 162102"/>
                <a:gd name="connsiteY12" fmla="*/ 3291 h 163625"/>
                <a:gd name="connsiteX13" fmla="*/ 53831 w 162102"/>
                <a:gd name="connsiteY13" fmla="*/ -136 h 163625"/>
                <a:gd name="connsiteX14" fmla="*/ 51261 w 162102"/>
                <a:gd name="connsiteY14" fmla="*/ -136 h 163625"/>
                <a:gd name="connsiteX15" fmla="*/ 39096 w 162102"/>
                <a:gd name="connsiteY15" fmla="*/ 1577 h 163625"/>
                <a:gd name="connsiteX16" fmla="*/ 27874 w 162102"/>
                <a:gd name="connsiteY16" fmla="*/ 7574 h 163625"/>
                <a:gd name="connsiteX17" fmla="*/ 13996 w 162102"/>
                <a:gd name="connsiteY17" fmla="*/ 18711 h 163625"/>
                <a:gd name="connsiteX18" fmla="*/ 974 w 162102"/>
                <a:gd name="connsiteY18" fmla="*/ 56405 h 163625"/>
                <a:gd name="connsiteX19" fmla="*/ 7056 w 162102"/>
                <a:gd name="connsiteY19" fmla="*/ 79535 h 163625"/>
                <a:gd name="connsiteX20" fmla="*/ 23505 w 162102"/>
                <a:gd name="connsiteY20" fmla="*/ 101809 h 163625"/>
                <a:gd name="connsiteX21" fmla="*/ 74905 w 162102"/>
                <a:gd name="connsiteY21" fmla="*/ 133506 h 163625"/>
                <a:gd name="connsiteX22" fmla="*/ 85271 w 162102"/>
                <a:gd name="connsiteY22" fmla="*/ 142073 h 163625"/>
                <a:gd name="connsiteX23" fmla="*/ 95723 w 162102"/>
                <a:gd name="connsiteY23" fmla="*/ 152353 h 163625"/>
                <a:gd name="connsiteX24" fmla="*/ 121423 w 162102"/>
                <a:gd name="connsiteY24" fmla="*/ 163490 h 163625"/>
                <a:gd name="connsiteX25" fmla="*/ 121423 w 162102"/>
                <a:gd name="connsiteY25" fmla="*/ 163490 h 163625"/>
                <a:gd name="connsiteX26" fmla="*/ 134444 w 162102"/>
                <a:gd name="connsiteY26" fmla="*/ 160919 h 163625"/>
                <a:gd name="connsiteX27" fmla="*/ 139670 w 162102"/>
                <a:gd name="connsiteY27" fmla="*/ 159206 h 163625"/>
                <a:gd name="connsiteX28" fmla="*/ 161344 w 162102"/>
                <a:gd name="connsiteY28" fmla="*/ 113802 h 163625"/>
                <a:gd name="connsiteX29" fmla="*/ 96408 w 162102"/>
                <a:gd name="connsiteY29" fmla="*/ 109519 h 163625"/>
                <a:gd name="connsiteX30" fmla="*/ 86042 w 162102"/>
                <a:gd name="connsiteY30" fmla="*/ 118085 h 163625"/>
                <a:gd name="connsiteX31" fmla="*/ 83386 w 162102"/>
                <a:gd name="connsiteY31" fmla="*/ 118085 h 163625"/>
                <a:gd name="connsiteX32" fmla="*/ 75591 w 162102"/>
                <a:gd name="connsiteY32" fmla="*/ 110375 h 163625"/>
                <a:gd name="connsiteX33" fmla="*/ 49890 w 162102"/>
                <a:gd name="connsiteY33" fmla="*/ 96668 h 163625"/>
                <a:gd name="connsiteX34" fmla="*/ 25561 w 162102"/>
                <a:gd name="connsiteY34" fmla="*/ 72682 h 163625"/>
                <a:gd name="connsiteX35" fmla="*/ 35156 w 162102"/>
                <a:gd name="connsiteY35" fmla="*/ 37558 h 163625"/>
                <a:gd name="connsiteX36" fmla="*/ 50747 w 162102"/>
                <a:gd name="connsiteY36" fmla="*/ 35844 h 163625"/>
                <a:gd name="connsiteX37" fmla="*/ 52460 w 162102"/>
                <a:gd name="connsiteY37" fmla="*/ 51265 h 163625"/>
                <a:gd name="connsiteX38" fmla="*/ 47235 w 162102"/>
                <a:gd name="connsiteY38" fmla="*/ 67541 h 163625"/>
                <a:gd name="connsiteX39" fmla="*/ 58543 w 162102"/>
                <a:gd name="connsiteY39" fmla="*/ 77822 h 163625"/>
                <a:gd name="connsiteX40" fmla="*/ 96408 w 162102"/>
                <a:gd name="connsiteY40" fmla="*/ 109519 h 163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2102" h="163625">
                  <a:moveTo>
                    <a:pt x="161430" y="113802"/>
                  </a:moveTo>
                  <a:lnTo>
                    <a:pt x="158774" y="108662"/>
                  </a:lnTo>
                  <a:cubicBezTo>
                    <a:pt x="157283" y="104850"/>
                    <a:pt x="155570" y="101132"/>
                    <a:pt x="153634" y="97525"/>
                  </a:cubicBezTo>
                  <a:cubicBezTo>
                    <a:pt x="153634" y="96668"/>
                    <a:pt x="152777" y="96668"/>
                    <a:pt x="152777" y="95812"/>
                  </a:cubicBezTo>
                  <a:cubicBezTo>
                    <a:pt x="146695" y="82105"/>
                    <a:pt x="138899" y="62401"/>
                    <a:pt x="135644" y="54691"/>
                  </a:cubicBezTo>
                  <a:cubicBezTo>
                    <a:pt x="135644" y="53835"/>
                    <a:pt x="135644" y="53835"/>
                    <a:pt x="134787" y="52978"/>
                  </a:cubicBezTo>
                  <a:cubicBezTo>
                    <a:pt x="133930" y="52121"/>
                    <a:pt x="133074" y="50408"/>
                    <a:pt x="132217" y="48694"/>
                  </a:cubicBezTo>
                  <a:lnTo>
                    <a:pt x="132217" y="48694"/>
                  </a:lnTo>
                  <a:lnTo>
                    <a:pt x="124421" y="36701"/>
                  </a:lnTo>
                  <a:cubicBezTo>
                    <a:pt x="122622" y="34988"/>
                    <a:pt x="121766" y="33274"/>
                    <a:pt x="120052" y="31561"/>
                  </a:cubicBezTo>
                  <a:cubicBezTo>
                    <a:pt x="118553" y="29865"/>
                    <a:pt x="116788" y="28417"/>
                    <a:pt x="114826" y="27278"/>
                  </a:cubicBezTo>
                  <a:cubicBezTo>
                    <a:pt x="113113" y="26421"/>
                    <a:pt x="112257" y="25564"/>
                    <a:pt x="110543" y="24708"/>
                  </a:cubicBezTo>
                  <a:lnTo>
                    <a:pt x="67709" y="3291"/>
                  </a:lnTo>
                  <a:cubicBezTo>
                    <a:pt x="63357" y="1243"/>
                    <a:pt x="58637" y="78"/>
                    <a:pt x="53831" y="-136"/>
                  </a:cubicBezTo>
                  <a:lnTo>
                    <a:pt x="51261" y="-136"/>
                  </a:lnTo>
                  <a:cubicBezTo>
                    <a:pt x="47157" y="10"/>
                    <a:pt x="43080" y="583"/>
                    <a:pt x="39096" y="1577"/>
                  </a:cubicBezTo>
                  <a:cubicBezTo>
                    <a:pt x="35096" y="3059"/>
                    <a:pt x="31326" y="5073"/>
                    <a:pt x="27874" y="7574"/>
                  </a:cubicBezTo>
                  <a:lnTo>
                    <a:pt x="13996" y="18711"/>
                  </a:lnTo>
                  <a:cubicBezTo>
                    <a:pt x="2696" y="27672"/>
                    <a:pt x="-2384" y="42381"/>
                    <a:pt x="974" y="56405"/>
                  </a:cubicBezTo>
                  <a:lnTo>
                    <a:pt x="7056" y="79535"/>
                  </a:lnTo>
                  <a:cubicBezTo>
                    <a:pt x="9318" y="88873"/>
                    <a:pt x="15246" y="96900"/>
                    <a:pt x="23505" y="101809"/>
                  </a:cubicBezTo>
                  <a:lnTo>
                    <a:pt x="74905" y="133506"/>
                  </a:lnTo>
                  <a:cubicBezTo>
                    <a:pt x="78581" y="136084"/>
                    <a:pt x="82050" y="138946"/>
                    <a:pt x="85271" y="142073"/>
                  </a:cubicBezTo>
                  <a:lnTo>
                    <a:pt x="95723" y="152353"/>
                  </a:lnTo>
                  <a:cubicBezTo>
                    <a:pt x="102542" y="159223"/>
                    <a:pt x="111742" y="163207"/>
                    <a:pt x="121423" y="163490"/>
                  </a:cubicBezTo>
                  <a:lnTo>
                    <a:pt x="121423" y="163490"/>
                  </a:lnTo>
                  <a:cubicBezTo>
                    <a:pt x="125886" y="163472"/>
                    <a:pt x="130307" y="162599"/>
                    <a:pt x="134444" y="160919"/>
                  </a:cubicBezTo>
                  <a:lnTo>
                    <a:pt x="139670" y="159206"/>
                  </a:lnTo>
                  <a:cubicBezTo>
                    <a:pt x="155956" y="150356"/>
                    <a:pt x="164702" y="132032"/>
                    <a:pt x="161344" y="113802"/>
                  </a:cubicBezTo>
                  <a:close/>
                  <a:moveTo>
                    <a:pt x="96408" y="109519"/>
                  </a:moveTo>
                  <a:cubicBezTo>
                    <a:pt x="95560" y="114547"/>
                    <a:pt x="91148" y="118197"/>
                    <a:pt x="86042" y="118085"/>
                  </a:cubicBezTo>
                  <a:lnTo>
                    <a:pt x="83386" y="118085"/>
                  </a:lnTo>
                  <a:cubicBezTo>
                    <a:pt x="79523" y="117229"/>
                    <a:pt x="76490" y="114231"/>
                    <a:pt x="75591" y="110375"/>
                  </a:cubicBezTo>
                  <a:cubicBezTo>
                    <a:pt x="68001" y="104182"/>
                    <a:pt x="59271" y="99521"/>
                    <a:pt x="49890" y="96668"/>
                  </a:cubicBezTo>
                  <a:cubicBezTo>
                    <a:pt x="38437" y="92985"/>
                    <a:pt x="29407" y="84084"/>
                    <a:pt x="25561" y="72682"/>
                  </a:cubicBezTo>
                  <a:cubicBezTo>
                    <a:pt x="23488" y="60131"/>
                    <a:pt x="26991" y="47307"/>
                    <a:pt x="35156" y="37558"/>
                  </a:cubicBezTo>
                  <a:cubicBezTo>
                    <a:pt x="39190" y="33163"/>
                    <a:pt x="45855" y="32426"/>
                    <a:pt x="50747" y="35844"/>
                  </a:cubicBezTo>
                  <a:cubicBezTo>
                    <a:pt x="55193" y="39785"/>
                    <a:pt x="55930" y="46450"/>
                    <a:pt x="52460" y="51265"/>
                  </a:cubicBezTo>
                  <a:cubicBezTo>
                    <a:pt x="50747" y="53835"/>
                    <a:pt x="45521" y="61545"/>
                    <a:pt x="47235" y="67541"/>
                  </a:cubicBezTo>
                  <a:cubicBezTo>
                    <a:pt x="48177" y="70968"/>
                    <a:pt x="52460" y="74395"/>
                    <a:pt x="58543" y="77822"/>
                  </a:cubicBezTo>
                  <a:cubicBezTo>
                    <a:pt x="75591" y="82962"/>
                    <a:pt x="99835" y="94955"/>
                    <a:pt x="96408" y="10951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96851F9-1A0B-52C4-C110-1AF97CAAF4B5}"/>
                </a:ext>
              </a:extLst>
            </p:cNvPr>
            <p:cNvSpPr/>
            <p:nvPr/>
          </p:nvSpPr>
          <p:spPr>
            <a:xfrm>
              <a:off x="2204508" y="3834015"/>
              <a:ext cx="22275" cy="22275"/>
            </a:xfrm>
            <a:custGeom>
              <a:avLst/>
              <a:gdLst>
                <a:gd name="connsiteX0" fmla="*/ 10920 w 22275"/>
                <a:gd name="connsiteY0" fmla="*/ -136 h 22275"/>
                <a:gd name="connsiteX1" fmla="*/ -45 w 22275"/>
                <a:gd name="connsiteY1" fmla="*/ 11172 h 22275"/>
                <a:gd name="connsiteX2" fmla="*/ 11263 w 22275"/>
                <a:gd name="connsiteY2" fmla="*/ 22138 h 22275"/>
                <a:gd name="connsiteX3" fmla="*/ 22229 w 22275"/>
                <a:gd name="connsiteY3" fmla="*/ 11001 h 22275"/>
                <a:gd name="connsiteX4" fmla="*/ 10920 w 22275"/>
                <a:gd name="connsiteY4" fmla="*/ -136 h 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5" h="22275">
                  <a:moveTo>
                    <a:pt x="10920" y="-136"/>
                  </a:moveTo>
                  <a:cubicBezTo>
                    <a:pt x="4769" y="-42"/>
                    <a:pt x="-139" y="5021"/>
                    <a:pt x="-45" y="11172"/>
                  </a:cubicBezTo>
                  <a:cubicBezTo>
                    <a:pt x="49" y="17323"/>
                    <a:pt x="5112" y="22232"/>
                    <a:pt x="11263" y="22138"/>
                  </a:cubicBezTo>
                  <a:cubicBezTo>
                    <a:pt x="17345" y="22043"/>
                    <a:pt x="22229" y="17083"/>
                    <a:pt x="22229" y="11001"/>
                  </a:cubicBezTo>
                  <a:cubicBezTo>
                    <a:pt x="21766" y="4987"/>
                    <a:pt x="16943" y="232"/>
                    <a:pt x="1092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7ACA1A58-CE4D-AD25-EFD1-91694C22F575}"/>
                </a:ext>
              </a:extLst>
            </p:cNvPr>
            <p:cNvSpPr/>
            <p:nvPr/>
          </p:nvSpPr>
          <p:spPr>
            <a:xfrm>
              <a:off x="2388438" y="3501623"/>
              <a:ext cx="22273" cy="22273"/>
            </a:xfrm>
            <a:custGeom>
              <a:avLst/>
              <a:gdLst>
                <a:gd name="connsiteX0" fmla="*/ 11176 w 22273"/>
                <a:gd name="connsiteY0" fmla="*/ 22138 h 22273"/>
                <a:gd name="connsiteX1" fmla="*/ 22227 w 22273"/>
                <a:gd name="connsiteY1" fmla="*/ 10915 h 22273"/>
                <a:gd name="connsiteX2" fmla="*/ 11005 w 22273"/>
                <a:gd name="connsiteY2" fmla="*/ -136 h 22273"/>
                <a:gd name="connsiteX3" fmla="*/ -47 w 22273"/>
                <a:gd name="connsiteY3" fmla="*/ 11001 h 22273"/>
                <a:gd name="connsiteX4" fmla="*/ 11176 w 22273"/>
                <a:gd name="connsiteY4" fmla="*/ 22138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3" h="22273">
                  <a:moveTo>
                    <a:pt x="11176" y="22138"/>
                  </a:moveTo>
                  <a:cubicBezTo>
                    <a:pt x="17327" y="22087"/>
                    <a:pt x="22270" y="17067"/>
                    <a:pt x="22227" y="10915"/>
                  </a:cubicBezTo>
                  <a:cubicBezTo>
                    <a:pt x="22176" y="4765"/>
                    <a:pt x="17156" y="-178"/>
                    <a:pt x="11005" y="-136"/>
                  </a:cubicBezTo>
                  <a:cubicBezTo>
                    <a:pt x="4888" y="-84"/>
                    <a:pt x="-47" y="4884"/>
                    <a:pt x="-47" y="11001"/>
                  </a:cubicBezTo>
                  <a:cubicBezTo>
                    <a:pt x="639" y="16878"/>
                    <a:pt x="5299" y="21496"/>
                    <a:pt x="11176" y="2213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924355F-1382-4D4B-5529-1E2982865ABA}"/>
                </a:ext>
              </a:extLst>
            </p:cNvPr>
            <p:cNvSpPr/>
            <p:nvPr/>
          </p:nvSpPr>
          <p:spPr>
            <a:xfrm>
              <a:off x="2020495" y="3459645"/>
              <a:ext cx="42835" cy="42835"/>
            </a:xfrm>
            <a:custGeom>
              <a:avLst/>
              <a:gdLst>
                <a:gd name="connsiteX0" fmla="*/ 21628 w 42835"/>
                <a:gd name="connsiteY0" fmla="*/ 42699 h 42835"/>
                <a:gd name="connsiteX1" fmla="*/ 42788 w 42835"/>
                <a:gd name="connsiteY1" fmla="*/ 21025 h 42835"/>
                <a:gd name="connsiteX2" fmla="*/ 21114 w 42835"/>
                <a:gd name="connsiteY2" fmla="*/ -135 h 42835"/>
                <a:gd name="connsiteX3" fmla="*/ -46 w 42835"/>
                <a:gd name="connsiteY3" fmla="*/ 21282 h 42835"/>
                <a:gd name="connsiteX4" fmla="*/ 21199 w 42835"/>
                <a:gd name="connsiteY4" fmla="*/ 42699 h 42835"/>
                <a:gd name="connsiteX5" fmla="*/ 21628 w 42835"/>
                <a:gd name="connsiteY5" fmla="*/ 42699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628" y="42699"/>
                  </a:moveTo>
                  <a:cubicBezTo>
                    <a:pt x="33458" y="42554"/>
                    <a:pt x="42925" y="32856"/>
                    <a:pt x="42788" y="21025"/>
                  </a:cubicBezTo>
                  <a:cubicBezTo>
                    <a:pt x="42642" y="9203"/>
                    <a:pt x="32944" y="-272"/>
                    <a:pt x="21114" y="-135"/>
                  </a:cubicBezTo>
                  <a:cubicBezTo>
                    <a:pt x="9386" y="11"/>
                    <a:pt x="-46" y="9555"/>
                    <a:pt x="-46" y="21282"/>
                  </a:cubicBezTo>
                  <a:cubicBezTo>
                    <a:pt x="-98" y="33062"/>
                    <a:pt x="9411" y="42656"/>
                    <a:pt x="21199" y="42699"/>
                  </a:cubicBezTo>
                  <a:cubicBezTo>
                    <a:pt x="21336" y="42699"/>
                    <a:pt x="21482" y="42699"/>
                    <a:pt x="21628" y="4269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50DC7AE-9A86-3A44-1566-1AB741C41C90}"/>
                </a:ext>
              </a:extLst>
            </p:cNvPr>
            <p:cNvSpPr/>
            <p:nvPr/>
          </p:nvSpPr>
          <p:spPr>
            <a:xfrm>
              <a:off x="2300787" y="3606595"/>
              <a:ext cx="163615" cy="164881"/>
            </a:xfrm>
            <a:custGeom>
              <a:avLst/>
              <a:gdLst>
                <a:gd name="connsiteX0" fmla="*/ 162564 w 163615"/>
                <a:gd name="connsiteY0" fmla="*/ 116772 h 164881"/>
                <a:gd name="connsiteX1" fmla="*/ 162564 w 163615"/>
                <a:gd name="connsiteY1" fmla="*/ 116772 h 164881"/>
                <a:gd name="connsiteX2" fmla="*/ 159051 w 163615"/>
                <a:gd name="connsiteY2" fmla="*/ 109919 h 164881"/>
                <a:gd name="connsiteX3" fmla="*/ 152969 w 163615"/>
                <a:gd name="connsiteY3" fmla="*/ 96212 h 164881"/>
                <a:gd name="connsiteX4" fmla="*/ 136521 w 163615"/>
                <a:gd name="connsiteY4" fmla="*/ 56805 h 164881"/>
                <a:gd name="connsiteX5" fmla="*/ 133094 w 163615"/>
                <a:gd name="connsiteY5" fmla="*/ 49951 h 164881"/>
                <a:gd name="connsiteX6" fmla="*/ 125298 w 163615"/>
                <a:gd name="connsiteY6" fmla="*/ 37958 h 164881"/>
                <a:gd name="connsiteX7" fmla="*/ 111420 w 163615"/>
                <a:gd name="connsiteY7" fmla="*/ 25107 h 164881"/>
                <a:gd name="connsiteX8" fmla="*/ 68586 w 163615"/>
                <a:gd name="connsiteY8" fmla="*/ 3691 h 164881"/>
                <a:gd name="connsiteX9" fmla="*/ 39973 w 163615"/>
                <a:gd name="connsiteY9" fmla="*/ 1977 h 164881"/>
                <a:gd name="connsiteX10" fmla="*/ 28751 w 163615"/>
                <a:gd name="connsiteY10" fmla="*/ 7974 h 164881"/>
                <a:gd name="connsiteX11" fmla="*/ 14016 w 163615"/>
                <a:gd name="connsiteY11" fmla="*/ 20824 h 164881"/>
                <a:gd name="connsiteX12" fmla="*/ 994 w 163615"/>
                <a:gd name="connsiteY12" fmla="*/ 58518 h 164881"/>
                <a:gd name="connsiteX13" fmla="*/ 7076 w 163615"/>
                <a:gd name="connsiteY13" fmla="*/ 81648 h 164881"/>
                <a:gd name="connsiteX14" fmla="*/ 16586 w 163615"/>
                <a:gd name="connsiteY14" fmla="*/ 97925 h 164881"/>
                <a:gd name="connsiteX15" fmla="*/ 23525 w 163615"/>
                <a:gd name="connsiteY15" fmla="*/ 103065 h 164881"/>
                <a:gd name="connsiteX16" fmla="*/ 23525 w 163615"/>
                <a:gd name="connsiteY16" fmla="*/ 103065 h 164881"/>
                <a:gd name="connsiteX17" fmla="*/ 74925 w 163615"/>
                <a:gd name="connsiteY17" fmla="*/ 134762 h 164881"/>
                <a:gd name="connsiteX18" fmla="*/ 85291 w 163615"/>
                <a:gd name="connsiteY18" fmla="*/ 143329 h 164881"/>
                <a:gd name="connsiteX19" fmla="*/ 95743 w 163615"/>
                <a:gd name="connsiteY19" fmla="*/ 153609 h 164881"/>
                <a:gd name="connsiteX20" fmla="*/ 121443 w 163615"/>
                <a:gd name="connsiteY20" fmla="*/ 164746 h 164881"/>
                <a:gd name="connsiteX21" fmla="*/ 121443 w 163615"/>
                <a:gd name="connsiteY21" fmla="*/ 164746 h 164881"/>
                <a:gd name="connsiteX22" fmla="*/ 134465 w 163615"/>
                <a:gd name="connsiteY22" fmla="*/ 162176 h 164881"/>
                <a:gd name="connsiteX23" fmla="*/ 139690 w 163615"/>
                <a:gd name="connsiteY23" fmla="*/ 160462 h 164881"/>
                <a:gd name="connsiteX24" fmla="*/ 162564 w 163615"/>
                <a:gd name="connsiteY24" fmla="*/ 116772 h 164881"/>
                <a:gd name="connsiteX25" fmla="*/ 129581 w 163615"/>
                <a:gd name="connsiteY25" fmla="*/ 109919 h 164881"/>
                <a:gd name="connsiteX26" fmla="*/ 88033 w 163615"/>
                <a:gd name="connsiteY26" fmla="*/ 69655 h 164881"/>
                <a:gd name="connsiteX27" fmla="*/ 55907 w 163615"/>
                <a:gd name="connsiteY27" fmla="*/ 45668 h 164881"/>
                <a:gd name="connsiteX28" fmla="*/ 43528 w 163615"/>
                <a:gd name="connsiteY28" fmla="*/ 36733 h 164881"/>
                <a:gd name="connsiteX29" fmla="*/ 52472 w 163615"/>
                <a:gd name="connsiteY29" fmla="*/ 24353 h 164881"/>
                <a:gd name="connsiteX30" fmla="*/ 53337 w 163615"/>
                <a:gd name="connsiteY30" fmla="*/ 24251 h 164881"/>
                <a:gd name="connsiteX31" fmla="*/ 107908 w 163615"/>
                <a:gd name="connsiteY31" fmla="*/ 64515 h 164881"/>
                <a:gd name="connsiteX32" fmla="*/ 128725 w 163615"/>
                <a:gd name="connsiteY32" fmla="*/ 88502 h 164881"/>
                <a:gd name="connsiteX33" fmla="*/ 128725 w 163615"/>
                <a:gd name="connsiteY33" fmla="*/ 88502 h 164881"/>
                <a:gd name="connsiteX34" fmla="*/ 132237 w 163615"/>
                <a:gd name="connsiteY34" fmla="*/ 109919 h 16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615" h="164881">
                  <a:moveTo>
                    <a:pt x="162564" y="116772"/>
                  </a:moveTo>
                  <a:lnTo>
                    <a:pt x="162564" y="116772"/>
                  </a:lnTo>
                  <a:cubicBezTo>
                    <a:pt x="160859" y="114802"/>
                    <a:pt x="159659" y="112454"/>
                    <a:pt x="159051" y="109919"/>
                  </a:cubicBezTo>
                  <a:cubicBezTo>
                    <a:pt x="157338" y="106492"/>
                    <a:pt x="155625" y="102208"/>
                    <a:pt x="152969" y="96212"/>
                  </a:cubicBezTo>
                  <a:cubicBezTo>
                    <a:pt x="146972" y="82505"/>
                    <a:pt x="140033" y="65371"/>
                    <a:pt x="136521" y="56805"/>
                  </a:cubicBezTo>
                  <a:cubicBezTo>
                    <a:pt x="135724" y="54363"/>
                    <a:pt x="134576" y="52050"/>
                    <a:pt x="133094" y="49951"/>
                  </a:cubicBezTo>
                  <a:lnTo>
                    <a:pt x="125298" y="37958"/>
                  </a:lnTo>
                  <a:cubicBezTo>
                    <a:pt x="121537" y="32826"/>
                    <a:pt x="116826" y="28466"/>
                    <a:pt x="111420" y="25107"/>
                  </a:cubicBezTo>
                  <a:lnTo>
                    <a:pt x="68586" y="3691"/>
                  </a:lnTo>
                  <a:cubicBezTo>
                    <a:pt x="59677" y="-730"/>
                    <a:pt x="49354" y="-1347"/>
                    <a:pt x="39973" y="1977"/>
                  </a:cubicBezTo>
                  <a:cubicBezTo>
                    <a:pt x="35972" y="3459"/>
                    <a:pt x="32203" y="5472"/>
                    <a:pt x="28751" y="7974"/>
                  </a:cubicBezTo>
                  <a:lnTo>
                    <a:pt x="14016" y="20824"/>
                  </a:lnTo>
                  <a:cubicBezTo>
                    <a:pt x="2682" y="29759"/>
                    <a:pt x="-2407" y="44485"/>
                    <a:pt x="994" y="58518"/>
                  </a:cubicBezTo>
                  <a:lnTo>
                    <a:pt x="7076" y="81648"/>
                  </a:lnTo>
                  <a:cubicBezTo>
                    <a:pt x="8867" y="87773"/>
                    <a:pt x="12131" y="93359"/>
                    <a:pt x="16586" y="97925"/>
                  </a:cubicBezTo>
                  <a:cubicBezTo>
                    <a:pt x="18513" y="100101"/>
                    <a:pt x="20878" y="101849"/>
                    <a:pt x="23525" y="103065"/>
                  </a:cubicBezTo>
                  <a:lnTo>
                    <a:pt x="23525" y="103065"/>
                  </a:lnTo>
                  <a:lnTo>
                    <a:pt x="74925" y="134762"/>
                  </a:lnTo>
                  <a:cubicBezTo>
                    <a:pt x="78583" y="137358"/>
                    <a:pt x="82053" y="140219"/>
                    <a:pt x="85291" y="143329"/>
                  </a:cubicBezTo>
                  <a:lnTo>
                    <a:pt x="95743" y="153609"/>
                  </a:lnTo>
                  <a:cubicBezTo>
                    <a:pt x="102562" y="160480"/>
                    <a:pt x="111763" y="164463"/>
                    <a:pt x="121443" y="164746"/>
                  </a:cubicBezTo>
                  <a:lnTo>
                    <a:pt x="121443" y="164746"/>
                  </a:lnTo>
                  <a:cubicBezTo>
                    <a:pt x="125906" y="164720"/>
                    <a:pt x="130327" y="163847"/>
                    <a:pt x="134465" y="162176"/>
                  </a:cubicBezTo>
                  <a:lnTo>
                    <a:pt x="139690" y="160462"/>
                  </a:lnTo>
                  <a:cubicBezTo>
                    <a:pt x="157106" y="153601"/>
                    <a:pt x="166847" y="134994"/>
                    <a:pt x="162564" y="116772"/>
                  </a:cubicBezTo>
                  <a:close/>
                  <a:moveTo>
                    <a:pt x="129581" y="109919"/>
                  </a:moveTo>
                  <a:cubicBezTo>
                    <a:pt x="121786" y="109919"/>
                    <a:pt x="98398" y="106492"/>
                    <a:pt x="88033" y="69655"/>
                  </a:cubicBezTo>
                  <a:cubicBezTo>
                    <a:pt x="84991" y="54646"/>
                    <a:pt x="71165" y="44314"/>
                    <a:pt x="55907" y="45668"/>
                  </a:cubicBezTo>
                  <a:cubicBezTo>
                    <a:pt x="50022" y="46619"/>
                    <a:pt x="44479" y="42618"/>
                    <a:pt x="43528" y="36733"/>
                  </a:cubicBezTo>
                  <a:cubicBezTo>
                    <a:pt x="42586" y="30847"/>
                    <a:pt x="46586" y="25305"/>
                    <a:pt x="52472" y="24353"/>
                  </a:cubicBezTo>
                  <a:cubicBezTo>
                    <a:pt x="52755" y="24311"/>
                    <a:pt x="53046" y="24277"/>
                    <a:pt x="53337" y="24251"/>
                  </a:cubicBezTo>
                  <a:cubicBezTo>
                    <a:pt x="79055" y="22066"/>
                    <a:pt x="102408" y="39294"/>
                    <a:pt x="107908" y="64515"/>
                  </a:cubicBezTo>
                  <a:cubicBezTo>
                    <a:pt x="114847" y="89358"/>
                    <a:pt x="127011" y="88502"/>
                    <a:pt x="128725" y="88502"/>
                  </a:cubicBezTo>
                  <a:lnTo>
                    <a:pt x="128725" y="88502"/>
                  </a:lnTo>
                  <a:lnTo>
                    <a:pt x="132237" y="109919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FDD5B30-6C7D-6A13-F6C9-A8562605B19A}"/>
                </a:ext>
              </a:extLst>
            </p:cNvPr>
            <p:cNvSpPr/>
            <p:nvPr/>
          </p:nvSpPr>
          <p:spPr>
            <a:xfrm>
              <a:off x="2201371" y="3586435"/>
              <a:ext cx="104311" cy="188476"/>
            </a:xfrm>
            <a:custGeom>
              <a:avLst/>
              <a:gdLst>
                <a:gd name="connsiteX0" fmla="*/ 102466 w 104311"/>
                <a:gd name="connsiteY0" fmla="*/ 134362 h 188476"/>
                <a:gd name="connsiteX1" fmla="*/ 100753 w 104311"/>
                <a:gd name="connsiteY1" fmla="*/ 132649 h 188476"/>
                <a:gd name="connsiteX2" fmla="*/ 100753 w 104311"/>
                <a:gd name="connsiteY2" fmla="*/ 131792 h 188476"/>
                <a:gd name="connsiteX3" fmla="*/ 99039 w 104311"/>
                <a:gd name="connsiteY3" fmla="*/ 130079 h 188476"/>
                <a:gd name="connsiteX4" fmla="*/ 98183 w 104311"/>
                <a:gd name="connsiteY4" fmla="*/ 129222 h 188476"/>
                <a:gd name="connsiteX5" fmla="*/ 97326 w 104311"/>
                <a:gd name="connsiteY5" fmla="*/ 127509 h 188476"/>
                <a:gd name="connsiteX6" fmla="*/ 96469 w 104311"/>
                <a:gd name="connsiteY6" fmla="*/ 126652 h 188476"/>
                <a:gd name="connsiteX7" fmla="*/ 94670 w 104311"/>
                <a:gd name="connsiteY7" fmla="*/ 124939 h 188476"/>
                <a:gd name="connsiteX8" fmla="*/ 94670 w 104311"/>
                <a:gd name="connsiteY8" fmla="*/ 124939 h 188476"/>
                <a:gd name="connsiteX9" fmla="*/ 92957 w 104311"/>
                <a:gd name="connsiteY9" fmla="*/ 123226 h 188476"/>
                <a:gd name="connsiteX10" fmla="*/ 92957 w 104311"/>
                <a:gd name="connsiteY10" fmla="*/ 122369 h 188476"/>
                <a:gd name="connsiteX11" fmla="*/ 92100 w 104311"/>
                <a:gd name="connsiteY11" fmla="*/ 120655 h 188476"/>
                <a:gd name="connsiteX12" fmla="*/ 91243 w 104311"/>
                <a:gd name="connsiteY12" fmla="*/ 119799 h 188476"/>
                <a:gd name="connsiteX13" fmla="*/ 90387 w 104311"/>
                <a:gd name="connsiteY13" fmla="*/ 118085 h 188476"/>
                <a:gd name="connsiteX14" fmla="*/ 90387 w 104311"/>
                <a:gd name="connsiteY14" fmla="*/ 117229 h 188476"/>
                <a:gd name="connsiteX15" fmla="*/ 89530 w 104311"/>
                <a:gd name="connsiteY15" fmla="*/ 115516 h 188476"/>
                <a:gd name="connsiteX16" fmla="*/ 89530 w 104311"/>
                <a:gd name="connsiteY16" fmla="*/ 115516 h 188476"/>
                <a:gd name="connsiteX17" fmla="*/ 88588 w 104311"/>
                <a:gd name="connsiteY17" fmla="*/ 112945 h 188476"/>
                <a:gd name="connsiteX18" fmla="*/ 88588 w 104311"/>
                <a:gd name="connsiteY18" fmla="*/ 112089 h 188476"/>
                <a:gd name="connsiteX19" fmla="*/ 87731 w 104311"/>
                <a:gd name="connsiteY19" fmla="*/ 110375 h 188476"/>
                <a:gd name="connsiteX20" fmla="*/ 87731 w 104311"/>
                <a:gd name="connsiteY20" fmla="*/ 109519 h 188476"/>
                <a:gd name="connsiteX21" fmla="*/ 86874 w 104311"/>
                <a:gd name="connsiteY21" fmla="*/ 107805 h 188476"/>
                <a:gd name="connsiteX22" fmla="*/ 86874 w 104311"/>
                <a:gd name="connsiteY22" fmla="*/ 106949 h 188476"/>
                <a:gd name="connsiteX23" fmla="*/ 86018 w 104311"/>
                <a:gd name="connsiteY23" fmla="*/ 104379 h 188476"/>
                <a:gd name="connsiteX24" fmla="*/ 79935 w 104311"/>
                <a:gd name="connsiteY24" fmla="*/ 83818 h 188476"/>
                <a:gd name="connsiteX25" fmla="*/ 99039 w 104311"/>
                <a:gd name="connsiteY25" fmla="*/ 25564 h 188476"/>
                <a:gd name="connsiteX26" fmla="*/ 100753 w 104311"/>
                <a:gd name="connsiteY26" fmla="*/ 23851 h 188476"/>
                <a:gd name="connsiteX27" fmla="*/ 102466 w 104311"/>
                <a:gd name="connsiteY27" fmla="*/ 22994 h 188476"/>
                <a:gd name="connsiteX28" fmla="*/ 94670 w 104311"/>
                <a:gd name="connsiteY28" fmla="*/ 11857 h 188476"/>
                <a:gd name="connsiteX29" fmla="*/ 85161 w 104311"/>
                <a:gd name="connsiteY29" fmla="*/ 5004 h 188476"/>
                <a:gd name="connsiteX30" fmla="*/ 72996 w 104311"/>
                <a:gd name="connsiteY30" fmla="*/ 1577 h 188476"/>
                <a:gd name="connsiteX31" fmla="*/ 54835 w 104311"/>
                <a:gd name="connsiteY31" fmla="*/ -136 h 188476"/>
                <a:gd name="connsiteX32" fmla="*/ 45326 w 104311"/>
                <a:gd name="connsiteY32" fmla="*/ -136 h 188476"/>
                <a:gd name="connsiteX33" fmla="*/ 18426 w 104311"/>
                <a:gd name="connsiteY33" fmla="*/ 16998 h 188476"/>
                <a:gd name="connsiteX34" fmla="*/ 12344 w 104311"/>
                <a:gd name="connsiteY34" fmla="*/ 27278 h 188476"/>
                <a:gd name="connsiteX35" fmla="*/ 5404 w 104311"/>
                <a:gd name="connsiteY35" fmla="*/ 37558 h 188476"/>
                <a:gd name="connsiteX36" fmla="*/ 1121 w 104311"/>
                <a:gd name="connsiteY36" fmla="*/ 64971 h 188476"/>
                <a:gd name="connsiteX37" fmla="*/ 14999 w 104311"/>
                <a:gd name="connsiteY37" fmla="*/ 122369 h 188476"/>
                <a:gd name="connsiteX38" fmla="*/ 15856 w 104311"/>
                <a:gd name="connsiteY38" fmla="*/ 125795 h 188476"/>
                <a:gd name="connsiteX39" fmla="*/ 16713 w 104311"/>
                <a:gd name="connsiteY39" fmla="*/ 135219 h 188476"/>
                <a:gd name="connsiteX40" fmla="*/ 16713 w 104311"/>
                <a:gd name="connsiteY40" fmla="*/ 149783 h 188476"/>
                <a:gd name="connsiteX41" fmla="*/ 16713 w 104311"/>
                <a:gd name="connsiteY41" fmla="*/ 149783 h 188476"/>
                <a:gd name="connsiteX42" fmla="*/ 38386 w 104311"/>
                <a:gd name="connsiteY42" fmla="*/ 182336 h 188476"/>
                <a:gd name="connsiteX43" fmla="*/ 43527 w 104311"/>
                <a:gd name="connsiteY43" fmla="*/ 184906 h 188476"/>
                <a:gd name="connsiteX44" fmla="*/ 59204 w 104311"/>
                <a:gd name="connsiteY44" fmla="*/ 188333 h 188476"/>
                <a:gd name="connsiteX45" fmla="*/ 90387 w 104311"/>
                <a:gd name="connsiteY45" fmla="*/ 171200 h 188476"/>
                <a:gd name="connsiteX46" fmla="*/ 90387 w 104311"/>
                <a:gd name="connsiteY46" fmla="*/ 171200 h 188476"/>
                <a:gd name="connsiteX47" fmla="*/ 92100 w 104311"/>
                <a:gd name="connsiteY47" fmla="*/ 166059 h 188476"/>
                <a:gd name="connsiteX48" fmla="*/ 96469 w 104311"/>
                <a:gd name="connsiteY48" fmla="*/ 155779 h 188476"/>
                <a:gd name="connsiteX49" fmla="*/ 104265 w 104311"/>
                <a:gd name="connsiteY49" fmla="*/ 136076 h 188476"/>
                <a:gd name="connsiteX50" fmla="*/ 102466 w 104311"/>
                <a:gd name="connsiteY50" fmla="*/ 134362 h 188476"/>
                <a:gd name="connsiteX51" fmla="*/ 65201 w 104311"/>
                <a:gd name="connsiteY51" fmla="*/ 134362 h 188476"/>
                <a:gd name="connsiteX52" fmla="*/ 55691 w 104311"/>
                <a:gd name="connsiteY52" fmla="*/ 156636 h 188476"/>
                <a:gd name="connsiteX53" fmla="*/ 46182 w 104311"/>
                <a:gd name="connsiteY53" fmla="*/ 161776 h 188476"/>
                <a:gd name="connsiteX54" fmla="*/ 40100 w 104311"/>
                <a:gd name="connsiteY54" fmla="*/ 160063 h 188476"/>
                <a:gd name="connsiteX55" fmla="*/ 36074 w 104311"/>
                <a:gd name="connsiteY55" fmla="*/ 146476 h 188476"/>
                <a:gd name="connsiteX56" fmla="*/ 36673 w 104311"/>
                <a:gd name="connsiteY56" fmla="*/ 145499 h 188476"/>
                <a:gd name="connsiteX57" fmla="*/ 38386 w 104311"/>
                <a:gd name="connsiteY57" fmla="*/ 105235 h 188476"/>
                <a:gd name="connsiteX58" fmla="*/ 24508 w 104311"/>
                <a:gd name="connsiteY58" fmla="*/ 50408 h 188476"/>
                <a:gd name="connsiteX59" fmla="*/ 44469 w 104311"/>
                <a:gd name="connsiteY59" fmla="*/ 58975 h 188476"/>
                <a:gd name="connsiteX60" fmla="*/ 44469 w 104311"/>
                <a:gd name="connsiteY60" fmla="*/ 58975 h 188476"/>
                <a:gd name="connsiteX61" fmla="*/ 52265 w 104311"/>
                <a:gd name="connsiteY61" fmla="*/ 89815 h 188476"/>
                <a:gd name="connsiteX62" fmla="*/ 65201 w 104311"/>
                <a:gd name="connsiteY62" fmla="*/ 134362 h 18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04311" h="188476">
                  <a:moveTo>
                    <a:pt x="102466" y="134362"/>
                  </a:moveTo>
                  <a:lnTo>
                    <a:pt x="100753" y="132649"/>
                  </a:lnTo>
                  <a:lnTo>
                    <a:pt x="100753" y="131792"/>
                  </a:lnTo>
                  <a:lnTo>
                    <a:pt x="99039" y="130079"/>
                  </a:lnTo>
                  <a:lnTo>
                    <a:pt x="98183" y="129222"/>
                  </a:lnTo>
                  <a:cubicBezTo>
                    <a:pt x="98183" y="128366"/>
                    <a:pt x="97326" y="128366"/>
                    <a:pt x="97326" y="127509"/>
                  </a:cubicBezTo>
                  <a:lnTo>
                    <a:pt x="96469" y="126652"/>
                  </a:lnTo>
                  <a:lnTo>
                    <a:pt x="94670" y="124939"/>
                  </a:lnTo>
                  <a:lnTo>
                    <a:pt x="94670" y="124939"/>
                  </a:lnTo>
                  <a:cubicBezTo>
                    <a:pt x="93814" y="124082"/>
                    <a:pt x="93814" y="123226"/>
                    <a:pt x="92957" y="123226"/>
                  </a:cubicBezTo>
                  <a:lnTo>
                    <a:pt x="92957" y="122369"/>
                  </a:lnTo>
                  <a:cubicBezTo>
                    <a:pt x="92957" y="121512"/>
                    <a:pt x="92100" y="121512"/>
                    <a:pt x="92100" y="120655"/>
                  </a:cubicBezTo>
                  <a:cubicBezTo>
                    <a:pt x="92100" y="120184"/>
                    <a:pt x="91715" y="119799"/>
                    <a:pt x="91243" y="119799"/>
                  </a:cubicBezTo>
                  <a:cubicBezTo>
                    <a:pt x="91243" y="118942"/>
                    <a:pt x="90387" y="118942"/>
                    <a:pt x="90387" y="118085"/>
                  </a:cubicBezTo>
                  <a:lnTo>
                    <a:pt x="90387" y="117229"/>
                  </a:lnTo>
                  <a:cubicBezTo>
                    <a:pt x="90293" y="116578"/>
                    <a:pt x="89993" y="115978"/>
                    <a:pt x="89530" y="115516"/>
                  </a:cubicBezTo>
                  <a:lnTo>
                    <a:pt x="89530" y="115516"/>
                  </a:lnTo>
                  <a:cubicBezTo>
                    <a:pt x="89530" y="114659"/>
                    <a:pt x="88588" y="113802"/>
                    <a:pt x="88588" y="112945"/>
                  </a:cubicBezTo>
                  <a:lnTo>
                    <a:pt x="88588" y="112089"/>
                  </a:lnTo>
                  <a:cubicBezTo>
                    <a:pt x="88588" y="111232"/>
                    <a:pt x="88588" y="111232"/>
                    <a:pt x="87731" y="110375"/>
                  </a:cubicBezTo>
                  <a:lnTo>
                    <a:pt x="87731" y="109519"/>
                  </a:lnTo>
                  <a:cubicBezTo>
                    <a:pt x="87731" y="108662"/>
                    <a:pt x="87731" y="108662"/>
                    <a:pt x="86874" y="107805"/>
                  </a:cubicBezTo>
                  <a:lnTo>
                    <a:pt x="86874" y="106949"/>
                  </a:lnTo>
                  <a:cubicBezTo>
                    <a:pt x="86874" y="106092"/>
                    <a:pt x="86018" y="105235"/>
                    <a:pt x="86018" y="104379"/>
                  </a:cubicBezTo>
                  <a:lnTo>
                    <a:pt x="79935" y="83818"/>
                  </a:lnTo>
                  <a:cubicBezTo>
                    <a:pt x="74641" y="62342"/>
                    <a:pt x="82051" y="39734"/>
                    <a:pt x="99039" y="25564"/>
                  </a:cubicBezTo>
                  <a:lnTo>
                    <a:pt x="100753" y="23851"/>
                  </a:lnTo>
                  <a:lnTo>
                    <a:pt x="102466" y="22994"/>
                  </a:lnTo>
                  <a:cubicBezTo>
                    <a:pt x="100701" y="18762"/>
                    <a:pt x="98046" y="14959"/>
                    <a:pt x="94670" y="11857"/>
                  </a:cubicBezTo>
                  <a:cubicBezTo>
                    <a:pt x="91869" y="9099"/>
                    <a:pt x="88665" y="6794"/>
                    <a:pt x="85161" y="5004"/>
                  </a:cubicBezTo>
                  <a:cubicBezTo>
                    <a:pt x="81366" y="3077"/>
                    <a:pt x="77237" y="1911"/>
                    <a:pt x="72996" y="1577"/>
                  </a:cubicBezTo>
                  <a:lnTo>
                    <a:pt x="54835" y="-136"/>
                  </a:lnTo>
                  <a:lnTo>
                    <a:pt x="45326" y="-136"/>
                  </a:lnTo>
                  <a:cubicBezTo>
                    <a:pt x="34283" y="1372"/>
                    <a:pt x="24457" y="7634"/>
                    <a:pt x="18426" y="16998"/>
                  </a:cubicBezTo>
                  <a:lnTo>
                    <a:pt x="12344" y="27278"/>
                  </a:lnTo>
                  <a:lnTo>
                    <a:pt x="5404" y="37558"/>
                  </a:lnTo>
                  <a:cubicBezTo>
                    <a:pt x="179" y="45679"/>
                    <a:pt x="-1380" y="55642"/>
                    <a:pt x="1121" y="64971"/>
                  </a:cubicBezTo>
                  <a:lnTo>
                    <a:pt x="14999" y="122369"/>
                  </a:lnTo>
                  <a:cubicBezTo>
                    <a:pt x="14999" y="123226"/>
                    <a:pt x="15856" y="124939"/>
                    <a:pt x="15856" y="125795"/>
                  </a:cubicBezTo>
                  <a:cubicBezTo>
                    <a:pt x="16533" y="128888"/>
                    <a:pt x="16815" y="132058"/>
                    <a:pt x="16713" y="135219"/>
                  </a:cubicBezTo>
                  <a:lnTo>
                    <a:pt x="16713" y="149783"/>
                  </a:lnTo>
                  <a:lnTo>
                    <a:pt x="16713" y="149783"/>
                  </a:lnTo>
                  <a:cubicBezTo>
                    <a:pt x="17047" y="163909"/>
                    <a:pt x="25476" y="176579"/>
                    <a:pt x="38386" y="182336"/>
                  </a:cubicBezTo>
                  <a:lnTo>
                    <a:pt x="43527" y="184906"/>
                  </a:lnTo>
                  <a:cubicBezTo>
                    <a:pt x="48410" y="187271"/>
                    <a:pt x="53781" y="188444"/>
                    <a:pt x="59204" y="188333"/>
                  </a:cubicBezTo>
                  <a:cubicBezTo>
                    <a:pt x="71865" y="188402"/>
                    <a:pt x="83653" y="181925"/>
                    <a:pt x="90387" y="171200"/>
                  </a:cubicBezTo>
                  <a:lnTo>
                    <a:pt x="90387" y="171200"/>
                  </a:lnTo>
                  <a:cubicBezTo>
                    <a:pt x="90567" y="169383"/>
                    <a:pt x="91149" y="167619"/>
                    <a:pt x="92100" y="166059"/>
                  </a:cubicBezTo>
                  <a:cubicBezTo>
                    <a:pt x="92957" y="163489"/>
                    <a:pt x="94670" y="160063"/>
                    <a:pt x="96469" y="155779"/>
                  </a:cubicBezTo>
                  <a:cubicBezTo>
                    <a:pt x="98268" y="151496"/>
                    <a:pt x="101609" y="143786"/>
                    <a:pt x="104265" y="136076"/>
                  </a:cubicBezTo>
                  <a:cubicBezTo>
                    <a:pt x="103323" y="136076"/>
                    <a:pt x="103323" y="135219"/>
                    <a:pt x="102466" y="134362"/>
                  </a:cubicBezTo>
                  <a:close/>
                  <a:moveTo>
                    <a:pt x="65201" y="134362"/>
                  </a:moveTo>
                  <a:cubicBezTo>
                    <a:pt x="63093" y="142192"/>
                    <a:pt x="59889" y="149697"/>
                    <a:pt x="55691" y="156636"/>
                  </a:cubicBezTo>
                  <a:cubicBezTo>
                    <a:pt x="53815" y="160071"/>
                    <a:pt x="50089" y="162084"/>
                    <a:pt x="46182" y="161776"/>
                  </a:cubicBezTo>
                  <a:cubicBezTo>
                    <a:pt x="44066" y="161605"/>
                    <a:pt x="41993" y="161022"/>
                    <a:pt x="40100" y="160063"/>
                  </a:cubicBezTo>
                  <a:cubicBezTo>
                    <a:pt x="35234" y="157424"/>
                    <a:pt x="33426" y="151342"/>
                    <a:pt x="36074" y="146476"/>
                  </a:cubicBezTo>
                  <a:cubicBezTo>
                    <a:pt x="36253" y="146133"/>
                    <a:pt x="36450" y="145816"/>
                    <a:pt x="36673" y="145499"/>
                  </a:cubicBezTo>
                  <a:cubicBezTo>
                    <a:pt x="36673" y="145499"/>
                    <a:pt x="53121" y="118942"/>
                    <a:pt x="38386" y="105235"/>
                  </a:cubicBezTo>
                  <a:cubicBezTo>
                    <a:pt x="22658" y="91717"/>
                    <a:pt x="17107" y="69786"/>
                    <a:pt x="24508" y="50408"/>
                  </a:cubicBezTo>
                  <a:lnTo>
                    <a:pt x="44469" y="58975"/>
                  </a:lnTo>
                  <a:lnTo>
                    <a:pt x="44469" y="58975"/>
                  </a:lnTo>
                  <a:cubicBezTo>
                    <a:pt x="40031" y="69854"/>
                    <a:pt x="43192" y="82353"/>
                    <a:pt x="52265" y="89815"/>
                  </a:cubicBezTo>
                  <a:cubicBezTo>
                    <a:pt x="66057" y="100095"/>
                    <a:pt x="69741" y="115516"/>
                    <a:pt x="65201" y="13436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38" name="Graphic 2">
            <a:extLst>
              <a:ext uri="{FF2B5EF4-FFF2-40B4-BE49-F238E27FC236}">
                <a16:creationId xmlns:a16="http://schemas.microsoft.com/office/drawing/2014/main" id="{A2F3FBE5-10C5-B437-1C91-6DD36ADFE0CE}"/>
              </a:ext>
            </a:extLst>
          </p:cNvPr>
          <p:cNvGrpSpPr/>
          <p:nvPr/>
        </p:nvGrpSpPr>
        <p:grpSpPr>
          <a:xfrm>
            <a:off x="920092" y="3457077"/>
            <a:ext cx="450612" cy="400925"/>
            <a:chOff x="920092" y="3457077"/>
            <a:chExt cx="450612" cy="400925"/>
          </a:xfrm>
          <a:solidFill>
            <a:srgbClr val="000000"/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0FB134F0-FA5B-4DAF-D77B-5195709AF90D}"/>
                </a:ext>
              </a:extLst>
            </p:cNvPr>
            <p:cNvSpPr/>
            <p:nvPr/>
          </p:nvSpPr>
          <p:spPr>
            <a:xfrm>
              <a:off x="973635" y="3468213"/>
              <a:ext cx="160370" cy="257003"/>
            </a:xfrm>
            <a:custGeom>
              <a:avLst/>
              <a:gdLst>
                <a:gd name="connsiteX0" fmla="*/ -47 w 160370"/>
                <a:gd name="connsiteY0" fmla="*/ 221744 h 257003"/>
                <a:gd name="connsiteX1" fmla="*/ 160324 w 160370"/>
                <a:gd name="connsiteY1" fmla="*/ 256867 h 257003"/>
                <a:gd name="connsiteX2" fmla="*/ 160324 w 160370"/>
                <a:gd name="connsiteY2" fmla="*/ 22994 h 257003"/>
                <a:gd name="connsiteX3" fmla="*/ 48955 w 160370"/>
                <a:gd name="connsiteY3" fmla="*/ -136 h 257003"/>
                <a:gd name="connsiteX4" fmla="*/ 63262 w 160370"/>
                <a:gd name="connsiteY4" fmla="*/ 88102 h 257003"/>
                <a:gd name="connsiteX5" fmla="*/ 76283 w 160370"/>
                <a:gd name="connsiteY5" fmla="*/ 79535 h 257003"/>
                <a:gd name="connsiteX6" fmla="*/ 130854 w 160370"/>
                <a:gd name="connsiteY6" fmla="*/ 90672 h 257003"/>
                <a:gd name="connsiteX7" fmla="*/ 139437 w 160370"/>
                <a:gd name="connsiteY7" fmla="*/ 103445 h 257003"/>
                <a:gd name="connsiteX8" fmla="*/ 139421 w 160370"/>
                <a:gd name="connsiteY8" fmla="*/ 103522 h 257003"/>
                <a:gd name="connsiteX9" fmla="*/ 129055 w 160370"/>
                <a:gd name="connsiteY9" fmla="*/ 112089 h 257003"/>
                <a:gd name="connsiteX10" fmla="*/ 127256 w 160370"/>
                <a:gd name="connsiteY10" fmla="*/ 112089 h 257003"/>
                <a:gd name="connsiteX11" fmla="*/ 71829 w 160370"/>
                <a:gd name="connsiteY11" fmla="*/ 100952 h 257003"/>
                <a:gd name="connsiteX12" fmla="*/ 63246 w 160370"/>
                <a:gd name="connsiteY12" fmla="*/ 88179 h 257003"/>
                <a:gd name="connsiteX13" fmla="*/ 63262 w 160370"/>
                <a:gd name="connsiteY13" fmla="*/ 88102 h 257003"/>
                <a:gd name="connsiteX14" fmla="*/ 63262 w 160370"/>
                <a:gd name="connsiteY14" fmla="*/ 130936 h 257003"/>
                <a:gd name="connsiteX15" fmla="*/ 76283 w 160370"/>
                <a:gd name="connsiteY15" fmla="*/ 122369 h 257003"/>
                <a:gd name="connsiteX16" fmla="*/ 130854 w 160370"/>
                <a:gd name="connsiteY16" fmla="*/ 133506 h 257003"/>
                <a:gd name="connsiteX17" fmla="*/ 139437 w 160370"/>
                <a:gd name="connsiteY17" fmla="*/ 146279 h 257003"/>
                <a:gd name="connsiteX18" fmla="*/ 139421 w 160370"/>
                <a:gd name="connsiteY18" fmla="*/ 146356 h 257003"/>
                <a:gd name="connsiteX19" fmla="*/ 129055 w 160370"/>
                <a:gd name="connsiteY19" fmla="*/ 154923 h 257003"/>
                <a:gd name="connsiteX20" fmla="*/ 127256 w 160370"/>
                <a:gd name="connsiteY20" fmla="*/ 154923 h 257003"/>
                <a:gd name="connsiteX21" fmla="*/ 71829 w 160370"/>
                <a:gd name="connsiteY21" fmla="*/ 143786 h 257003"/>
                <a:gd name="connsiteX22" fmla="*/ 63246 w 160370"/>
                <a:gd name="connsiteY22" fmla="*/ 131013 h 257003"/>
                <a:gd name="connsiteX23" fmla="*/ 63262 w 160370"/>
                <a:gd name="connsiteY23" fmla="*/ 130936 h 257003"/>
                <a:gd name="connsiteX24" fmla="*/ 63262 w 160370"/>
                <a:gd name="connsiteY24" fmla="*/ 173770 h 257003"/>
                <a:gd name="connsiteX25" fmla="*/ 76283 w 160370"/>
                <a:gd name="connsiteY25" fmla="*/ 165203 h 257003"/>
                <a:gd name="connsiteX26" fmla="*/ 130854 w 160370"/>
                <a:gd name="connsiteY26" fmla="*/ 176340 h 257003"/>
                <a:gd name="connsiteX27" fmla="*/ 139437 w 160370"/>
                <a:gd name="connsiteY27" fmla="*/ 189113 h 257003"/>
                <a:gd name="connsiteX28" fmla="*/ 139421 w 160370"/>
                <a:gd name="connsiteY28" fmla="*/ 189190 h 257003"/>
                <a:gd name="connsiteX29" fmla="*/ 129055 w 160370"/>
                <a:gd name="connsiteY29" fmla="*/ 197757 h 257003"/>
                <a:gd name="connsiteX30" fmla="*/ 127256 w 160370"/>
                <a:gd name="connsiteY30" fmla="*/ 197757 h 257003"/>
                <a:gd name="connsiteX31" fmla="*/ 71829 w 160370"/>
                <a:gd name="connsiteY31" fmla="*/ 186620 h 257003"/>
                <a:gd name="connsiteX32" fmla="*/ 63246 w 160370"/>
                <a:gd name="connsiteY32" fmla="*/ 173847 h 257003"/>
                <a:gd name="connsiteX33" fmla="*/ 63262 w 160370"/>
                <a:gd name="connsiteY33" fmla="*/ 173770 h 25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0370" h="257003">
                  <a:moveTo>
                    <a:pt x="-47" y="221744"/>
                  </a:moveTo>
                  <a:lnTo>
                    <a:pt x="160324" y="256867"/>
                  </a:lnTo>
                  <a:lnTo>
                    <a:pt x="160324" y="22994"/>
                  </a:lnTo>
                  <a:lnTo>
                    <a:pt x="48955" y="-136"/>
                  </a:lnTo>
                  <a:close/>
                  <a:moveTo>
                    <a:pt x="63262" y="88102"/>
                  </a:moveTo>
                  <a:cubicBezTo>
                    <a:pt x="64507" y="82148"/>
                    <a:pt x="70325" y="78319"/>
                    <a:pt x="76283" y="79535"/>
                  </a:cubicBezTo>
                  <a:lnTo>
                    <a:pt x="130854" y="90672"/>
                  </a:lnTo>
                  <a:cubicBezTo>
                    <a:pt x="136750" y="91829"/>
                    <a:pt x="140593" y="97542"/>
                    <a:pt x="139437" y="103445"/>
                  </a:cubicBezTo>
                  <a:cubicBezTo>
                    <a:pt x="139432" y="103471"/>
                    <a:pt x="139426" y="103496"/>
                    <a:pt x="139421" y="103522"/>
                  </a:cubicBezTo>
                  <a:cubicBezTo>
                    <a:pt x="138571" y="108551"/>
                    <a:pt x="134158" y="112200"/>
                    <a:pt x="129055" y="112089"/>
                  </a:cubicBezTo>
                  <a:lnTo>
                    <a:pt x="127256" y="112089"/>
                  </a:lnTo>
                  <a:lnTo>
                    <a:pt x="71829" y="100952"/>
                  </a:lnTo>
                  <a:cubicBezTo>
                    <a:pt x="65932" y="99796"/>
                    <a:pt x="62090" y="94082"/>
                    <a:pt x="63246" y="88179"/>
                  </a:cubicBezTo>
                  <a:cubicBezTo>
                    <a:pt x="63251" y="88153"/>
                    <a:pt x="63257" y="88128"/>
                    <a:pt x="63262" y="88102"/>
                  </a:cubicBezTo>
                  <a:close/>
                  <a:moveTo>
                    <a:pt x="63262" y="130936"/>
                  </a:moveTo>
                  <a:cubicBezTo>
                    <a:pt x="64507" y="124982"/>
                    <a:pt x="70325" y="121153"/>
                    <a:pt x="76283" y="122369"/>
                  </a:cubicBezTo>
                  <a:lnTo>
                    <a:pt x="130854" y="133506"/>
                  </a:lnTo>
                  <a:cubicBezTo>
                    <a:pt x="136750" y="134662"/>
                    <a:pt x="140593" y="140376"/>
                    <a:pt x="139437" y="146279"/>
                  </a:cubicBezTo>
                  <a:cubicBezTo>
                    <a:pt x="139432" y="146304"/>
                    <a:pt x="139426" y="146330"/>
                    <a:pt x="139421" y="146356"/>
                  </a:cubicBezTo>
                  <a:cubicBezTo>
                    <a:pt x="138571" y="151385"/>
                    <a:pt x="134158" y="155034"/>
                    <a:pt x="129055" y="154923"/>
                  </a:cubicBezTo>
                  <a:lnTo>
                    <a:pt x="127256" y="154923"/>
                  </a:lnTo>
                  <a:lnTo>
                    <a:pt x="71829" y="143786"/>
                  </a:lnTo>
                  <a:cubicBezTo>
                    <a:pt x="65932" y="142629"/>
                    <a:pt x="62090" y="136915"/>
                    <a:pt x="63246" y="131013"/>
                  </a:cubicBezTo>
                  <a:cubicBezTo>
                    <a:pt x="63251" y="130987"/>
                    <a:pt x="63257" y="130961"/>
                    <a:pt x="63262" y="130936"/>
                  </a:cubicBezTo>
                  <a:close/>
                  <a:moveTo>
                    <a:pt x="63262" y="173770"/>
                  </a:moveTo>
                  <a:cubicBezTo>
                    <a:pt x="64507" y="167816"/>
                    <a:pt x="70325" y="163987"/>
                    <a:pt x="76283" y="165203"/>
                  </a:cubicBezTo>
                  <a:lnTo>
                    <a:pt x="130854" y="176340"/>
                  </a:lnTo>
                  <a:cubicBezTo>
                    <a:pt x="136750" y="177496"/>
                    <a:pt x="140593" y="183210"/>
                    <a:pt x="139437" y="189113"/>
                  </a:cubicBezTo>
                  <a:cubicBezTo>
                    <a:pt x="139432" y="189138"/>
                    <a:pt x="139426" y="189164"/>
                    <a:pt x="139421" y="189190"/>
                  </a:cubicBezTo>
                  <a:cubicBezTo>
                    <a:pt x="138571" y="194219"/>
                    <a:pt x="134158" y="197868"/>
                    <a:pt x="129055" y="197757"/>
                  </a:cubicBezTo>
                  <a:lnTo>
                    <a:pt x="127256" y="197757"/>
                  </a:lnTo>
                  <a:lnTo>
                    <a:pt x="71829" y="186620"/>
                  </a:lnTo>
                  <a:cubicBezTo>
                    <a:pt x="65932" y="185463"/>
                    <a:pt x="62090" y="179749"/>
                    <a:pt x="63246" y="173847"/>
                  </a:cubicBezTo>
                  <a:cubicBezTo>
                    <a:pt x="63251" y="173821"/>
                    <a:pt x="63257" y="173795"/>
                    <a:pt x="63262" y="173770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7BAC6C3D-152A-BCE5-8432-7DFBBEE7742D}"/>
                </a:ext>
              </a:extLst>
            </p:cNvPr>
            <p:cNvSpPr/>
            <p:nvPr/>
          </p:nvSpPr>
          <p:spPr>
            <a:xfrm>
              <a:off x="920092" y="3457077"/>
              <a:ext cx="214169" cy="327250"/>
            </a:xfrm>
            <a:custGeom>
              <a:avLst/>
              <a:gdLst>
                <a:gd name="connsiteX0" fmla="*/ 30109 w 214169"/>
                <a:gd name="connsiteY0" fmla="*/ 238877 h 327250"/>
                <a:gd name="connsiteX1" fmla="*/ 83137 w 214169"/>
                <a:gd name="connsiteY1" fmla="*/ 3291 h 327250"/>
                <a:gd name="connsiteX2" fmla="*/ 66689 w 214169"/>
                <a:gd name="connsiteY2" fmla="*/ -136 h 327250"/>
                <a:gd name="connsiteX3" fmla="*/ -47 w 214169"/>
                <a:gd name="connsiteY3" fmla="*/ 285138 h 327250"/>
                <a:gd name="connsiteX4" fmla="*/ 214123 w 214169"/>
                <a:gd name="connsiteY4" fmla="*/ 327115 h 327250"/>
                <a:gd name="connsiteX5" fmla="*/ 214123 w 214169"/>
                <a:gd name="connsiteY5" fmla="*/ 290278 h 327250"/>
                <a:gd name="connsiteX6" fmla="*/ 39018 w 214169"/>
                <a:gd name="connsiteY6" fmla="*/ 251727 h 327250"/>
                <a:gd name="connsiteX7" fmla="*/ 30109 w 214169"/>
                <a:gd name="connsiteY7" fmla="*/ 238877 h 32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169" h="327250">
                  <a:moveTo>
                    <a:pt x="30109" y="238877"/>
                  </a:moveTo>
                  <a:lnTo>
                    <a:pt x="83137" y="3291"/>
                  </a:lnTo>
                  <a:lnTo>
                    <a:pt x="66689" y="-136"/>
                  </a:lnTo>
                  <a:lnTo>
                    <a:pt x="-47" y="285138"/>
                  </a:lnTo>
                  <a:lnTo>
                    <a:pt x="214123" y="327115"/>
                  </a:lnTo>
                  <a:lnTo>
                    <a:pt x="214123" y="290278"/>
                  </a:lnTo>
                  <a:lnTo>
                    <a:pt x="39018" y="251727"/>
                  </a:lnTo>
                  <a:cubicBezTo>
                    <a:pt x="33114" y="250477"/>
                    <a:pt x="29206" y="244848"/>
                    <a:pt x="30109" y="23887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B6CD30F2-6C9B-37F5-922A-383E919FFFE5}"/>
                </a:ext>
              </a:extLst>
            </p:cNvPr>
            <p:cNvSpPr/>
            <p:nvPr/>
          </p:nvSpPr>
          <p:spPr>
            <a:xfrm>
              <a:off x="1155679" y="3469070"/>
              <a:ext cx="160284" cy="257003"/>
            </a:xfrm>
            <a:custGeom>
              <a:avLst/>
              <a:gdLst>
                <a:gd name="connsiteX0" fmla="*/ 110893 w 160284"/>
                <a:gd name="connsiteY0" fmla="*/ -136 h 257003"/>
                <a:gd name="connsiteX1" fmla="*/ -47 w 160284"/>
                <a:gd name="connsiteY1" fmla="*/ 22994 h 257003"/>
                <a:gd name="connsiteX2" fmla="*/ -47 w 160284"/>
                <a:gd name="connsiteY2" fmla="*/ 256867 h 257003"/>
                <a:gd name="connsiteX3" fmla="*/ 160238 w 160284"/>
                <a:gd name="connsiteY3" fmla="*/ 221744 h 257003"/>
                <a:gd name="connsiteX4" fmla="*/ 89219 w 160284"/>
                <a:gd name="connsiteY4" fmla="*/ 185763 h 257003"/>
                <a:gd name="connsiteX5" fmla="*/ 34563 w 160284"/>
                <a:gd name="connsiteY5" fmla="*/ 196900 h 257003"/>
                <a:gd name="connsiteX6" fmla="*/ 32850 w 160284"/>
                <a:gd name="connsiteY6" fmla="*/ 196900 h 257003"/>
                <a:gd name="connsiteX7" fmla="*/ 22484 w 160284"/>
                <a:gd name="connsiteY7" fmla="*/ 188333 h 257003"/>
                <a:gd name="connsiteX8" fmla="*/ 31051 w 160284"/>
                <a:gd name="connsiteY8" fmla="*/ 175483 h 257003"/>
                <a:gd name="connsiteX9" fmla="*/ 85621 w 160284"/>
                <a:gd name="connsiteY9" fmla="*/ 164346 h 257003"/>
                <a:gd name="connsiteX10" fmla="*/ 98643 w 160284"/>
                <a:gd name="connsiteY10" fmla="*/ 172913 h 257003"/>
                <a:gd name="connsiteX11" fmla="*/ 89219 w 160284"/>
                <a:gd name="connsiteY11" fmla="*/ 185763 h 257003"/>
                <a:gd name="connsiteX12" fmla="*/ 89219 w 160284"/>
                <a:gd name="connsiteY12" fmla="*/ 142929 h 257003"/>
                <a:gd name="connsiteX13" fmla="*/ 34563 w 160284"/>
                <a:gd name="connsiteY13" fmla="*/ 154066 h 257003"/>
                <a:gd name="connsiteX14" fmla="*/ 32850 w 160284"/>
                <a:gd name="connsiteY14" fmla="*/ 154066 h 257003"/>
                <a:gd name="connsiteX15" fmla="*/ 22484 w 160284"/>
                <a:gd name="connsiteY15" fmla="*/ 145499 h 257003"/>
                <a:gd name="connsiteX16" fmla="*/ 31051 w 160284"/>
                <a:gd name="connsiteY16" fmla="*/ 132649 h 257003"/>
                <a:gd name="connsiteX17" fmla="*/ 85621 w 160284"/>
                <a:gd name="connsiteY17" fmla="*/ 121512 h 257003"/>
                <a:gd name="connsiteX18" fmla="*/ 98643 w 160284"/>
                <a:gd name="connsiteY18" fmla="*/ 130079 h 257003"/>
                <a:gd name="connsiteX19" fmla="*/ 89219 w 160284"/>
                <a:gd name="connsiteY19" fmla="*/ 142929 h 257003"/>
                <a:gd name="connsiteX20" fmla="*/ 89219 w 160284"/>
                <a:gd name="connsiteY20" fmla="*/ 100095 h 257003"/>
                <a:gd name="connsiteX21" fmla="*/ 34563 w 160284"/>
                <a:gd name="connsiteY21" fmla="*/ 111232 h 257003"/>
                <a:gd name="connsiteX22" fmla="*/ 32850 w 160284"/>
                <a:gd name="connsiteY22" fmla="*/ 111232 h 257003"/>
                <a:gd name="connsiteX23" fmla="*/ 22484 w 160284"/>
                <a:gd name="connsiteY23" fmla="*/ 102665 h 257003"/>
                <a:gd name="connsiteX24" fmla="*/ 31051 w 160284"/>
                <a:gd name="connsiteY24" fmla="*/ 89815 h 257003"/>
                <a:gd name="connsiteX25" fmla="*/ 85621 w 160284"/>
                <a:gd name="connsiteY25" fmla="*/ 78678 h 257003"/>
                <a:gd name="connsiteX26" fmla="*/ 98643 w 160284"/>
                <a:gd name="connsiteY26" fmla="*/ 87245 h 257003"/>
                <a:gd name="connsiteX27" fmla="*/ 89219 w 160284"/>
                <a:gd name="connsiteY27" fmla="*/ 100095 h 257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0284" h="257003">
                  <a:moveTo>
                    <a:pt x="110893" y="-136"/>
                  </a:moveTo>
                  <a:lnTo>
                    <a:pt x="-47" y="22994"/>
                  </a:lnTo>
                  <a:lnTo>
                    <a:pt x="-47" y="256867"/>
                  </a:lnTo>
                  <a:lnTo>
                    <a:pt x="160238" y="221744"/>
                  </a:lnTo>
                  <a:close/>
                  <a:moveTo>
                    <a:pt x="89219" y="185763"/>
                  </a:moveTo>
                  <a:lnTo>
                    <a:pt x="34563" y="196900"/>
                  </a:lnTo>
                  <a:lnTo>
                    <a:pt x="32850" y="196900"/>
                  </a:lnTo>
                  <a:cubicBezTo>
                    <a:pt x="27736" y="197054"/>
                    <a:pt x="23298" y="193387"/>
                    <a:pt x="22484" y="188333"/>
                  </a:cubicBezTo>
                  <a:cubicBezTo>
                    <a:pt x="21516" y="182465"/>
                    <a:pt x="25260" y="176845"/>
                    <a:pt x="31051" y="175483"/>
                  </a:cubicBezTo>
                  <a:lnTo>
                    <a:pt x="85621" y="164346"/>
                  </a:lnTo>
                  <a:cubicBezTo>
                    <a:pt x="91532" y="163370"/>
                    <a:pt x="97204" y="167096"/>
                    <a:pt x="98643" y="172913"/>
                  </a:cubicBezTo>
                  <a:cubicBezTo>
                    <a:pt x="99131" y="178944"/>
                    <a:pt x="95122" y="184418"/>
                    <a:pt x="89219" y="185763"/>
                  </a:cubicBezTo>
                  <a:close/>
                  <a:moveTo>
                    <a:pt x="89219" y="142929"/>
                  </a:moveTo>
                  <a:lnTo>
                    <a:pt x="34563" y="154066"/>
                  </a:lnTo>
                  <a:lnTo>
                    <a:pt x="32850" y="154066"/>
                  </a:lnTo>
                  <a:cubicBezTo>
                    <a:pt x="27736" y="154220"/>
                    <a:pt x="23298" y="150554"/>
                    <a:pt x="22484" y="145499"/>
                  </a:cubicBezTo>
                  <a:cubicBezTo>
                    <a:pt x="21516" y="139631"/>
                    <a:pt x="25260" y="134011"/>
                    <a:pt x="31051" y="132649"/>
                  </a:cubicBezTo>
                  <a:lnTo>
                    <a:pt x="85621" y="121512"/>
                  </a:lnTo>
                  <a:cubicBezTo>
                    <a:pt x="91532" y="120536"/>
                    <a:pt x="97204" y="124262"/>
                    <a:pt x="98643" y="130079"/>
                  </a:cubicBezTo>
                  <a:cubicBezTo>
                    <a:pt x="99131" y="136110"/>
                    <a:pt x="95122" y="141584"/>
                    <a:pt x="89219" y="142929"/>
                  </a:cubicBezTo>
                  <a:close/>
                  <a:moveTo>
                    <a:pt x="89219" y="100095"/>
                  </a:moveTo>
                  <a:lnTo>
                    <a:pt x="34563" y="111232"/>
                  </a:lnTo>
                  <a:lnTo>
                    <a:pt x="32850" y="111232"/>
                  </a:lnTo>
                  <a:cubicBezTo>
                    <a:pt x="27736" y="111386"/>
                    <a:pt x="23298" y="107720"/>
                    <a:pt x="22484" y="102665"/>
                  </a:cubicBezTo>
                  <a:cubicBezTo>
                    <a:pt x="21516" y="96797"/>
                    <a:pt x="25260" y="91177"/>
                    <a:pt x="31051" y="89815"/>
                  </a:cubicBezTo>
                  <a:lnTo>
                    <a:pt x="85621" y="78678"/>
                  </a:lnTo>
                  <a:cubicBezTo>
                    <a:pt x="91532" y="77702"/>
                    <a:pt x="97204" y="81428"/>
                    <a:pt x="98643" y="87245"/>
                  </a:cubicBezTo>
                  <a:cubicBezTo>
                    <a:pt x="99131" y="93276"/>
                    <a:pt x="95122" y="98750"/>
                    <a:pt x="89219" y="10009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26A448B-A23C-62C8-7765-D9658CDDDEE5}"/>
                </a:ext>
              </a:extLst>
            </p:cNvPr>
            <p:cNvSpPr/>
            <p:nvPr/>
          </p:nvSpPr>
          <p:spPr>
            <a:xfrm>
              <a:off x="1049022" y="3789467"/>
              <a:ext cx="71104" cy="68534"/>
            </a:xfrm>
            <a:custGeom>
              <a:avLst/>
              <a:gdLst>
                <a:gd name="connsiteX0" fmla="*/ 0 w 71104"/>
                <a:gd name="connsiteY0" fmla="*/ 68534 h 68534"/>
                <a:gd name="connsiteX1" fmla="*/ 71104 w 71104"/>
                <a:gd name="connsiteY1" fmla="*/ 13707 h 68534"/>
                <a:gd name="connsiteX2" fmla="*/ 0 w 71104"/>
                <a:gd name="connsiteY2" fmla="*/ 0 h 68534"/>
                <a:gd name="connsiteX3" fmla="*/ 0 w 71104"/>
                <a:gd name="connsiteY3" fmla="*/ 68534 h 6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04" h="68534">
                  <a:moveTo>
                    <a:pt x="0" y="68534"/>
                  </a:moveTo>
                  <a:lnTo>
                    <a:pt x="71104" y="13707"/>
                  </a:lnTo>
                  <a:lnTo>
                    <a:pt x="0" y="0"/>
                  </a:lnTo>
                  <a:lnTo>
                    <a:pt x="0" y="6853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8972B7D-C8E3-181E-09D4-F7B81212468B}"/>
                </a:ext>
              </a:extLst>
            </p:cNvPr>
            <p:cNvSpPr/>
            <p:nvPr/>
          </p:nvSpPr>
          <p:spPr>
            <a:xfrm>
              <a:off x="1170413" y="3789467"/>
              <a:ext cx="71018" cy="68534"/>
            </a:xfrm>
            <a:custGeom>
              <a:avLst/>
              <a:gdLst>
                <a:gd name="connsiteX0" fmla="*/ 71019 w 71018"/>
                <a:gd name="connsiteY0" fmla="*/ 68534 h 68534"/>
                <a:gd name="connsiteX1" fmla="*/ 71019 w 71018"/>
                <a:gd name="connsiteY1" fmla="*/ 0 h 68534"/>
                <a:gd name="connsiteX2" fmla="*/ 0 w 71018"/>
                <a:gd name="connsiteY2" fmla="*/ 13707 h 68534"/>
                <a:gd name="connsiteX3" fmla="*/ 71019 w 71018"/>
                <a:gd name="connsiteY3" fmla="*/ 68534 h 6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18" h="68534">
                  <a:moveTo>
                    <a:pt x="71019" y="68534"/>
                  </a:moveTo>
                  <a:lnTo>
                    <a:pt x="71019" y="0"/>
                  </a:lnTo>
                  <a:lnTo>
                    <a:pt x="0" y="13707"/>
                  </a:lnTo>
                  <a:lnTo>
                    <a:pt x="71019" y="6853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6C273ACB-BC8A-D923-956A-4659CCEC56D2}"/>
                </a:ext>
              </a:extLst>
            </p:cNvPr>
            <p:cNvSpPr/>
            <p:nvPr/>
          </p:nvSpPr>
          <p:spPr>
            <a:xfrm>
              <a:off x="1156535" y="3457077"/>
              <a:ext cx="214169" cy="327250"/>
            </a:xfrm>
            <a:custGeom>
              <a:avLst/>
              <a:gdLst>
                <a:gd name="connsiteX0" fmla="*/ 147302 w 214169"/>
                <a:gd name="connsiteY0" fmla="*/ -136 h 327250"/>
                <a:gd name="connsiteX1" fmla="*/ 130768 w 214169"/>
                <a:gd name="connsiteY1" fmla="*/ 3291 h 327250"/>
                <a:gd name="connsiteX2" fmla="*/ 183625 w 214169"/>
                <a:gd name="connsiteY2" fmla="*/ 238877 h 327250"/>
                <a:gd name="connsiteX3" fmla="*/ 175829 w 214169"/>
                <a:gd name="connsiteY3" fmla="*/ 251727 h 327250"/>
                <a:gd name="connsiteX4" fmla="*/ -47 w 214169"/>
                <a:gd name="connsiteY4" fmla="*/ 290278 h 327250"/>
                <a:gd name="connsiteX5" fmla="*/ -47 w 214169"/>
                <a:gd name="connsiteY5" fmla="*/ 327115 h 327250"/>
                <a:gd name="connsiteX6" fmla="*/ 214123 w 214169"/>
                <a:gd name="connsiteY6" fmla="*/ 285138 h 32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169" h="327250">
                  <a:moveTo>
                    <a:pt x="147302" y="-136"/>
                  </a:moveTo>
                  <a:lnTo>
                    <a:pt x="130768" y="3291"/>
                  </a:lnTo>
                  <a:lnTo>
                    <a:pt x="183625" y="238877"/>
                  </a:lnTo>
                  <a:cubicBezTo>
                    <a:pt x="184585" y="244506"/>
                    <a:pt x="181261" y="249980"/>
                    <a:pt x="175829" y="251727"/>
                  </a:cubicBezTo>
                  <a:lnTo>
                    <a:pt x="-47" y="290278"/>
                  </a:lnTo>
                  <a:lnTo>
                    <a:pt x="-47" y="327115"/>
                  </a:lnTo>
                  <a:lnTo>
                    <a:pt x="214123" y="285138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46" name="Graphic 2">
            <a:extLst>
              <a:ext uri="{FF2B5EF4-FFF2-40B4-BE49-F238E27FC236}">
                <a16:creationId xmlns:a16="http://schemas.microsoft.com/office/drawing/2014/main" id="{5268C7C9-9356-5B08-B859-5B07563D037A}"/>
              </a:ext>
            </a:extLst>
          </p:cNvPr>
          <p:cNvGrpSpPr/>
          <p:nvPr/>
        </p:nvGrpSpPr>
        <p:grpSpPr>
          <a:xfrm>
            <a:off x="5285330" y="2380231"/>
            <a:ext cx="455232" cy="395786"/>
            <a:chOff x="5285330" y="2380231"/>
            <a:chExt cx="455232" cy="395786"/>
          </a:xfrm>
          <a:solidFill>
            <a:srgbClr val="000000"/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6649869-EDB4-DCB0-D40E-6638F8B35A18}"/>
                </a:ext>
              </a:extLst>
            </p:cNvPr>
            <p:cNvSpPr/>
            <p:nvPr/>
          </p:nvSpPr>
          <p:spPr>
            <a:xfrm>
              <a:off x="5431528" y="2591832"/>
              <a:ext cx="67335" cy="66821"/>
            </a:xfrm>
            <a:custGeom>
              <a:avLst/>
              <a:gdLst>
                <a:gd name="connsiteX0" fmla="*/ -47 w 67335"/>
                <a:gd name="connsiteY0" fmla="*/ 33275 h 66821"/>
                <a:gd name="connsiteX1" fmla="*/ 33707 w 67335"/>
                <a:gd name="connsiteY1" fmla="*/ 66685 h 66821"/>
                <a:gd name="connsiteX2" fmla="*/ 33707 w 67335"/>
                <a:gd name="connsiteY2" fmla="*/ 66685 h 66821"/>
                <a:gd name="connsiteX3" fmla="*/ 50155 w 67335"/>
                <a:gd name="connsiteY3" fmla="*/ 62402 h 66821"/>
                <a:gd name="connsiteX4" fmla="*/ 67289 w 67335"/>
                <a:gd name="connsiteY4" fmla="*/ 34132 h 66821"/>
                <a:gd name="connsiteX5" fmla="*/ 67289 w 67335"/>
                <a:gd name="connsiteY5" fmla="*/ 33275 h 66821"/>
                <a:gd name="connsiteX6" fmla="*/ 67289 w 67335"/>
                <a:gd name="connsiteY6" fmla="*/ 33275 h 66821"/>
                <a:gd name="connsiteX7" fmla="*/ 33450 w 67335"/>
                <a:gd name="connsiteY7" fmla="*/ -136 h 66821"/>
                <a:gd name="connsiteX8" fmla="*/ -47 w 67335"/>
                <a:gd name="connsiteY8" fmla="*/ 33275 h 66821"/>
                <a:gd name="connsiteX9" fmla="*/ 45015 w 67335"/>
                <a:gd name="connsiteY9" fmla="*/ 12715 h 66821"/>
                <a:gd name="connsiteX10" fmla="*/ 56837 w 67335"/>
                <a:gd name="connsiteY10" fmla="*/ 24879 h 66821"/>
                <a:gd name="connsiteX11" fmla="*/ 44672 w 67335"/>
                <a:gd name="connsiteY11" fmla="*/ 36701 h 66821"/>
                <a:gd name="connsiteX12" fmla="*/ 32850 w 67335"/>
                <a:gd name="connsiteY12" fmla="*/ 24708 h 66821"/>
                <a:gd name="connsiteX13" fmla="*/ 44321 w 67335"/>
                <a:gd name="connsiteY13" fmla="*/ 12706 h 66821"/>
                <a:gd name="connsiteX14" fmla="*/ 45015 w 67335"/>
                <a:gd name="connsiteY14" fmla="*/ 12715 h 6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335" h="66821">
                  <a:moveTo>
                    <a:pt x="-47" y="33275"/>
                  </a:moveTo>
                  <a:cubicBezTo>
                    <a:pt x="48" y="51822"/>
                    <a:pt x="15160" y="66780"/>
                    <a:pt x="33707" y="66685"/>
                  </a:cubicBezTo>
                  <a:cubicBezTo>
                    <a:pt x="33707" y="66685"/>
                    <a:pt x="33707" y="66685"/>
                    <a:pt x="33707" y="66685"/>
                  </a:cubicBezTo>
                  <a:cubicBezTo>
                    <a:pt x="39455" y="66600"/>
                    <a:pt x="45092" y="65126"/>
                    <a:pt x="50155" y="62402"/>
                  </a:cubicBezTo>
                  <a:cubicBezTo>
                    <a:pt x="60332" y="56542"/>
                    <a:pt x="66800" y="45868"/>
                    <a:pt x="67289" y="34132"/>
                  </a:cubicBezTo>
                  <a:lnTo>
                    <a:pt x="67289" y="33275"/>
                  </a:lnTo>
                  <a:lnTo>
                    <a:pt x="67289" y="33275"/>
                  </a:lnTo>
                  <a:cubicBezTo>
                    <a:pt x="67143" y="14711"/>
                    <a:pt x="52014" y="-230"/>
                    <a:pt x="33450" y="-136"/>
                  </a:cubicBezTo>
                  <a:cubicBezTo>
                    <a:pt x="15151" y="267"/>
                    <a:pt x="408" y="14985"/>
                    <a:pt x="-47" y="33275"/>
                  </a:cubicBezTo>
                  <a:close/>
                  <a:moveTo>
                    <a:pt x="45015" y="12715"/>
                  </a:moveTo>
                  <a:cubicBezTo>
                    <a:pt x="51637" y="12809"/>
                    <a:pt x="56931" y="18257"/>
                    <a:pt x="56837" y="24879"/>
                  </a:cubicBezTo>
                  <a:cubicBezTo>
                    <a:pt x="56743" y="31501"/>
                    <a:pt x="51295" y="36796"/>
                    <a:pt x="44672" y="36701"/>
                  </a:cubicBezTo>
                  <a:cubicBezTo>
                    <a:pt x="38119" y="36607"/>
                    <a:pt x="32850" y="31262"/>
                    <a:pt x="32850" y="24708"/>
                  </a:cubicBezTo>
                  <a:cubicBezTo>
                    <a:pt x="32704" y="18231"/>
                    <a:pt x="37836" y="12860"/>
                    <a:pt x="44321" y="12706"/>
                  </a:cubicBezTo>
                  <a:cubicBezTo>
                    <a:pt x="44553" y="12706"/>
                    <a:pt x="44784" y="12706"/>
                    <a:pt x="45015" y="1271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89A99A40-B962-549A-2823-6FFA764A523A}"/>
                </a:ext>
              </a:extLst>
            </p:cNvPr>
            <p:cNvSpPr/>
            <p:nvPr/>
          </p:nvSpPr>
          <p:spPr>
            <a:xfrm>
              <a:off x="5562332" y="2607252"/>
              <a:ext cx="18858" cy="18861"/>
            </a:xfrm>
            <a:custGeom>
              <a:avLst/>
              <a:gdLst>
                <a:gd name="connsiteX0" fmla="*/ 9474 w 18858"/>
                <a:gd name="connsiteY0" fmla="*/ 18711 h 18861"/>
                <a:gd name="connsiteX1" fmla="*/ 18812 w 18858"/>
                <a:gd name="connsiteY1" fmla="*/ 9202 h 18861"/>
                <a:gd name="connsiteX2" fmla="*/ 9303 w 18858"/>
                <a:gd name="connsiteY2" fmla="*/ -136 h 18861"/>
                <a:gd name="connsiteX3" fmla="*/ -35 w 18858"/>
                <a:gd name="connsiteY3" fmla="*/ 9288 h 18861"/>
                <a:gd name="connsiteX4" fmla="*/ 8506 w 18858"/>
                <a:gd name="connsiteY4" fmla="*/ 18720 h 18861"/>
                <a:gd name="connsiteX5" fmla="*/ 9474 w 18858"/>
                <a:gd name="connsiteY5" fmla="*/ 18711 h 18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58" h="18861">
                  <a:moveTo>
                    <a:pt x="9474" y="18711"/>
                  </a:moveTo>
                  <a:cubicBezTo>
                    <a:pt x="14674" y="18660"/>
                    <a:pt x="18855" y="14411"/>
                    <a:pt x="18812" y="9202"/>
                  </a:cubicBezTo>
                  <a:cubicBezTo>
                    <a:pt x="18761" y="4002"/>
                    <a:pt x="14511" y="-179"/>
                    <a:pt x="9303" y="-136"/>
                  </a:cubicBezTo>
                  <a:cubicBezTo>
                    <a:pt x="4129" y="-84"/>
                    <a:pt x="-35" y="4113"/>
                    <a:pt x="-35" y="9288"/>
                  </a:cubicBezTo>
                  <a:cubicBezTo>
                    <a:pt x="-283" y="14248"/>
                    <a:pt x="3546" y="18471"/>
                    <a:pt x="8506" y="18720"/>
                  </a:cubicBezTo>
                  <a:cubicBezTo>
                    <a:pt x="8832" y="18728"/>
                    <a:pt x="9149" y="18728"/>
                    <a:pt x="9474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4C0D0AAA-80E6-BF42-B07A-03447C65B137}"/>
                </a:ext>
              </a:extLst>
            </p:cNvPr>
            <p:cNvSpPr/>
            <p:nvPr/>
          </p:nvSpPr>
          <p:spPr>
            <a:xfrm>
              <a:off x="5525077" y="2591823"/>
              <a:ext cx="67594" cy="66836"/>
            </a:xfrm>
            <a:custGeom>
              <a:avLst/>
              <a:gdLst>
                <a:gd name="connsiteX0" fmla="*/ -46 w 67594"/>
                <a:gd name="connsiteY0" fmla="*/ 33283 h 66836"/>
                <a:gd name="connsiteX1" fmla="*/ -46 w 67594"/>
                <a:gd name="connsiteY1" fmla="*/ 33283 h 66836"/>
                <a:gd name="connsiteX2" fmla="*/ 15546 w 67594"/>
                <a:gd name="connsiteY2" fmla="*/ 61553 h 66836"/>
                <a:gd name="connsiteX3" fmla="*/ 33793 w 67594"/>
                <a:gd name="connsiteY3" fmla="*/ 66693 h 66836"/>
                <a:gd name="connsiteX4" fmla="*/ 67546 w 67594"/>
                <a:gd name="connsiteY4" fmla="*/ 33283 h 66836"/>
                <a:gd name="connsiteX5" fmla="*/ 34829 w 67594"/>
                <a:gd name="connsiteY5" fmla="*/ -136 h 66836"/>
                <a:gd name="connsiteX6" fmla="*/ 33793 w 67594"/>
                <a:gd name="connsiteY6" fmla="*/ -127 h 66836"/>
                <a:gd name="connsiteX7" fmla="*/ -46 w 67594"/>
                <a:gd name="connsiteY7" fmla="*/ 33283 h 66836"/>
                <a:gd name="connsiteX8" fmla="*/ 46728 w 67594"/>
                <a:gd name="connsiteY8" fmla="*/ 12723 h 66836"/>
                <a:gd name="connsiteX9" fmla="*/ 58636 w 67594"/>
                <a:gd name="connsiteY9" fmla="*/ 24802 h 66836"/>
                <a:gd name="connsiteX10" fmla="*/ 46557 w 67594"/>
                <a:gd name="connsiteY10" fmla="*/ 36710 h 66836"/>
                <a:gd name="connsiteX11" fmla="*/ 34649 w 67594"/>
                <a:gd name="connsiteY11" fmla="*/ 24716 h 66836"/>
                <a:gd name="connsiteX12" fmla="*/ 46292 w 67594"/>
                <a:gd name="connsiteY12" fmla="*/ 12723 h 66836"/>
                <a:gd name="connsiteX13" fmla="*/ 46728 w 67594"/>
                <a:gd name="connsiteY13" fmla="*/ 12723 h 6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594" h="66836">
                  <a:moveTo>
                    <a:pt x="-46" y="33283"/>
                  </a:moveTo>
                  <a:lnTo>
                    <a:pt x="-46" y="33283"/>
                  </a:lnTo>
                  <a:cubicBezTo>
                    <a:pt x="-114" y="44780"/>
                    <a:pt x="5788" y="55480"/>
                    <a:pt x="15546" y="61553"/>
                  </a:cubicBezTo>
                  <a:cubicBezTo>
                    <a:pt x="20985" y="65040"/>
                    <a:pt x="27333" y="66830"/>
                    <a:pt x="33793" y="66693"/>
                  </a:cubicBezTo>
                  <a:cubicBezTo>
                    <a:pt x="52323" y="66745"/>
                    <a:pt x="67409" y="51813"/>
                    <a:pt x="67546" y="33283"/>
                  </a:cubicBezTo>
                  <a:cubicBezTo>
                    <a:pt x="67743" y="15019"/>
                    <a:pt x="53094" y="61"/>
                    <a:pt x="34829" y="-136"/>
                  </a:cubicBezTo>
                  <a:cubicBezTo>
                    <a:pt x="34487" y="-136"/>
                    <a:pt x="34135" y="-136"/>
                    <a:pt x="33793" y="-127"/>
                  </a:cubicBezTo>
                  <a:cubicBezTo>
                    <a:pt x="15228" y="-222"/>
                    <a:pt x="99" y="14719"/>
                    <a:pt x="-46" y="33283"/>
                  </a:cubicBezTo>
                  <a:close/>
                  <a:moveTo>
                    <a:pt x="46728" y="12723"/>
                  </a:moveTo>
                  <a:cubicBezTo>
                    <a:pt x="53351" y="12774"/>
                    <a:pt x="58679" y="18180"/>
                    <a:pt x="58636" y="24802"/>
                  </a:cubicBezTo>
                  <a:cubicBezTo>
                    <a:pt x="58585" y="31424"/>
                    <a:pt x="53180" y="36753"/>
                    <a:pt x="46557" y="36710"/>
                  </a:cubicBezTo>
                  <a:cubicBezTo>
                    <a:pt x="39969" y="36658"/>
                    <a:pt x="34649" y="31304"/>
                    <a:pt x="34649" y="24716"/>
                  </a:cubicBezTo>
                  <a:cubicBezTo>
                    <a:pt x="34555" y="18188"/>
                    <a:pt x="39764" y="12817"/>
                    <a:pt x="46292" y="12723"/>
                  </a:cubicBezTo>
                  <a:cubicBezTo>
                    <a:pt x="46437" y="12723"/>
                    <a:pt x="46583" y="12723"/>
                    <a:pt x="46728" y="1272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95573E5-956B-B0E5-232D-9D47FF4B812E}"/>
                </a:ext>
              </a:extLst>
            </p:cNvPr>
            <p:cNvSpPr/>
            <p:nvPr/>
          </p:nvSpPr>
          <p:spPr>
            <a:xfrm>
              <a:off x="5466988" y="2607250"/>
              <a:ext cx="18855" cy="18862"/>
            </a:xfrm>
            <a:custGeom>
              <a:avLst/>
              <a:gdLst>
                <a:gd name="connsiteX0" fmla="*/ 9555 w 18855"/>
                <a:gd name="connsiteY0" fmla="*/ 18713 h 18862"/>
                <a:gd name="connsiteX1" fmla="*/ 18808 w 18855"/>
                <a:gd name="connsiteY1" fmla="*/ 9118 h 18862"/>
                <a:gd name="connsiteX2" fmla="*/ 9213 w 18855"/>
                <a:gd name="connsiteY2" fmla="*/ -134 h 18862"/>
                <a:gd name="connsiteX3" fmla="*/ -39 w 18855"/>
                <a:gd name="connsiteY3" fmla="*/ 9289 h 18862"/>
                <a:gd name="connsiteX4" fmla="*/ 8673 w 18855"/>
                <a:gd name="connsiteY4" fmla="*/ 18721 h 18862"/>
                <a:gd name="connsiteX5" fmla="*/ 9555 w 18855"/>
                <a:gd name="connsiteY5" fmla="*/ 18713 h 1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55" h="18862">
                  <a:moveTo>
                    <a:pt x="9555" y="18713"/>
                  </a:moveTo>
                  <a:cubicBezTo>
                    <a:pt x="14755" y="18618"/>
                    <a:pt x="18902" y="14326"/>
                    <a:pt x="18808" y="9118"/>
                  </a:cubicBezTo>
                  <a:cubicBezTo>
                    <a:pt x="18714" y="3918"/>
                    <a:pt x="14413" y="-229"/>
                    <a:pt x="9213" y="-134"/>
                  </a:cubicBezTo>
                  <a:cubicBezTo>
                    <a:pt x="4073" y="-40"/>
                    <a:pt x="-39" y="4149"/>
                    <a:pt x="-39" y="9289"/>
                  </a:cubicBezTo>
                  <a:cubicBezTo>
                    <a:pt x="-236" y="14301"/>
                    <a:pt x="3662" y="18524"/>
                    <a:pt x="8673" y="18721"/>
                  </a:cubicBezTo>
                  <a:cubicBezTo>
                    <a:pt x="8973" y="18730"/>
                    <a:pt x="9264" y="18730"/>
                    <a:pt x="9555" y="1871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7C4EDFB-B530-2BCA-C7F7-889CD96F05FD}"/>
                </a:ext>
              </a:extLst>
            </p:cNvPr>
            <p:cNvSpPr/>
            <p:nvPr/>
          </p:nvSpPr>
          <p:spPr>
            <a:xfrm>
              <a:off x="5650752" y="2607252"/>
              <a:ext cx="18847" cy="18847"/>
            </a:xfrm>
            <a:custGeom>
              <a:avLst/>
              <a:gdLst>
                <a:gd name="connsiteX0" fmla="*/ 9462 w 18847"/>
                <a:gd name="connsiteY0" fmla="*/ 18711 h 18847"/>
                <a:gd name="connsiteX1" fmla="*/ 18801 w 18847"/>
                <a:gd name="connsiteY1" fmla="*/ 9202 h 18847"/>
                <a:gd name="connsiteX2" fmla="*/ 9292 w 18847"/>
                <a:gd name="connsiteY2" fmla="*/ -136 h 18847"/>
                <a:gd name="connsiteX3" fmla="*/ -47 w 18847"/>
                <a:gd name="connsiteY3" fmla="*/ 9288 h 18847"/>
                <a:gd name="connsiteX4" fmla="*/ 9462 w 18847"/>
                <a:gd name="connsiteY4" fmla="*/ 18711 h 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7" h="18847">
                  <a:moveTo>
                    <a:pt x="9462" y="18711"/>
                  </a:moveTo>
                  <a:cubicBezTo>
                    <a:pt x="14662" y="18660"/>
                    <a:pt x="18843" y="14411"/>
                    <a:pt x="18801" y="9202"/>
                  </a:cubicBezTo>
                  <a:cubicBezTo>
                    <a:pt x="18749" y="4002"/>
                    <a:pt x="14500" y="-179"/>
                    <a:pt x="9292" y="-136"/>
                  </a:cubicBezTo>
                  <a:cubicBezTo>
                    <a:pt x="4117" y="-84"/>
                    <a:pt x="-47" y="4113"/>
                    <a:pt x="-47" y="9288"/>
                  </a:cubicBezTo>
                  <a:cubicBezTo>
                    <a:pt x="-4" y="14505"/>
                    <a:pt x="4245" y="18711"/>
                    <a:pt x="9462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34E8FE67-9D67-8298-AE0C-1BE62F596686}"/>
                </a:ext>
              </a:extLst>
            </p:cNvPr>
            <p:cNvSpPr/>
            <p:nvPr/>
          </p:nvSpPr>
          <p:spPr>
            <a:xfrm>
              <a:off x="5324011" y="2444483"/>
              <a:ext cx="10542" cy="10280"/>
            </a:xfrm>
            <a:custGeom>
              <a:avLst/>
              <a:gdLst>
                <a:gd name="connsiteX0" fmla="*/ 5441 w 10542"/>
                <a:gd name="connsiteY0" fmla="*/ 10145 h 10280"/>
                <a:gd name="connsiteX1" fmla="*/ 10496 w 10542"/>
                <a:gd name="connsiteY1" fmla="*/ 4919 h 10280"/>
                <a:gd name="connsiteX2" fmla="*/ 5269 w 10542"/>
                <a:gd name="connsiteY2" fmla="*/ -135 h 10280"/>
                <a:gd name="connsiteX3" fmla="*/ 215 w 10542"/>
                <a:gd name="connsiteY3" fmla="*/ 5005 h 10280"/>
                <a:gd name="connsiteX4" fmla="*/ 5441 w 10542"/>
                <a:gd name="connsiteY4" fmla="*/ 10145 h 1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42" h="10280">
                  <a:moveTo>
                    <a:pt x="5441" y="10145"/>
                  </a:moveTo>
                  <a:cubicBezTo>
                    <a:pt x="8277" y="10093"/>
                    <a:pt x="10538" y="7755"/>
                    <a:pt x="10496" y="4919"/>
                  </a:cubicBezTo>
                  <a:cubicBezTo>
                    <a:pt x="10444" y="2083"/>
                    <a:pt x="8105" y="-178"/>
                    <a:pt x="5269" y="-135"/>
                  </a:cubicBezTo>
                  <a:cubicBezTo>
                    <a:pt x="2468" y="-84"/>
                    <a:pt x="215" y="2203"/>
                    <a:pt x="215" y="5005"/>
                  </a:cubicBezTo>
                  <a:cubicBezTo>
                    <a:pt x="-898" y="7575"/>
                    <a:pt x="1672" y="10145"/>
                    <a:pt x="5441" y="1014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9F2E647D-5E39-0D34-D0B5-C644870DFF10}"/>
                </a:ext>
              </a:extLst>
            </p:cNvPr>
            <p:cNvSpPr/>
            <p:nvPr/>
          </p:nvSpPr>
          <p:spPr>
            <a:xfrm>
              <a:off x="5594040" y="2510446"/>
              <a:ext cx="18848" cy="18848"/>
            </a:xfrm>
            <a:custGeom>
              <a:avLst/>
              <a:gdLst>
                <a:gd name="connsiteX0" fmla="*/ 9548 w 18848"/>
                <a:gd name="connsiteY0" fmla="*/ 18712 h 18848"/>
                <a:gd name="connsiteX1" fmla="*/ 18801 w 18848"/>
                <a:gd name="connsiteY1" fmla="*/ 9118 h 18848"/>
                <a:gd name="connsiteX2" fmla="*/ 9206 w 18848"/>
                <a:gd name="connsiteY2" fmla="*/ -134 h 18848"/>
                <a:gd name="connsiteX3" fmla="*/ -47 w 18848"/>
                <a:gd name="connsiteY3" fmla="*/ 9289 h 18848"/>
                <a:gd name="connsiteX4" fmla="*/ 9548 w 18848"/>
                <a:gd name="connsiteY4" fmla="*/ 18712 h 1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8" h="18848">
                  <a:moveTo>
                    <a:pt x="9548" y="18712"/>
                  </a:moveTo>
                  <a:cubicBezTo>
                    <a:pt x="14748" y="18618"/>
                    <a:pt x="18895" y="14326"/>
                    <a:pt x="18801" y="9118"/>
                  </a:cubicBezTo>
                  <a:cubicBezTo>
                    <a:pt x="18706" y="3918"/>
                    <a:pt x="14406" y="-229"/>
                    <a:pt x="9206" y="-134"/>
                  </a:cubicBezTo>
                  <a:cubicBezTo>
                    <a:pt x="4065" y="-40"/>
                    <a:pt x="-47" y="4149"/>
                    <a:pt x="-47" y="9289"/>
                  </a:cubicBezTo>
                  <a:cubicBezTo>
                    <a:pt x="48" y="14523"/>
                    <a:pt x="4314" y="18712"/>
                    <a:pt x="9548" y="1871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B71AE62-5BFD-9733-6F4B-E4D36FB8A650}"/>
                </a:ext>
              </a:extLst>
            </p:cNvPr>
            <p:cNvSpPr/>
            <p:nvPr/>
          </p:nvSpPr>
          <p:spPr>
            <a:xfrm>
              <a:off x="5681078" y="2380231"/>
              <a:ext cx="42835" cy="42835"/>
            </a:xfrm>
            <a:custGeom>
              <a:avLst/>
              <a:gdLst>
                <a:gd name="connsiteX0" fmla="*/ 21628 w 42835"/>
                <a:gd name="connsiteY0" fmla="*/ 42699 h 42835"/>
                <a:gd name="connsiteX1" fmla="*/ 42788 w 42835"/>
                <a:gd name="connsiteY1" fmla="*/ 21025 h 42835"/>
                <a:gd name="connsiteX2" fmla="*/ 21114 w 42835"/>
                <a:gd name="connsiteY2" fmla="*/ -135 h 42835"/>
                <a:gd name="connsiteX3" fmla="*/ -46 w 42835"/>
                <a:gd name="connsiteY3" fmla="*/ 21282 h 42835"/>
                <a:gd name="connsiteX4" fmla="*/ 21200 w 42835"/>
                <a:gd name="connsiteY4" fmla="*/ 42699 h 42835"/>
                <a:gd name="connsiteX5" fmla="*/ 21628 w 42835"/>
                <a:gd name="connsiteY5" fmla="*/ 42699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628" y="42699"/>
                  </a:moveTo>
                  <a:cubicBezTo>
                    <a:pt x="33458" y="42554"/>
                    <a:pt x="42925" y="32856"/>
                    <a:pt x="42788" y="21025"/>
                  </a:cubicBezTo>
                  <a:cubicBezTo>
                    <a:pt x="42642" y="9203"/>
                    <a:pt x="32944" y="-272"/>
                    <a:pt x="21114" y="-135"/>
                  </a:cubicBezTo>
                  <a:cubicBezTo>
                    <a:pt x="9386" y="11"/>
                    <a:pt x="-46" y="9555"/>
                    <a:pt x="-46" y="21282"/>
                  </a:cubicBezTo>
                  <a:cubicBezTo>
                    <a:pt x="-98" y="33062"/>
                    <a:pt x="9420" y="42656"/>
                    <a:pt x="21200" y="42699"/>
                  </a:cubicBezTo>
                  <a:cubicBezTo>
                    <a:pt x="21337" y="42699"/>
                    <a:pt x="21482" y="42699"/>
                    <a:pt x="21628" y="4269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F28BA015-B51E-0E18-8772-25A5B23996ED}"/>
                </a:ext>
              </a:extLst>
            </p:cNvPr>
            <p:cNvSpPr/>
            <p:nvPr/>
          </p:nvSpPr>
          <p:spPr>
            <a:xfrm>
              <a:off x="5613487" y="2591832"/>
              <a:ext cx="67163" cy="66821"/>
            </a:xfrm>
            <a:custGeom>
              <a:avLst/>
              <a:gdLst>
                <a:gd name="connsiteX0" fmla="*/ -47 w 67163"/>
                <a:gd name="connsiteY0" fmla="*/ 33275 h 66821"/>
                <a:gd name="connsiteX1" fmla="*/ 33707 w 67163"/>
                <a:gd name="connsiteY1" fmla="*/ 66685 h 66821"/>
                <a:gd name="connsiteX2" fmla="*/ 67117 w 67163"/>
                <a:gd name="connsiteY2" fmla="*/ 33275 h 66821"/>
                <a:gd name="connsiteX3" fmla="*/ 33707 w 67163"/>
                <a:gd name="connsiteY3" fmla="*/ -136 h 66821"/>
                <a:gd name="connsiteX4" fmla="*/ -47 w 67163"/>
                <a:gd name="connsiteY4" fmla="*/ 33275 h 66821"/>
                <a:gd name="connsiteX5" fmla="*/ 46728 w 67163"/>
                <a:gd name="connsiteY5" fmla="*/ 12714 h 66821"/>
                <a:gd name="connsiteX6" fmla="*/ 58636 w 67163"/>
                <a:gd name="connsiteY6" fmla="*/ 24793 h 66821"/>
                <a:gd name="connsiteX7" fmla="*/ 46557 w 67163"/>
                <a:gd name="connsiteY7" fmla="*/ 36701 h 66821"/>
                <a:gd name="connsiteX8" fmla="*/ 34649 w 67163"/>
                <a:gd name="connsiteY8" fmla="*/ 24708 h 66821"/>
                <a:gd name="connsiteX9" fmla="*/ 46291 w 67163"/>
                <a:gd name="connsiteY9" fmla="*/ 12714 h 66821"/>
                <a:gd name="connsiteX10" fmla="*/ 46728 w 67163"/>
                <a:gd name="connsiteY10" fmla="*/ 12714 h 6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163" h="66821">
                  <a:moveTo>
                    <a:pt x="-47" y="33275"/>
                  </a:moveTo>
                  <a:cubicBezTo>
                    <a:pt x="99" y="51804"/>
                    <a:pt x="15176" y="66736"/>
                    <a:pt x="33707" y="66685"/>
                  </a:cubicBezTo>
                  <a:cubicBezTo>
                    <a:pt x="52159" y="66685"/>
                    <a:pt x="67117" y="51727"/>
                    <a:pt x="67117" y="33275"/>
                  </a:cubicBezTo>
                  <a:cubicBezTo>
                    <a:pt x="67117" y="14822"/>
                    <a:pt x="52159" y="-136"/>
                    <a:pt x="33707" y="-136"/>
                  </a:cubicBezTo>
                  <a:cubicBezTo>
                    <a:pt x="15176" y="-187"/>
                    <a:pt x="99" y="14745"/>
                    <a:pt x="-47" y="33275"/>
                  </a:cubicBezTo>
                  <a:close/>
                  <a:moveTo>
                    <a:pt x="46728" y="12714"/>
                  </a:moveTo>
                  <a:cubicBezTo>
                    <a:pt x="53350" y="12766"/>
                    <a:pt x="58679" y="18171"/>
                    <a:pt x="58636" y="24793"/>
                  </a:cubicBezTo>
                  <a:cubicBezTo>
                    <a:pt x="58584" y="31415"/>
                    <a:pt x="53178" y="36744"/>
                    <a:pt x="46557" y="36701"/>
                  </a:cubicBezTo>
                  <a:cubicBezTo>
                    <a:pt x="39969" y="36650"/>
                    <a:pt x="34649" y="31296"/>
                    <a:pt x="34649" y="24708"/>
                  </a:cubicBezTo>
                  <a:cubicBezTo>
                    <a:pt x="34555" y="18180"/>
                    <a:pt x="39763" y="12808"/>
                    <a:pt x="46291" y="12714"/>
                  </a:cubicBezTo>
                  <a:cubicBezTo>
                    <a:pt x="46437" y="12714"/>
                    <a:pt x="46582" y="12714"/>
                    <a:pt x="46728" y="1271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7E09E3D-3C7E-FF6F-7CBB-201961D24078}"/>
                </a:ext>
              </a:extLst>
            </p:cNvPr>
            <p:cNvSpPr/>
            <p:nvPr/>
          </p:nvSpPr>
          <p:spPr>
            <a:xfrm>
              <a:off x="5343118" y="2591811"/>
              <a:ext cx="68023" cy="66850"/>
            </a:xfrm>
            <a:custGeom>
              <a:avLst/>
              <a:gdLst>
                <a:gd name="connsiteX0" fmla="*/ 33708 w 68023"/>
                <a:gd name="connsiteY0" fmla="*/ 66705 h 66850"/>
                <a:gd name="connsiteX1" fmla="*/ 67976 w 68023"/>
                <a:gd name="connsiteY1" fmla="*/ 33646 h 66850"/>
                <a:gd name="connsiteX2" fmla="*/ 67976 w 68023"/>
                <a:gd name="connsiteY2" fmla="*/ 33295 h 66850"/>
                <a:gd name="connsiteX3" fmla="*/ 35096 w 68023"/>
                <a:gd name="connsiteY3" fmla="*/ -133 h 66850"/>
                <a:gd name="connsiteX4" fmla="*/ 33708 w 68023"/>
                <a:gd name="connsiteY4" fmla="*/ -115 h 66850"/>
                <a:gd name="connsiteX5" fmla="*/ -45 w 68023"/>
                <a:gd name="connsiteY5" fmla="*/ 33295 h 66850"/>
                <a:gd name="connsiteX6" fmla="*/ 32672 w 68023"/>
                <a:gd name="connsiteY6" fmla="*/ 66714 h 66850"/>
                <a:gd name="connsiteX7" fmla="*/ 33708 w 68023"/>
                <a:gd name="connsiteY7" fmla="*/ 66705 h 66850"/>
                <a:gd name="connsiteX8" fmla="*/ 44160 w 68023"/>
                <a:gd name="connsiteY8" fmla="*/ 12735 h 66850"/>
                <a:gd name="connsiteX9" fmla="*/ 55982 w 68023"/>
                <a:gd name="connsiteY9" fmla="*/ 24899 h 66850"/>
                <a:gd name="connsiteX10" fmla="*/ 43817 w 68023"/>
                <a:gd name="connsiteY10" fmla="*/ 36722 h 66850"/>
                <a:gd name="connsiteX11" fmla="*/ 31995 w 68023"/>
                <a:gd name="connsiteY11" fmla="*/ 24728 h 66850"/>
                <a:gd name="connsiteX12" fmla="*/ 43466 w 68023"/>
                <a:gd name="connsiteY12" fmla="*/ 12726 h 66850"/>
                <a:gd name="connsiteX13" fmla="*/ 44160 w 68023"/>
                <a:gd name="connsiteY13" fmla="*/ 12735 h 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023" h="66850">
                  <a:moveTo>
                    <a:pt x="33708" y="66705"/>
                  </a:moveTo>
                  <a:cubicBezTo>
                    <a:pt x="52298" y="67040"/>
                    <a:pt x="67641" y="52236"/>
                    <a:pt x="67976" y="33646"/>
                  </a:cubicBezTo>
                  <a:cubicBezTo>
                    <a:pt x="67976" y="33526"/>
                    <a:pt x="67976" y="33415"/>
                    <a:pt x="67976" y="33295"/>
                  </a:cubicBezTo>
                  <a:cubicBezTo>
                    <a:pt x="68129" y="14988"/>
                    <a:pt x="53412" y="22"/>
                    <a:pt x="35096" y="-133"/>
                  </a:cubicBezTo>
                  <a:cubicBezTo>
                    <a:pt x="34633" y="-141"/>
                    <a:pt x="34171" y="-133"/>
                    <a:pt x="33708" y="-115"/>
                  </a:cubicBezTo>
                  <a:cubicBezTo>
                    <a:pt x="15178" y="-167"/>
                    <a:pt x="101" y="14765"/>
                    <a:pt x="-45" y="33295"/>
                  </a:cubicBezTo>
                  <a:cubicBezTo>
                    <a:pt x="-233" y="51559"/>
                    <a:pt x="14407" y="66517"/>
                    <a:pt x="32672" y="66714"/>
                  </a:cubicBezTo>
                  <a:cubicBezTo>
                    <a:pt x="33014" y="66714"/>
                    <a:pt x="33365" y="66714"/>
                    <a:pt x="33708" y="66705"/>
                  </a:cubicBezTo>
                  <a:close/>
                  <a:moveTo>
                    <a:pt x="44160" y="12735"/>
                  </a:moveTo>
                  <a:cubicBezTo>
                    <a:pt x="50782" y="12829"/>
                    <a:pt x="56076" y="18278"/>
                    <a:pt x="55982" y="24899"/>
                  </a:cubicBezTo>
                  <a:cubicBezTo>
                    <a:pt x="55888" y="31522"/>
                    <a:pt x="50439" y="36816"/>
                    <a:pt x="43817" y="36722"/>
                  </a:cubicBezTo>
                  <a:cubicBezTo>
                    <a:pt x="37263" y="36628"/>
                    <a:pt x="31995" y="31282"/>
                    <a:pt x="31995" y="24728"/>
                  </a:cubicBezTo>
                  <a:cubicBezTo>
                    <a:pt x="31849" y="18252"/>
                    <a:pt x="36981" y="12880"/>
                    <a:pt x="43466" y="12726"/>
                  </a:cubicBezTo>
                  <a:cubicBezTo>
                    <a:pt x="43697" y="12726"/>
                    <a:pt x="43929" y="12726"/>
                    <a:pt x="44160" y="1273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C421BCF7-25C0-BC40-E096-05B3D6A58605}"/>
                </a:ext>
              </a:extLst>
            </p:cNvPr>
            <p:cNvSpPr/>
            <p:nvPr/>
          </p:nvSpPr>
          <p:spPr>
            <a:xfrm>
              <a:off x="5377729" y="2607250"/>
              <a:ext cx="18848" cy="18848"/>
            </a:xfrm>
            <a:custGeom>
              <a:avLst/>
              <a:gdLst>
                <a:gd name="connsiteX0" fmla="*/ 9548 w 18848"/>
                <a:gd name="connsiteY0" fmla="*/ 18713 h 18848"/>
                <a:gd name="connsiteX1" fmla="*/ 18801 w 18848"/>
                <a:gd name="connsiteY1" fmla="*/ 9118 h 18848"/>
                <a:gd name="connsiteX2" fmla="*/ 9206 w 18848"/>
                <a:gd name="connsiteY2" fmla="*/ -134 h 18848"/>
                <a:gd name="connsiteX3" fmla="*/ -47 w 18848"/>
                <a:gd name="connsiteY3" fmla="*/ 9289 h 18848"/>
                <a:gd name="connsiteX4" fmla="*/ 9548 w 18848"/>
                <a:gd name="connsiteY4" fmla="*/ 18713 h 1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8" h="18848">
                  <a:moveTo>
                    <a:pt x="9548" y="18713"/>
                  </a:moveTo>
                  <a:cubicBezTo>
                    <a:pt x="14748" y="18618"/>
                    <a:pt x="18895" y="14326"/>
                    <a:pt x="18801" y="9118"/>
                  </a:cubicBezTo>
                  <a:cubicBezTo>
                    <a:pt x="18706" y="3918"/>
                    <a:pt x="14406" y="-229"/>
                    <a:pt x="9206" y="-134"/>
                  </a:cubicBezTo>
                  <a:cubicBezTo>
                    <a:pt x="4065" y="-40"/>
                    <a:pt x="-47" y="4149"/>
                    <a:pt x="-47" y="9289"/>
                  </a:cubicBezTo>
                  <a:cubicBezTo>
                    <a:pt x="48" y="14523"/>
                    <a:pt x="4314" y="18713"/>
                    <a:pt x="9548" y="1871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2F783F9F-949A-AD29-1AF0-BDB3788DBF1C}"/>
                </a:ext>
              </a:extLst>
            </p:cNvPr>
            <p:cNvSpPr/>
            <p:nvPr/>
          </p:nvSpPr>
          <p:spPr>
            <a:xfrm>
              <a:off x="5386467" y="2497596"/>
              <a:ext cx="66822" cy="66822"/>
            </a:xfrm>
            <a:custGeom>
              <a:avLst/>
              <a:gdLst>
                <a:gd name="connsiteX0" fmla="*/ 33707 w 66822"/>
                <a:gd name="connsiteY0" fmla="*/ 66687 h 66822"/>
                <a:gd name="connsiteX1" fmla="*/ 66774 w 66822"/>
                <a:gd name="connsiteY1" fmla="*/ 32933 h 66822"/>
                <a:gd name="connsiteX2" fmla="*/ 33021 w 66822"/>
                <a:gd name="connsiteY2" fmla="*/ -134 h 66822"/>
                <a:gd name="connsiteX3" fmla="*/ -47 w 66822"/>
                <a:gd name="connsiteY3" fmla="*/ 33276 h 66822"/>
                <a:gd name="connsiteX4" fmla="*/ 33707 w 66822"/>
                <a:gd name="connsiteY4" fmla="*/ 66687 h 66822"/>
                <a:gd name="connsiteX5" fmla="*/ 35420 w 66822"/>
                <a:gd name="connsiteY5" fmla="*/ 10146 h 66822"/>
                <a:gd name="connsiteX6" fmla="*/ 47585 w 66822"/>
                <a:gd name="connsiteY6" fmla="*/ 21617 h 66822"/>
                <a:gd name="connsiteX7" fmla="*/ 47585 w 66822"/>
                <a:gd name="connsiteY7" fmla="*/ 22139 h 66822"/>
                <a:gd name="connsiteX8" fmla="*/ 36499 w 66822"/>
                <a:gd name="connsiteY8" fmla="*/ 33328 h 66822"/>
                <a:gd name="connsiteX9" fmla="*/ 35420 w 66822"/>
                <a:gd name="connsiteY9" fmla="*/ 33276 h 66822"/>
                <a:gd name="connsiteX10" fmla="*/ 23341 w 66822"/>
                <a:gd name="connsiteY10" fmla="*/ 21891 h 66822"/>
                <a:gd name="connsiteX11" fmla="*/ 23341 w 66822"/>
                <a:gd name="connsiteY11" fmla="*/ 21283 h 66822"/>
                <a:gd name="connsiteX12" fmla="*/ 34255 w 66822"/>
                <a:gd name="connsiteY12" fmla="*/ 10095 h 66822"/>
                <a:gd name="connsiteX13" fmla="*/ 35420 w 66822"/>
                <a:gd name="connsiteY13" fmla="*/ 10146 h 66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822" h="66822">
                  <a:moveTo>
                    <a:pt x="33707" y="66687"/>
                  </a:moveTo>
                  <a:cubicBezTo>
                    <a:pt x="52159" y="66498"/>
                    <a:pt x="66962" y="51386"/>
                    <a:pt x="66774" y="32933"/>
                  </a:cubicBezTo>
                  <a:cubicBezTo>
                    <a:pt x="66586" y="14481"/>
                    <a:pt x="51474" y="-323"/>
                    <a:pt x="33021" y="-134"/>
                  </a:cubicBezTo>
                  <a:cubicBezTo>
                    <a:pt x="14705" y="54"/>
                    <a:pt x="-47" y="14960"/>
                    <a:pt x="-47" y="33276"/>
                  </a:cubicBezTo>
                  <a:cubicBezTo>
                    <a:pt x="99" y="51806"/>
                    <a:pt x="15176" y="66738"/>
                    <a:pt x="33707" y="66687"/>
                  </a:cubicBezTo>
                  <a:close/>
                  <a:moveTo>
                    <a:pt x="35420" y="10146"/>
                  </a:moveTo>
                  <a:cubicBezTo>
                    <a:pt x="41948" y="9958"/>
                    <a:pt x="47388" y="15089"/>
                    <a:pt x="47585" y="21617"/>
                  </a:cubicBezTo>
                  <a:cubicBezTo>
                    <a:pt x="47585" y="21788"/>
                    <a:pt x="47585" y="21968"/>
                    <a:pt x="47585" y="22139"/>
                  </a:cubicBezTo>
                  <a:cubicBezTo>
                    <a:pt x="47610" y="28290"/>
                    <a:pt x="42642" y="33293"/>
                    <a:pt x="36499" y="33328"/>
                  </a:cubicBezTo>
                  <a:cubicBezTo>
                    <a:pt x="36140" y="33328"/>
                    <a:pt x="35779" y="33310"/>
                    <a:pt x="35420" y="33276"/>
                  </a:cubicBezTo>
                  <a:cubicBezTo>
                    <a:pt x="28943" y="33465"/>
                    <a:pt x="23538" y="28367"/>
                    <a:pt x="23341" y="21891"/>
                  </a:cubicBezTo>
                  <a:cubicBezTo>
                    <a:pt x="23341" y="21685"/>
                    <a:pt x="23332" y="21488"/>
                    <a:pt x="23341" y="21283"/>
                  </a:cubicBezTo>
                  <a:cubicBezTo>
                    <a:pt x="23263" y="15183"/>
                    <a:pt x="28155" y="10172"/>
                    <a:pt x="34255" y="10095"/>
                  </a:cubicBezTo>
                  <a:cubicBezTo>
                    <a:pt x="34649" y="10095"/>
                    <a:pt x="35034" y="10112"/>
                    <a:pt x="35420" y="1014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388F410-1C5C-7E23-6EC6-D731C02159C5}"/>
                </a:ext>
              </a:extLst>
            </p:cNvPr>
            <p:cNvSpPr/>
            <p:nvPr/>
          </p:nvSpPr>
          <p:spPr>
            <a:xfrm>
              <a:off x="5412424" y="2510447"/>
              <a:ext cx="18847" cy="18847"/>
            </a:xfrm>
            <a:custGeom>
              <a:avLst/>
              <a:gdLst>
                <a:gd name="connsiteX0" fmla="*/ 9462 w 18847"/>
                <a:gd name="connsiteY0" fmla="*/ 18711 h 18847"/>
                <a:gd name="connsiteX1" fmla="*/ 18801 w 18847"/>
                <a:gd name="connsiteY1" fmla="*/ 9202 h 18847"/>
                <a:gd name="connsiteX2" fmla="*/ 9292 w 18847"/>
                <a:gd name="connsiteY2" fmla="*/ -136 h 18847"/>
                <a:gd name="connsiteX3" fmla="*/ -47 w 18847"/>
                <a:gd name="connsiteY3" fmla="*/ 9288 h 18847"/>
                <a:gd name="connsiteX4" fmla="*/ 9462 w 18847"/>
                <a:gd name="connsiteY4" fmla="*/ 18711 h 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7" h="18847">
                  <a:moveTo>
                    <a:pt x="9462" y="18711"/>
                  </a:moveTo>
                  <a:cubicBezTo>
                    <a:pt x="14662" y="18660"/>
                    <a:pt x="18843" y="14411"/>
                    <a:pt x="18801" y="9202"/>
                  </a:cubicBezTo>
                  <a:cubicBezTo>
                    <a:pt x="18749" y="4002"/>
                    <a:pt x="14500" y="-179"/>
                    <a:pt x="9292" y="-136"/>
                  </a:cubicBezTo>
                  <a:cubicBezTo>
                    <a:pt x="4117" y="-84"/>
                    <a:pt x="-47" y="4113"/>
                    <a:pt x="-47" y="9288"/>
                  </a:cubicBezTo>
                  <a:cubicBezTo>
                    <a:pt x="48" y="14488"/>
                    <a:pt x="4263" y="18668"/>
                    <a:pt x="9462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D4D63D4-2E7B-0BFB-E83B-AF8E64E3A645}"/>
                </a:ext>
              </a:extLst>
            </p:cNvPr>
            <p:cNvSpPr/>
            <p:nvPr/>
          </p:nvSpPr>
          <p:spPr>
            <a:xfrm>
              <a:off x="5285330" y="2690332"/>
              <a:ext cx="455232" cy="85686"/>
            </a:xfrm>
            <a:custGeom>
              <a:avLst/>
              <a:gdLst>
                <a:gd name="connsiteX0" fmla="*/ 454641 w 455232"/>
                <a:gd name="connsiteY0" fmla="*/ 3309 h 85686"/>
                <a:gd name="connsiteX1" fmla="*/ 449415 w 455232"/>
                <a:gd name="connsiteY1" fmla="*/ -118 h 85686"/>
                <a:gd name="connsiteX2" fmla="*/ 5742 w 455232"/>
                <a:gd name="connsiteY2" fmla="*/ -118 h 85686"/>
                <a:gd name="connsiteX3" fmla="*/ 516 w 455232"/>
                <a:gd name="connsiteY3" fmla="*/ 3309 h 85686"/>
                <a:gd name="connsiteX4" fmla="*/ 1373 w 455232"/>
                <a:gd name="connsiteY4" fmla="*/ 8449 h 85686"/>
                <a:gd name="connsiteX5" fmla="*/ 28273 w 455232"/>
                <a:gd name="connsiteY5" fmla="*/ 21299 h 85686"/>
                <a:gd name="connsiteX6" fmla="*/ 297783 w 455232"/>
                <a:gd name="connsiteY6" fmla="*/ 21299 h 85686"/>
                <a:gd name="connsiteX7" fmla="*/ 308920 w 455232"/>
                <a:gd name="connsiteY7" fmla="*/ 32436 h 85686"/>
                <a:gd name="connsiteX8" fmla="*/ 297783 w 455232"/>
                <a:gd name="connsiteY8" fmla="*/ 43573 h 85686"/>
                <a:gd name="connsiteX9" fmla="*/ 74191 w 455232"/>
                <a:gd name="connsiteY9" fmla="*/ 43573 h 85686"/>
                <a:gd name="connsiteX10" fmla="*/ 92352 w 455232"/>
                <a:gd name="connsiteY10" fmla="*/ 52140 h 85686"/>
                <a:gd name="connsiteX11" fmla="*/ 94151 w 455232"/>
                <a:gd name="connsiteY11" fmla="*/ 52996 h 85686"/>
                <a:gd name="connsiteX12" fmla="*/ 97578 w 455232"/>
                <a:gd name="connsiteY12" fmla="*/ 53853 h 85686"/>
                <a:gd name="connsiteX13" fmla="*/ 146151 w 455232"/>
                <a:gd name="connsiteY13" fmla="*/ 53853 h 85686"/>
                <a:gd name="connsiteX14" fmla="*/ 157374 w 455232"/>
                <a:gd name="connsiteY14" fmla="*/ 64990 h 85686"/>
                <a:gd name="connsiteX15" fmla="*/ 157374 w 455232"/>
                <a:gd name="connsiteY15" fmla="*/ 80410 h 85686"/>
                <a:gd name="connsiteX16" fmla="*/ 162600 w 455232"/>
                <a:gd name="connsiteY16" fmla="*/ 85550 h 85686"/>
                <a:gd name="connsiteX17" fmla="*/ 292558 w 455232"/>
                <a:gd name="connsiteY17" fmla="*/ 85550 h 85686"/>
                <a:gd name="connsiteX18" fmla="*/ 297783 w 455232"/>
                <a:gd name="connsiteY18" fmla="*/ 80410 h 85686"/>
                <a:gd name="connsiteX19" fmla="*/ 297783 w 455232"/>
                <a:gd name="connsiteY19" fmla="*/ 64133 h 85686"/>
                <a:gd name="connsiteX20" fmla="*/ 309006 w 455232"/>
                <a:gd name="connsiteY20" fmla="*/ 52996 h 85686"/>
                <a:gd name="connsiteX21" fmla="*/ 357580 w 455232"/>
                <a:gd name="connsiteY21" fmla="*/ 52996 h 85686"/>
                <a:gd name="connsiteX22" fmla="*/ 361006 w 455232"/>
                <a:gd name="connsiteY22" fmla="*/ 52140 h 85686"/>
                <a:gd name="connsiteX23" fmla="*/ 362805 w 455232"/>
                <a:gd name="connsiteY23" fmla="*/ 51283 h 85686"/>
                <a:gd name="connsiteX24" fmla="*/ 453785 w 455232"/>
                <a:gd name="connsiteY24" fmla="*/ 9306 h 85686"/>
                <a:gd name="connsiteX25" fmla="*/ 454641 w 455232"/>
                <a:gd name="connsiteY25" fmla="*/ 3309 h 85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5232" h="85686">
                  <a:moveTo>
                    <a:pt x="454641" y="3309"/>
                  </a:moveTo>
                  <a:cubicBezTo>
                    <a:pt x="453896" y="1099"/>
                    <a:pt x="451737" y="-315"/>
                    <a:pt x="449415" y="-118"/>
                  </a:cubicBezTo>
                  <a:lnTo>
                    <a:pt x="5742" y="-118"/>
                  </a:lnTo>
                  <a:cubicBezTo>
                    <a:pt x="2229" y="-118"/>
                    <a:pt x="1373" y="2452"/>
                    <a:pt x="516" y="3309"/>
                  </a:cubicBezTo>
                  <a:cubicBezTo>
                    <a:pt x="-340" y="4166"/>
                    <a:pt x="-340" y="6736"/>
                    <a:pt x="1373" y="8449"/>
                  </a:cubicBezTo>
                  <a:lnTo>
                    <a:pt x="28273" y="21299"/>
                  </a:lnTo>
                  <a:lnTo>
                    <a:pt x="297783" y="21299"/>
                  </a:lnTo>
                  <a:cubicBezTo>
                    <a:pt x="303934" y="21299"/>
                    <a:pt x="308920" y="26285"/>
                    <a:pt x="308920" y="32436"/>
                  </a:cubicBezTo>
                  <a:cubicBezTo>
                    <a:pt x="308920" y="38587"/>
                    <a:pt x="303934" y="43573"/>
                    <a:pt x="297783" y="43573"/>
                  </a:cubicBezTo>
                  <a:lnTo>
                    <a:pt x="74191" y="43573"/>
                  </a:lnTo>
                  <a:lnTo>
                    <a:pt x="92352" y="52140"/>
                  </a:lnTo>
                  <a:cubicBezTo>
                    <a:pt x="93029" y="52208"/>
                    <a:pt x="93663" y="52516"/>
                    <a:pt x="94151" y="52996"/>
                  </a:cubicBezTo>
                  <a:cubicBezTo>
                    <a:pt x="95008" y="53853"/>
                    <a:pt x="95864" y="53853"/>
                    <a:pt x="97578" y="53853"/>
                  </a:cubicBezTo>
                  <a:lnTo>
                    <a:pt x="146151" y="53853"/>
                  </a:lnTo>
                  <a:cubicBezTo>
                    <a:pt x="152277" y="53947"/>
                    <a:pt x="157237" y="58864"/>
                    <a:pt x="157374" y="64990"/>
                  </a:cubicBezTo>
                  <a:lnTo>
                    <a:pt x="157374" y="80410"/>
                  </a:lnTo>
                  <a:cubicBezTo>
                    <a:pt x="157580" y="83186"/>
                    <a:pt x="159816" y="85387"/>
                    <a:pt x="162600" y="85550"/>
                  </a:cubicBezTo>
                  <a:lnTo>
                    <a:pt x="292558" y="85550"/>
                  </a:lnTo>
                  <a:cubicBezTo>
                    <a:pt x="295342" y="85387"/>
                    <a:pt x="297578" y="83186"/>
                    <a:pt x="297783" y="80410"/>
                  </a:cubicBezTo>
                  <a:lnTo>
                    <a:pt x="297783" y="64133"/>
                  </a:lnTo>
                  <a:cubicBezTo>
                    <a:pt x="297920" y="58008"/>
                    <a:pt x="302881" y="53091"/>
                    <a:pt x="309006" y="52996"/>
                  </a:cubicBezTo>
                  <a:lnTo>
                    <a:pt x="357580" y="52996"/>
                  </a:lnTo>
                  <a:cubicBezTo>
                    <a:pt x="358788" y="53125"/>
                    <a:pt x="360004" y="52825"/>
                    <a:pt x="361006" y="52140"/>
                  </a:cubicBezTo>
                  <a:cubicBezTo>
                    <a:pt x="361477" y="51634"/>
                    <a:pt x="362120" y="51334"/>
                    <a:pt x="362805" y="51283"/>
                  </a:cubicBezTo>
                  <a:lnTo>
                    <a:pt x="453785" y="9306"/>
                  </a:lnTo>
                  <a:cubicBezTo>
                    <a:pt x="455266" y="7669"/>
                    <a:pt x="455609" y="5296"/>
                    <a:pt x="454641" y="330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D5EED4A-D615-4BE2-7164-005E591557F3}"/>
                </a:ext>
              </a:extLst>
            </p:cNvPr>
            <p:cNvSpPr/>
            <p:nvPr/>
          </p:nvSpPr>
          <p:spPr>
            <a:xfrm>
              <a:off x="5507773" y="2510447"/>
              <a:ext cx="18847" cy="18847"/>
            </a:xfrm>
            <a:custGeom>
              <a:avLst/>
              <a:gdLst>
                <a:gd name="connsiteX0" fmla="*/ 9462 w 18847"/>
                <a:gd name="connsiteY0" fmla="*/ 18711 h 18847"/>
                <a:gd name="connsiteX1" fmla="*/ 18801 w 18847"/>
                <a:gd name="connsiteY1" fmla="*/ 9202 h 18847"/>
                <a:gd name="connsiteX2" fmla="*/ 9292 w 18847"/>
                <a:gd name="connsiteY2" fmla="*/ -136 h 18847"/>
                <a:gd name="connsiteX3" fmla="*/ -47 w 18847"/>
                <a:gd name="connsiteY3" fmla="*/ 9288 h 18847"/>
                <a:gd name="connsiteX4" fmla="*/ 9462 w 18847"/>
                <a:gd name="connsiteY4" fmla="*/ 18711 h 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47" h="18847">
                  <a:moveTo>
                    <a:pt x="9462" y="18711"/>
                  </a:moveTo>
                  <a:cubicBezTo>
                    <a:pt x="14662" y="18660"/>
                    <a:pt x="18843" y="14411"/>
                    <a:pt x="18801" y="9202"/>
                  </a:cubicBezTo>
                  <a:cubicBezTo>
                    <a:pt x="18749" y="4002"/>
                    <a:pt x="14500" y="-179"/>
                    <a:pt x="9292" y="-136"/>
                  </a:cubicBezTo>
                  <a:cubicBezTo>
                    <a:pt x="4117" y="-84"/>
                    <a:pt x="-47" y="4113"/>
                    <a:pt x="-47" y="9288"/>
                  </a:cubicBezTo>
                  <a:cubicBezTo>
                    <a:pt x="-4" y="14505"/>
                    <a:pt x="4245" y="18711"/>
                    <a:pt x="9462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ADAD9F4-878D-DF1C-932C-85F428271372}"/>
                </a:ext>
              </a:extLst>
            </p:cNvPr>
            <p:cNvSpPr/>
            <p:nvPr/>
          </p:nvSpPr>
          <p:spPr>
            <a:xfrm>
              <a:off x="5475133" y="2497597"/>
              <a:ext cx="66820" cy="66820"/>
            </a:xfrm>
            <a:custGeom>
              <a:avLst/>
              <a:gdLst>
                <a:gd name="connsiteX0" fmla="*/ 33449 w 66820"/>
                <a:gd name="connsiteY0" fmla="*/ 66685 h 66820"/>
                <a:gd name="connsiteX1" fmla="*/ 66774 w 66820"/>
                <a:gd name="connsiteY1" fmla="*/ 33189 h 66820"/>
                <a:gd name="connsiteX2" fmla="*/ 33278 w 66820"/>
                <a:gd name="connsiteY2" fmla="*/ -136 h 66820"/>
                <a:gd name="connsiteX3" fmla="*/ -47 w 66820"/>
                <a:gd name="connsiteY3" fmla="*/ 33274 h 66820"/>
                <a:gd name="connsiteX4" fmla="*/ 33449 w 66820"/>
                <a:gd name="connsiteY4" fmla="*/ 66685 h 66820"/>
                <a:gd name="connsiteX5" fmla="*/ 42016 w 66820"/>
                <a:gd name="connsiteY5" fmla="*/ 10144 h 66820"/>
                <a:gd name="connsiteX6" fmla="*/ 54181 w 66820"/>
                <a:gd name="connsiteY6" fmla="*/ 21615 h 66820"/>
                <a:gd name="connsiteX7" fmla="*/ 54181 w 66820"/>
                <a:gd name="connsiteY7" fmla="*/ 22138 h 66820"/>
                <a:gd name="connsiteX8" fmla="*/ 43096 w 66820"/>
                <a:gd name="connsiteY8" fmla="*/ 33326 h 66820"/>
                <a:gd name="connsiteX9" fmla="*/ 42016 w 66820"/>
                <a:gd name="connsiteY9" fmla="*/ 33274 h 66820"/>
                <a:gd name="connsiteX10" fmla="*/ 29851 w 66820"/>
                <a:gd name="connsiteY10" fmla="*/ 21804 h 66820"/>
                <a:gd name="connsiteX11" fmla="*/ 29851 w 66820"/>
                <a:gd name="connsiteY11" fmla="*/ 21281 h 66820"/>
                <a:gd name="connsiteX12" fmla="*/ 40929 w 66820"/>
                <a:gd name="connsiteY12" fmla="*/ 10084 h 66820"/>
                <a:gd name="connsiteX13" fmla="*/ 42102 w 66820"/>
                <a:gd name="connsiteY13" fmla="*/ 10144 h 6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820" h="66820">
                  <a:moveTo>
                    <a:pt x="33449" y="66685"/>
                  </a:moveTo>
                  <a:cubicBezTo>
                    <a:pt x="51903" y="66634"/>
                    <a:pt x="66817" y="51642"/>
                    <a:pt x="66774" y="33189"/>
                  </a:cubicBezTo>
                  <a:cubicBezTo>
                    <a:pt x="66723" y="14736"/>
                    <a:pt x="51731" y="-179"/>
                    <a:pt x="33278" y="-136"/>
                  </a:cubicBezTo>
                  <a:cubicBezTo>
                    <a:pt x="14860" y="-85"/>
                    <a:pt x="-47" y="14856"/>
                    <a:pt x="-47" y="33274"/>
                  </a:cubicBezTo>
                  <a:cubicBezTo>
                    <a:pt x="407" y="51565"/>
                    <a:pt x="15151" y="66282"/>
                    <a:pt x="33449" y="66685"/>
                  </a:cubicBezTo>
                  <a:close/>
                  <a:moveTo>
                    <a:pt x="42016" y="10144"/>
                  </a:moveTo>
                  <a:cubicBezTo>
                    <a:pt x="48544" y="9956"/>
                    <a:pt x="53984" y="15087"/>
                    <a:pt x="54181" y="21615"/>
                  </a:cubicBezTo>
                  <a:cubicBezTo>
                    <a:pt x="54181" y="21786"/>
                    <a:pt x="54181" y="21966"/>
                    <a:pt x="54181" y="22138"/>
                  </a:cubicBezTo>
                  <a:cubicBezTo>
                    <a:pt x="54207" y="28289"/>
                    <a:pt x="49238" y="33292"/>
                    <a:pt x="43096" y="33326"/>
                  </a:cubicBezTo>
                  <a:cubicBezTo>
                    <a:pt x="42736" y="33326"/>
                    <a:pt x="42376" y="33309"/>
                    <a:pt x="42016" y="33274"/>
                  </a:cubicBezTo>
                  <a:cubicBezTo>
                    <a:pt x="35489" y="33463"/>
                    <a:pt x="30049" y="28331"/>
                    <a:pt x="29851" y="21804"/>
                  </a:cubicBezTo>
                  <a:cubicBezTo>
                    <a:pt x="29851" y="21624"/>
                    <a:pt x="29851" y="21452"/>
                    <a:pt x="29851" y="21281"/>
                  </a:cubicBezTo>
                  <a:cubicBezTo>
                    <a:pt x="29817" y="15130"/>
                    <a:pt x="34777" y="10118"/>
                    <a:pt x="40929" y="10084"/>
                  </a:cubicBezTo>
                  <a:cubicBezTo>
                    <a:pt x="41322" y="10084"/>
                    <a:pt x="41717" y="10101"/>
                    <a:pt x="42102" y="1014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17035C3-0449-4297-22F1-045682BA4191}"/>
                </a:ext>
              </a:extLst>
            </p:cNvPr>
            <p:cNvSpPr/>
            <p:nvPr/>
          </p:nvSpPr>
          <p:spPr>
            <a:xfrm>
              <a:off x="5563628" y="2497578"/>
              <a:ext cx="67677" cy="66849"/>
            </a:xfrm>
            <a:custGeom>
              <a:avLst/>
              <a:gdLst>
                <a:gd name="connsiteX0" fmla="*/ 34221 w 67677"/>
                <a:gd name="connsiteY0" fmla="*/ 66704 h 66849"/>
                <a:gd name="connsiteX1" fmla="*/ 67631 w 67677"/>
                <a:gd name="connsiteY1" fmla="*/ 33294 h 66849"/>
                <a:gd name="connsiteX2" fmla="*/ 34221 w 67677"/>
                <a:gd name="connsiteY2" fmla="*/ -117 h 66849"/>
                <a:gd name="connsiteX3" fmla="*/ -30 w 67677"/>
                <a:gd name="connsiteY3" fmla="*/ 31906 h 66849"/>
                <a:gd name="connsiteX4" fmla="*/ -47 w 67677"/>
                <a:gd name="connsiteY4" fmla="*/ 33294 h 66849"/>
                <a:gd name="connsiteX5" fmla="*/ 33869 w 67677"/>
                <a:gd name="connsiteY5" fmla="*/ 66713 h 66849"/>
                <a:gd name="connsiteX6" fmla="*/ 34221 w 67677"/>
                <a:gd name="connsiteY6" fmla="*/ 66704 h 66849"/>
                <a:gd name="connsiteX7" fmla="*/ 40303 w 67677"/>
                <a:gd name="connsiteY7" fmla="*/ 10163 h 66849"/>
                <a:gd name="connsiteX8" fmla="*/ 52382 w 67677"/>
                <a:gd name="connsiteY8" fmla="*/ 21548 h 66849"/>
                <a:gd name="connsiteX9" fmla="*/ 52382 w 67677"/>
                <a:gd name="connsiteY9" fmla="*/ 22157 h 66849"/>
                <a:gd name="connsiteX10" fmla="*/ 41502 w 67677"/>
                <a:gd name="connsiteY10" fmla="*/ 33379 h 66849"/>
                <a:gd name="connsiteX11" fmla="*/ 39960 w 67677"/>
                <a:gd name="connsiteY11" fmla="*/ 33294 h 66849"/>
                <a:gd name="connsiteX12" fmla="*/ 27796 w 67677"/>
                <a:gd name="connsiteY12" fmla="*/ 21823 h 66849"/>
                <a:gd name="connsiteX13" fmla="*/ 27796 w 67677"/>
                <a:gd name="connsiteY13" fmla="*/ 21300 h 66849"/>
                <a:gd name="connsiteX14" fmla="*/ 38881 w 67677"/>
                <a:gd name="connsiteY14" fmla="*/ 10112 h 66849"/>
                <a:gd name="connsiteX15" fmla="*/ 39960 w 67677"/>
                <a:gd name="connsiteY15" fmla="*/ 10163 h 6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7677" h="66849">
                  <a:moveTo>
                    <a:pt x="34221" y="66704"/>
                  </a:moveTo>
                  <a:cubicBezTo>
                    <a:pt x="52673" y="66704"/>
                    <a:pt x="67631" y="51746"/>
                    <a:pt x="67631" y="33294"/>
                  </a:cubicBezTo>
                  <a:cubicBezTo>
                    <a:pt x="67631" y="14841"/>
                    <a:pt x="52673" y="-117"/>
                    <a:pt x="34221" y="-117"/>
                  </a:cubicBezTo>
                  <a:cubicBezTo>
                    <a:pt x="15922" y="-734"/>
                    <a:pt x="587" y="13607"/>
                    <a:pt x="-30" y="31906"/>
                  </a:cubicBezTo>
                  <a:cubicBezTo>
                    <a:pt x="-47" y="32368"/>
                    <a:pt x="-47" y="32831"/>
                    <a:pt x="-47" y="33294"/>
                  </a:cubicBezTo>
                  <a:cubicBezTo>
                    <a:pt x="90" y="51884"/>
                    <a:pt x="15279" y="66850"/>
                    <a:pt x="33869" y="66713"/>
                  </a:cubicBezTo>
                  <a:cubicBezTo>
                    <a:pt x="33989" y="66704"/>
                    <a:pt x="34100" y="66704"/>
                    <a:pt x="34221" y="66704"/>
                  </a:cubicBezTo>
                  <a:close/>
                  <a:moveTo>
                    <a:pt x="40303" y="10163"/>
                  </a:moveTo>
                  <a:cubicBezTo>
                    <a:pt x="46780" y="9975"/>
                    <a:pt x="52185" y="15072"/>
                    <a:pt x="52382" y="21548"/>
                  </a:cubicBezTo>
                  <a:cubicBezTo>
                    <a:pt x="52382" y="21754"/>
                    <a:pt x="52391" y="21951"/>
                    <a:pt x="52382" y="22157"/>
                  </a:cubicBezTo>
                  <a:cubicBezTo>
                    <a:pt x="52476" y="28256"/>
                    <a:pt x="47602" y="33285"/>
                    <a:pt x="41502" y="33379"/>
                  </a:cubicBezTo>
                  <a:cubicBezTo>
                    <a:pt x="40988" y="33388"/>
                    <a:pt x="40474" y="33353"/>
                    <a:pt x="39960" y="33294"/>
                  </a:cubicBezTo>
                  <a:cubicBezTo>
                    <a:pt x="33432" y="33482"/>
                    <a:pt x="27993" y="28351"/>
                    <a:pt x="27796" y="21823"/>
                  </a:cubicBezTo>
                  <a:cubicBezTo>
                    <a:pt x="27796" y="21643"/>
                    <a:pt x="27796" y="21471"/>
                    <a:pt x="27796" y="21300"/>
                  </a:cubicBezTo>
                  <a:cubicBezTo>
                    <a:pt x="27770" y="15149"/>
                    <a:pt x="32730" y="10146"/>
                    <a:pt x="38881" y="10112"/>
                  </a:cubicBezTo>
                  <a:cubicBezTo>
                    <a:pt x="39241" y="10112"/>
                    <a:pt x="39600" y="10129"/>
                    <a:pt x="39960" y="1016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65" name="Graphic 2">
            <a:extLst>
              <a:ext uri="{FF2B5EF4-FFF2-40B4-BE49-F238E27FC236}">
                <a16:creationId xmlns:a16="http://schemas.microsoft.com/office/drawing/2014/main" id="{13C49312-C355-3079-A55C-2A469692E384}"/>
              </a:ext>
            </a:extLst>
          </p:cNvPr>
          <p:cNvGrpSpPr/>
          <p:nvPr/>
        </p:nvGrpSpPr>
        <p:grpSpPr>
          <a:xfrm>
            <a:off x="4197018" y="2353672"/>
            <a:ext cx="445852" cy="449761"/>
            <a:chOff x="4197018" y="2353672"/>
            <a:chExt cx="445852" cy="449761"/>
          </a:xfrm>
          <a:solidFill>
            <a:srgbClr val="000000"/>
          </a:solidFill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64C37E59-102C-4239-DEE6-2FC0D1D58049}"/>
                </a:ext>
              </a:extLst>
            </p:cNvPr>
            <p:cNvSpPr/>
            <p:nvPr/>
          </p:nvSpPr>
          <p:spPr>
            <a:xfrm>
              <a:off x="4459199" y="2599542"/>
              <a:ext cx="65021" cy="21416"/>
            </a:xfrm>
            <a:custGeom>
              <a:avLst/>
              <a:gdLst>
                <a:gd name="connsiteX0" fmla="*/ 0 w 65021"/>
                <a:gd name="connsiteY0" fmla="*/ 0 h 21416"/>
                <a:gd name="connsiteX1" fmla="*/ 65022 w 65021"/>
                <a:gd name="connsiteY1" fmla="*/ 0 h 21416"/>
                <a:gd name="connsiteX2" fmla="*/ 65022 w 65021"/>
                <a:gd name="connsiteY2" fmla="*/ 21417 h 21416"/>
                <a:gd name="connsiteX3" fmla="*/ 0 w 65021"/>
                <a:gd name="connsiteY3" fmla="*/ 21417 h 2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21416">
                  <a:moveTo>
                    <a:pt x="0" y="0"/>
                  </a:moveTo>
                  <a:lnTo>
                    <a:pt x="65022" y="0"/>
                  </a:lnTo>
                  <a:lnTo>
                    <a:pt x="65022" y="21417"/>
                  </a:lnTo>
                  <a:lnTo>
                    <a:pt x="0" y="2141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8E9F10A1-236A-567F-4564-B5A2905C9848}"/>
                </a:ext>
              </a:extLst>
            </p:cNvPr>
            <p:cNvSpPr/>
            <p:nvPr/>
          </p:nvSpPr>
          <p:spPr>
            <a:xfrm>
              <a:off x="4459199" y="2770878"/>
              <a:ext cx="65021" cy="32553"/>
            </a:xfrm>
            <a:custGeom>
              <a:avLst/>
              <a:gdLst>
                <a:gd name="connsiteX0" fmla="*/ 0 w 65021"/>
                <a:gd name="connsiteY0" fmla="*/ 0 h 32553"/>
                <a:gd name="connsiteX1" fmla="*/ 65022 w 65021"/>
                <a:gd name="connsiteY1" fmla="*/ 0 h 32553"/>
                <a:gd name="connsiteX2" fmla="*/ 65022 w 65021"/>
                <a:gd name="connsiteY2" fmla="*/ 32554 h 32553"/>
                <a:gd name="connsiteX3" fmla="*/ 0 w 65021"/>
                <a:gd name="connsiteY3" fmla="*/ 32554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32553">
                  <a:moveTo>
                    <a:pt x="0" y="0"/>
                  </a:moveTo>
                  <a:lnTo>
                    <a:pt x="65022" y="0"/>
                  </a:lnTo>
                  <a:lnTo>
                    <a:pt x="65022" y="32554"/>
                  </a:lnTo>
                  <a:lnTo>
                    <a:pt x="0" y="3255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3A992F0B-A7A0-1782-6CD7-32BC8B76D6D4}"/>
                </a:ext>
              </a:extLst>
            </p:cNvPr>
            <p:cNvSpPr/>
            <p:nvPr/>
          </p:nvSpPr>
          <p:spPr>
            <a:xfrm>
              <a:off x="4459199" y="2642376"/>
              <a:ext cx="65021" cy="21416"/>
            </a:xfrm>
            <a:custGeom>
              <a:avLst/>
              <a:gdLst>
                <a:gd name="connsiteX0" fmla="*/ 0 w 65021"/>
                <a:gd name="connsiteY0" fmla="*/ 0 h 21416"/>
                <a:gd name="connsiteX1" fmla="*/ 65022 w 65021"/>
                <a:gd name="connsiteY1" fmla="*/ 0 h 21416"/>
                <a:gd name="connsiteX2" fmla="*/ 65022 w 65021"/>
                <a:gd name="connsiteY2" fmla="*/ 21417 h 21416"/>
                <a:gd name="connsiteX3" fmla="*/ 0 w 65021"/>
                <a:gd name="connsiteY3" fmla="*/ 21417 h 2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21416">
                  <a:moveTo>
                    <a:pt x="0" y="0"/>
                  </a:moveTo>
                  <a:lnTo>
                    <a:pt x="65022" y="0"/>
                  </a:lnTo>
                  <a:lnTo>
                    <a:pt x="65022" y="21417"/>
                  </a:lnTo>
                  <a:lnTo>
                    <a:pt x="0" y="2141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1A2BBD80-5DE5-87D6-DF8A-B2634150FB3B}"/>
                </a:ext>
              </a:extLst>
            </p:cNvPr>
            <p:cNvSpPr/>
            <p:nvPr/>
          </p:nvSpPr>
          <p:spPr>
            <a:xfrm>
              <a:off x="4459199" y="2685210"/>
              <a:ext cx="65021" cy="21416"/>
            </a:xfrm>
            <a:custGeom>
              <a:avLst/>
              <a:gdLst>
                <a:gd name="connsiteX0" fmla="*/ 0 w 65021"/>
                <a:gd name="connsiteY0" fmla="*/ 0 h 21416"/>
                <a:gd name="connsiteX1" fmla="*/ 65022 w 65021"/>
                <a:gd name="connsiteY1" fmla="*/ 0 h 21416"/>
                <a:gd name="connsiteX2" fmla="*/ 65022 w 65021"/>
                <a:gd name="connsiteY2" fmla="*/ 21417 h 21416"/>
                <a:gd name="connsiteX3" fmla="*/ 0 w 65021"/>
                <a:gd name="connsiteY3" fmla="*/ 21417 h 2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21416">
                  <a:moveTo>
                    <a:pt x="0" y="0"/>
                  </a:moveTo>
                  <a:lnTo>
                    <a:pt x="65022" y="0"/>
                  </a:lnTo>
                  <a:lnTo>
                    <a:pt x="65022" y="21417"/>
                  </a:lnTo>
                  <a:lnTo>
                    <a:pt x="0" y="2141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DB63C428-031D-0506-8578-195DBED06EE7}"/>
                </a:ext>
              </a:extLst>
            </p:cNvPr>
            <p:cNvSpPr/>
            <p:nvPr/>
          </p:nvSpPr>
          <p:spPr>
            <a:xfrm>
              <a:off x="4291033" y="2417926"/>
              <a:ext cx="146491" cy="385505"/>
            </a:xfrm>
            <a:custGeom>
              <a:avLst/>
              <a:gdLst>
                <a:gd name="connsiteX0" fmla="*/ 16402 w 146491"/>
                <a:gd name="connsiteY0" fmla="*/ 342535 h 385505"/>
                <a:gd name="connsiteX1" fmla="*/ 16402 w 146491"/>
                <a:gd name="connsiteY1" fmla="*/ 359669 h 385505"/>
                <a:gd name="connsiteX2" fmla="*/ 15545 w 146491"/>
                <a:gd name="connsiteY2" fmla="*/ 361382 h 385505"/>
                <a:gd name="connsiteX3" fmla="*/ 15545 w 146491"/>
                <a:gd name="connsiteY3" fmla="*/ 363096 h 385505"/>
                <a:gd name="connsiteX4" fmla="*/ 14688 w 146491"/>
                <a:gd name="connsiteY4" fmla="*/ 364809 h 385505"/>
                <a:gd name="connsiteX5" fmla="*/ 13832 w 146491"/>
                <a:gd name="connsiteY5" fmla="*/ 365666 h 385505"/>
                <a:gd name="connsiteX6" fmla="*/ 12975 w 146491"/>
                <a:gd name="connsiteY6" fmla="*/ 367379 h 385505"/>
                <a:gd name="connsiteX7" fmla="*/ 12118 w 146491"/>
                <a:gd name="connsiteY7" fmla="*/ 368235 h 385505"/>
                <a:gd name="connsiteX8" fmla="*/ 11262 w 146491"/>
                <a:gd name="connsiteY8" fmla="*/ 369949 h 385505"/>
                <a:gd name="connsiteX9" fmla="*/ 10414 w 146491"/>
                <a:gd name="connsiteY9" fmla="*/ 370806 h 385505"/>
                <a:gd name="connsiteX10" fmla="*/ 10319 w 146491"/>
                <a:gd name="connsiteY10" fmla="*/ 370806 h 385505"/>
                <a:gd name="connsiteX11" fmla="*/ 9463 w 146491"/>
                <a:gd name="connsiteY11" fmla="*/ 372519 h 385505"/>
                <a:gd name="connsiteX12" fmla="*/ 8606 w 146491"/>
                <a:gd name="connsiteY12" fmla="*/ 373376 h 385505"/>
                <a:gd name="connsiteX13" fmla="*/ 7749 w 146491"/>
                <a:gd name="connsiteY13" fmla="*/ 375089 h 385505"/>
                <a:gd name="connsiteX14" fmla="*/ 6893 w 146491"/>
                <a:gd name="connsiteY14" fmla="*/ 375946 h 385505"/>
                <a:gd name="connsiteX15" fmla="*/ 6036 w 146491"/>
                <a:gd name="connsiteY15" fmla="*/ 377659 h 385505"/>
                <a:gd name="connsiteX16" fmla="*/ 5179 w 146491"/>
                <a:gd name="connsiteY16" fmla="*/ 378516 h 385505"/>
                <a:gd name="connsiteX17" fmla="*/ 3466 w 146491"/>
                <a:gd name="connsiteY17" fmla="*/ 380229 h 385505"/>
                <a:gd name="connsiteX18" fmla="*/ 3466 w 146491"/>
                <a:gd name="connsiteY18" fmla="*/ 380229 h 385505"/>
                <a:gd name="connsiteX19" fmla="*/ 1667 w 146491"/>
                <a:gd name="connsiteY19" fmla="*/ 382799 h 385505"/>
                <a:gd name="connsiteX20" fmla="*/ 810 w 146491"/>
                <a:gd name="connsiteY20" fmla="*/ 383656 h 385505"/>
                <a:gd name="connsiteX21" fmla="*/ -47 w 146491"/>
                <a:gd name="connsiteY21" fmla="*/ 385369 h 385505"/>
                <a:gd name="connsiteX22" fmla="*/ 146445 w 146491"/>
                <a:gd name="connsiteY22" fmla="*/ 385369 h 385505"/>
                <a:gd name="connsiteX23" fmla="*/ 146445 w 146491"/>
                <a:gd name="connsiteY23" fmla="*/ -136 h 385505"/>
                <a:gd name="connsiteX24" fmla="*/ 16402 w 146491"/>
                <a:gd name="connsiteY24" fmla="*/ -136 h 385505"/>
                <a:gd name="connsiteX25" fmla="*/ 81424 w 146491"/>
                <a:gd name="connsiteY25" fmla="*/ 21281 h 385505"/>
                <a:gd name="connsiteX26" fmla="*/ 114320 w 146491"/>
                <a:gd name="connsiteY26" fmla="*/ 21281 h 385505"/>
                <a:gd name="connsiteX27" fmla="*/ 125628 w 146491"/>
                <a:gd name="connsiteY27" fmla="*/ 32418 h 385505"/>
                <a:gd name="connsiteX28" fmla="*/ 125628 w 146491"/>
                <a:gd name="connsiteY28" fmla="*/ 64972 h 385505"/>
                <a:gd name="connsiteX29" fmla="*/ 113378 w 146491"/>
                <a:gd name="connsiteY29" fmla="*/ 75252 h 385505"/>
                <a:gd name="connsiteX30" fmla="*/ 103098 w 146491"/>
                <a:gd name="connsiteY30" fmla="*/ 64972 h 385505"/>
                <a:gd name="connsiteX31" fmla="*/ 103098 w 146491"/>
                <a:gd name="connsiteY31" fmla="*/ 43555 h 385505"/>
                <a:gd name="connsiteX32" fmla="*/ 81424 w 146491"/>
                <a:gd name="connsiteY32" fmla="*/ 43555 h 385505"/>
                <a:gd name="connsiteX33" fmla="*/ 70115 w 146491"/>
                <a:gd name="connsiteY33" fmla="*/ 32418 h 385505"/>
                <a:gd name="connsiteX34" fmla="*/ 80730 w 146491"/>
                <a:gd name="connsiteY34" fmla="*/ 21273 h 385505"/>
                <a:gd name="connsiteX35" fmla="*/ 81424 w 146491"/>
                <a:gd name="connsiteY35" fmla="*/ 21281 h 385505"/>
                <a:gd name="connsiteX36" fmla="*/ 81424 w 146491"/>
                <a:gd name="connsiteY36" fmla="*/ 342535 h 385505"/>
                <a:gd name="connsiteX37" fmla="*/ 103098 w 146491"/>
                <a:gd name="connsiteY37" fmla="*/ 342535 h 385505"/>
                <a:gd name="connsiteX38" fmla="*/ 103098 w 146491"/>
                <a:gd name="connsiteY38" fmla="*/ 321118 h 385505"/>
                <a:gd name="connsiteX39" fmla="*/ 115348 w 146491"/>
                <a:gd name="connsiteY39" fmla="*/ 310838 h 385505"/>
                <a:gd name="connsiteX40" fmla="*/ 125628 w 146491"/>
                <a:gd name="connsiteY40" fmla="*/ 321118 h 385505"/>
                <a:gd name="connsiteX41" fmla="*/ 125628 w 146491"/>
                <a:gd name="connsiteY41" fmla="*/ 352815 h 385505"/>
                <a:gd name="connsiteX42" fmla="*/ 114320 w 146491"/>
                <a:gd name="connsiteY42" fmla="*/ 363952 h 385505"/>
                <a:gd name="connsiteX43" fmla="*/ 81424 w 146491"/>
                <a:gd name="connsiteY43" fmla="*/ 363952 h 385505"/>
                <a:gd name="connsiteX44" fmla="*/ 70372 w 146491"/>
                <a:gd name="connsiteY44" fmla="*/ 352815 h 385505"/>
                <a:gd name="connsiteX45" fmla="*/ 81424 w 146491"/>
                <a:gd name="connsiteY45" fmla="*/ 342535 h 385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6491" h="385505">
                  <a:moveTo>
                    <a:pt x="16402" y="342535"/>
                  </a:moveTo>
                  <a:lnTo>
                    <a:pt x="16402" y="359669"/>
                  </a:lnTo>
                  <a:cubicBezTo>
                    <a:pt x="16402" y="360525"/>
                    <a:pt x="16402" y="360525"/>
                    <a:pt x="15545" y="361382"/>
                  </a:cubicBezTo>
                  <a:lnTo>
                    <a:pt x="15545" y="363096"/>
                  </a:lnTo>
                  <a:cubicBezTo>
                    <a:pt x="15545" y="363952"/>
                    <a:pt x="15545" y="363952"/>
                    <a:pt x="14688" y="364809"/>
                  </a:cubicBezTo>
                  <a:cubicBezTo>
                    <a:pt x="14688" y="365280"/>
                    <a:pt x="14303" y="365666"/>
                    <a:pt x="13832" y="365666"/>
                  </a:cubicBezTo>
                  <a:cubicBezTo>
                    <a:pt x="13832" y="366522"/>
                    <a:pt x="13832" y="366522"/>
                    <a:pt x="12975" y="367379"/>
                  </a:cubicBezTo>
                  <a:cubicBezTo>
                    <a:pt x="12975" y="367850"/>
                    <a:pt x="12590" y="368235"/>
                    <a:pt x="12118" y="368235"/>
                  </a:cubicBezTo>
                  <a:cubicBezTo>
                    <a:pt x="12118" y="369092"/>
                    <a:pt x="11262" y="369092"/>
                    <a:pt x="11262" y="369949"/>
                  </a:cubicBezTo>
                  <a:cubicBezTo>
                    <a:pt x="11262" y="370420"/>
                    <a:pt x="10885" y="370806"/>
                    <a:pt x="10414" y="370806"/>
                  </a:cubicBezTo>
                  <a:cubicBezTo>
                    <a:pt x="10379" y="370814"/>
                    <a:pt x="10345" y="370806"/>
                    <a:pt x="10319" y="370806"/>
                  </a:cubicBezTo>
                  <a:cubicBezTo>
                    <a:pt x="10319" y="371662"/>
                    <a:pt x="9463" y="371662"/>
                    <a:pt x="9463" y="372519"/>
                  </a:cubicBezTo>
                  <a:cubicBezTo>
                    <a:pt x="9463" y="372990"/>
                    <a:pt x="9077" y="373376"/>
                    <a:pt x="8606" y="373376"/>
                  </a:cubicBezTo>
                  <a:cubicBezTo>
                    <a:pt x="8606" y="374232"/>
                    <a:pt x="7749" y="374232"/>
                    <a:pt x="7749" y="375089"/>
                  </a:cubicBezTo>
                  <a:cubicBezTo>
                    <a:pt x="7749" y="375560"/>
                    <a:pt x="7364" y="375946"/>
                    <a:pt x="6893" y="375946"/>
                  </a:cubicBezTo>
                  <a:cubicBezTo>
                    <a:pt x="6893" y="376802"/>
                    <a:pt x="6036" y="376802"/>
                    <a:pt x="6036" y="377659"/>
                  </a:cubicBezTo>
                  <a:cubicBezTo>
                    <a:pt x="6036" y="378130"/>
                    <a:pt x="5650" y="378516"/>
                    <a:pt x="5179" y="378516"/>
                  </a:cubicBezTo>
                  <a:cubicBezTo>
                    <a:pt x="4323" y="378516"/>
                    <a:pt x="4323" y="379372"/>
                    <a:pt x="3466" y="380229"/>
                  </a:cubicBezTo>
                  <a:lnTo>
                    <a:pt x="3466" y="380229"/>
                  </a:lnTo>
                  <a:cubicBezTo>
                    <a:pt x="2523" y="381086"/>
                    <a:pt x="2523" y="381942"/>
                    <a:pt x="1667" y="382799"/>
                  </a:cubicBezTo>
                  <a:cubicBezTo>
                    <a:pt x="1667" y="383270"/>
                    <a:pt x="1281" y="383656"/>
                    <a:pt x="810" y="383656"/>
                  </a:cubicBezTo>
                  <a:cubicBezTo>
                    <a:pt x="810" y="384513"/>
                    <a:pt x="-47" y="384513"/>
                    <a:pt x="-47" y="385369"/>
                  </a:cubicBezTo>
                  <a:lnTo>
                    <a:pt x="146445" y="385369"/>
                  </a:lnTo>
                  <a:lnTo>
                    <a:pt x="146445" y="-136"/>
                  </a:lnTo>
                  <a:lnTo>
                    <a:pt x="16402" y="-136"/>
                  </a:lnTo>
                  <a:close/>
                  <a:moveTo>
                    <a:pt x="81424" y="21281"/>
                  </a:moveTo>
                  <a:lnTo>
                    <a:pt x="114320" y="21281"/>
                  </a:lnTo>
                  <a:cubicBezTo>
                    <a:pt x="120479" y="21324"/>
                    <a:pt x="125491" y="26258"/>
                    <a:pt x="125628" y="32418"/>
                  </a:cubicBezTo>
                  <a:lnTo>
                    <a:pt x="125628" y="64972"/>
                  </a:lnTo>
                  <a:cubicBezTo>
                    <a:pt x="125088" y="71191"/>
                    <a:pt x="119597" y="75800"/>
                    <a:pt x="113378" y="75252"/>
                  </a:cubicBezTo>
                  <a:cubicBezTo>
                    <a:pt x="107912" y="74772"/>
                    <a:pt x="103577" y="70437"/>
                    <a:pt x="103098" y="64972"/>
                  </a:cubicBezTo>
                  <a:lnTo>
                    <a:pt x="103098" y="43555"/>
                  </a:lnTo>
                  <a:lnTo>
                    <a:pt x="81424" y="43555"/>
                  </a:lnTo>
                  <a:cubicBezTo>
                    <a:pt x="75264" y="43512"/>
                    <a:pt x="70252" y="38577"/>
                    <a:pt x="70115" y="32418"/>
                  </a:cubicBezTo>
                  <a:cubicBezTo>
                    <a:pt x="69970" y="26412"/>
                    <a:pt x="74716" y="21418"/>
                    <a:pt x="80730" y="21273"/>
                  </a:cubicBezTo>
                  <a:cubicBezTo>
                    <a:pt x="80961" y="21273"/>
                    <a:pt x="81192" y="21273"/>
                    <a:pt x="81424" y="21281"/>
                  </a:cubicBezTo>
                  <a:close/>
                  <a:moveTo>
                    <a:pt x="81424" y="342535"/>
                  </a:moveTo>
                  <a:lnTo>
                    <a:pt x="103098" y="342535"/>
                  </a:lnTo>
                  <a:lnTo>
                    <a:pt x="103098" y="321118"/>
                  </a:lnTo>
                  <a:cubicBezTo>
                    <a:pt x="103637" y="314899"/>
                    <a:pt x="109128" y="310290"/>
                    <a:pt x="115348" y="310838"/>
                  </a:cubicBezTo>
                  <a:cubicBezTo>
                    <a:pt x="120814" y="311309"/>
                    <a:pt x="125149" y="315653"/>
                    <a:pt x="125628" y="321118"/>
                  </a:cubicBezTo>
                  <a:lnTo>
                    <a:pt x="125628" y="352815"/>
                  </a:lnTo>
                  <a:cubicBezTo>
                    <a:pt x="125491" y="358975"/>
                    <a:pt x="120479" y="363909"/>
                    <a:pt x="114320" y="363952"/>
                  </a:cubicBezTo>
                  <a:lnTo>
                    <a:pt x="81424" y="363952"/>
                  </a:lnTo>
                  <a:cubicBezTo>
                    <a:pt x="75367" y="363772"/>
                    <a:pt x="70509" y="358881"/>
                    <a:pt x="70372" y="352815"/>
                  </a:cubicBezTo>
                  <a:cubicBezTo>
                    <a:pt x="70604" y="346930"/>
                    <a:pt x="75538" y="342338"/>
                    <a:pt x="81424" y="34253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B38ACCE6-1166-1E7A-A3D5-81F0FBAD4F65}"/>
                </a:ext>
              </a:extLst>
            </p:cNvPr>
            <p:cNvSpPr/>
            <p:nvPr/>
          </p:nvSpPr>
          <p:spPr>
            <a:xfrm>
              <a:off x="4197018" y="2717683"/>
              <a:ext cx="88789" cy="85750"/>
            </a:xfrm>
            <a:custGeom>
              <a:avLst/>
              <a:gdLst>
                <a:gd name="connsiteX0" fmla="*/ 45481 w 88789"/>
                <a:gd name="connsiteY0" fmla="*/ -55 h 85750"/>
                <a:gd name="connsiteX1" fmla="*/ 34 w 88789"/>
                <a:gd name="connsiteY1" fmla="*/ 40166 h 85750"/>
                <a:gd name="connsiteX2" fmla="*/ 40255 w 88789"/>
                <a:gd name="connsiteY2" fmla="*/ 85612 h 85750"/>
                <a:gd name="connsiteX3" fmla="*/ 45481 w 88789"/>
                <a:gd name="connsiteY3" fmla="*/ 85612 h 85750"/>
                <a:gd name="connsiteX4" fmla="*/ 88743 w 88789"/>
                <a:gd name="connsiteY4" fmla="*/ 43207 h 85750"/>
                <a:gd name="connsiteX5" fmla="*/ 88743 w 88789"/>
                <a:gd name="connsiteY5" fmla="*/ 42778 h 85750"/>
                <a:gd name="connsiteX6" fmla="*/ 45909 w 88789"/>
                <a:gd name="connsiteY6" fmla="*/ -55 h 85750"/>
                <a:gd name="connsiteX7" fmla="*/ 45481 w 88789"/>
                <a:gd name="connsiteY7" fmla="*/ -55 h 85750"/>
                <a:gd name="connsiteX8" fmla="*/ 45481 w 88789"/>
                <a:gd name="connsiteY8" fmla="*/ 64195 h 85750"/>
                <a:gd name="connsiteX9" fmla="*/ 24235 w 88789"/>
                <a:gd name="connsiteY9" fmla="*/ 42607 h 85750"/>
                <a:gd name="connsiteX10" fmla="*/ 45824 w 88789"/>
                <a:gd name="connsiteY10" fmla="*/ 21362 h 85750"/>
                <a:gd name="connsiteX11" fmla="*/ 67069 w 88789"/>
                <a:gd name="connsiteY11" fmla="*/ 42778 h 85750"/>
                <a:gd name="connsiteX12" fmla="*/ 45481 w 88789"/>
                <a:gd name="connsiteY12" fmla="*/ 64195 h 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789" h="85750">
                  <a:moveTo>
                    <a:pt x="45481" y="-55"/>
                  </a:moveTo>
                  <a:cubicBezTo>
                    <a:pt x="21828" y="-1495"/>
                    <a:pt x="1473" y="16513"/>
                    <a:pt x="34" y="40166"/>
                  </a:cubicBezTo>
                  <a:cubicBezTo>
                    <a:pt x="-1405" y="63819"/>
                    <a:pt x="16602" y="84173"/>
                    <a:pt x="40255" y="85612"/>
                  </a:cubicBezTo>
                  <a:lnTo>
                    <a:pt x="45481" y="85612"/>
                  </a:lnTo>
                  <a:cubicBezTo>
                    <a:pt x="69134" y="85852"/>
                    <a:pt x="88503" y="66868"/>
                    <a:pt x="88743" y="43207"/>
                  </a:cubicBezTo>
                  <a:cubicBezTo>
                    <a:pt x="88743" y="43061"/>
                    <a:pt x="88743" y="42924"/>
                    <a:pt x="88743" y="42778"/>
                  </a:cubicBezTo>
                  <a:cubicBezTo>
                    <a:pt x="88743" y="19126"/>
                    <a:pt x="69571" y="-55"/>
                    <a:pt x="45909" y="-55"/>
                  </a:cubicBezTo>
                  <a:cubicBezTo>
                    <a:pt x="45764" y="-55"/>
                    <a:pt x="45626" y="-55"/>
                    <a:pt x="45481" y="-55"/>
                  </a:cubicBezTo>
                  <a:close/>
                  <a:moveTo>
                    <a:pt x="45481" y="64195"/>
                  </a:moveTo>
                  <a:cubicBezTo>
                    <a:pt x="33650" y="64101"/>
                    <a:pt x="24141" y="54438"/>
                    <a:pt x="24235" y="42607"/>
                  </a:cubicBezTo>
                  <a:cubicBezTo>
                    <a:pt x="24329" y="30776"/>
                    <a:pt x="33993" y="21267"/>
                    <a:pt x="45824" y="21362"/>
                  </a:cubicBezTo>
                  <a:cubicBezTo>
                    <a:pt x="57586" y="21456"/>
                    <a:pt x="67069" y="31016"/>
                    <a:pt x="67069" y="42778"/>
                  </a:cubicBezTo>
                  <a:cubicBezTo>
                    <a:pt x="66838" y="54575"/>
                    <a:pt x="57277" y="64058"/>
                    <a:pt x="45481" y="6419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CAC44180-0E93-5C43-FDBD-2B47E41D3C5D}"/>
                </a:ext>
              </a:extLst>
            </p:cNvPr>
            <p:cNvSpPr/>
            <p:nvPr/>
          </p:nvSpPr>
          <p:spPr>
            <a:xfrm>
              <a:off x="4199198" y="2353672"/>
              <a:ext cx="88409" cy="358951"/>
            </a:xfrm>
            <a:custGeom>
              <a:avLst/>
              <a:gdLst>
                <a:gd name="connsiteX0" fmla="*/ 43301 w 88409"/>
                <a:gd name="connsiteY0" fmla="*/ -133 h 358951"/>
                <a:gd name="connsiteX1" fmla="*/ -47 w 88409"/>
                <a:gd name="connsiteY1" fmla="*/ 42187 h 358951"/>
                <a:gd name="connsiteX2" fmla="*/ -47 w 88409"/>
                <a:gd name="connsiteY2" fmla="*/ 42701 h 358951"/>
                <a:gd name="connsiteX3" fmla="*/ -47 w 88409"/>
                <a:gd name="connsiteY3" fmla="*/ 358815 h 358951"/>
                <a:gd name="connsiteX4" fmla="*/ 1667 w 88409"/>
                <a:gd name="connsiteY4" fmla="*/ 357959 h 358951"/>
                <a:gd name="connsiteX5" fmla="*/ 2523 w 88409"/>
                <a:gd name="connsiteY5" fmla="*/ 357102 h 358951"/>
                <a:gd name="connsiteX6" fmla="*/ 5094 w 88409"/>
                <a:gd name="connsiteY6" fmla="*/ 355388 h 358951"/>
                <a:gd name="connsiteX7" fmla="*/ 5094 w 88409"/>
                <a:gd name="connsiteY7" fmla="*/ 355388 h 358951"/>
                <a:gd name="connsiteX8" fmla="*/ 7749 w 88409"/>
                <a:gd name="connsiteY8" fmla="*/ 353675 h 358951"/>
                <a:gd name="connsiteX9" fmla="*/ 8606 w 88409"/>
                <a:gd name="connsiteY9" fmla="*/ 352819 h 358951"/>
                <a:gd name="connsiteX10" fmla="*/ 10319 w 88409"/>
                <a:gd name="connsiteY10" fmla="*/ 351962 h 358951"/>
                <a:gd name="connsiteX11" fmla="*/ 11176 w 88409"/>
                <a:gd name="connsiteY11" fmla="*/ 351105 h 358951"/>
                <a:gd name="connsiteX12" fmla="*/ 12975 w 88409"/>
                <a:gd name="connsiteY12" fmla="*/ 350249 h 358951"/>
                <a:gd name="connsiteX13" fmla="*/ 13832 w 88409"/>
                <a:gd name="connsiteY13" fmla="*/ 349392 h 358951"/>
                <a:gd name="connsiteX14" fmla="*/ 15545 w 88409"/>
                <a:gd name="connsiteY14" fmla="*/ 348535 h 358951"/>
                <a:gd name="connsiteX15" fmla="*/ 16402 w 88409"/>
                <a:gd name="connsiteY15" fmla="*/ 347678 h 358951"/>
                <a:gd name="connsiteX16" fmla="*/ 18115 w 88409"/>
                <a:gd name="connsiteY16" fmla="*/ 346822 h 358951"/>
                <a:gd name="connsiteX17" fmla="*/ 18972 w 88409"/>
                <a:gd name="connsiteY17" fmla="*/ 345965 h 358951"/>
                <a:gd name="connsiteX18" fmla="*/ 20771 w 88409"/>
                <a:gd name="connsiteY18" fmla="*/ 345108 h 358951"/>
                <a:gd name="connsiteX19" fmla="*/ 21627 w 88409"/>
                <a:gd name="connsiteY19" fmla="*/ 344252 h 358951"/>
                <a:gd name="connsiteX20" fmla="*/ 23341 w 88409"/>
                <a:gd name="connsiteY20" fmla="*/ 343395 h 358951"/>
                <a:gd name="connsiteX21" fmla="*/ 25054 w 88409"/>
                <a:gd name="connsiteY21" fmla="*/ 343395 h 358951"/>
                <a:gd name="connsiteX22" fmla="*/ 26768 w 88409"/>
                <a:gd name="connsiteY22" fmla="*/ 342538 h 358951"/>
                <a:gd name="connsiteX23" fmla="*/ 61463 w 88409"/>
                <a:gd name="connsiteY23" fmla="*/ 342538 h 358951"/>
                <a:gd name="connsiteX24" fmla="*/ 63176 w 88409"/>
                <a:gd name="connsiteY24" fmla="*/ 343395 h 358951"/>
                <a:gd name="connsiteX25" fmla="*/ 64890 w 88409"/>
                <a:gd name="connsiteY25" fmla="*/ 343395 h 358951"/>
                <a:gd name="connsiteX26" fmla="*/ 66689 w 88409"/>
                <a:gd name="connsiteY26" fmla="*/ 344252 h 358951"/>
                <a:gd name="connsiteX27" fmla="*/ 67546 w 88409"/>
                <a:gd name="connsiteY27" fmla="*/ 345108 h 358951"/>
                <a:gd name="connsiteX28" fmla="*/ 69259 w 88409"/>
                <a:gd name="connsiteY28" fmla="*/ 345965 h 358951"/>
                <a:gd name="connsiteX29" fmla="*/ 70115 w 88409"/>
                <a:gd name="connsiteY29" fmla="*/ 346822 h 358951"/>
                <a:gd name="connsiteX30" fmla="*/ 71829 w 88409"/>
                <a:gd name="connsiteY30" fmla="*/ 347678 h 358951"/>
                <a:gd name="connsiteX31" fmla="*/ 72685 w 88409"/>
                <a:gd name="connsiteY31" fmla="*/ 348535 h 358951"/>
                <a:gd name="connsiteX32" fmla="*/ 74485 w 88409"/>
                <a:gd name="connsiteY32" fmla="*/ 349392 h 358951"/>
                <a:gd name="connsiteX33" fmla="*/ 75341 w 88409"/>
                <a:gd name="connsiteY33" fmla="*/ 350249 h 358951"/>
                <a:gd name="connsiteX34" fmla="*/ 77055 w 88409"/>
                <a:gd name="connsiteY34" fmla="*/ 351105 h 358951"/>
                <a:gd name="connsiteX35" fmla="*/ 77911 w 88409"/>
                <a:gd name="connsiteY35" fmla="*/ 351962 h 358951"/>
                <a:gd name="connsiteX36" fmla="*/ 79624 w 88409"/>
                <a:gd name="connsiteY36" fmla="*/ 352819 h 358951"/>
                <a:gd name="connsiteX37" fmla="*/ 80567 w 88409"/>
                <a:gd name="connsiteY37" fmla="*/ 353675 h 358951"/>
                <a:gd name="connsiteX38" fmla="*/ 83137 w 88409"/>
                <a:gd name="connsiteY38" fmla="*/ 355388 h 358951"/>
                <a:gd name="connsiteX39" fmla="*/ 83137 w 88409"/>
                <a:gd name="connsiteY39" fmla="*/ 355388 h 358951"/>
                <a:gd name="connsiteX40" fmla="*/ 85707 w 88409"/>
                <a:gd name="connsiteY40" fmla="*/ 357102 h 358951"/>
                <a:gd name="connsiteX41" fmla="*/ 86564 w 88409"/>
                <a:gd name="connsiteY41" fmla="*/ 357959 h 358951"/>
                <a:gd name="connsiteX42" fmla="*/ 88363 w 88409"/>
                <a:gd name="connsiteY42" fmla="*/ 358815 h 358951"/>
                <a:gd name="connsiteX43" fmla="*/ 88363 w 88409"/>
                <a:gd name="connsiteY43" fmla="*/ 41845 h 358951"/>
                <a:gd name="connsiteX44" fmla="*/ 43301 w 88409"/>
                <a:gd name="connsiteY44" fmla="*/ -133 h 358951"/>
                <a:gd name="connsiteX45" fmla="*/ 39789 w 88409"/>
                <a:gd name="connsiteY45" fmla="*/ 317695 h 358951"/>
                <a:gd name="connsiteX46" fmla="*/ 31993 w 88409"/>
                <a:gd name="connsiteY46" fmla="*/ 321121 h 358951"/>
                <a:gd name="connsiteX47" fmla="*/ 24198 w 88409"/>
                <a:gd name="connsiteY47" fmla="*/ 317695 h 358951"/>
                <a:gd name="connsiteX48" fmla="*/ 20771 w 88409"/>
                <a:gd name="connsiteY48" fmla="*/ 309985 h 358951"/>
                <a:gd name="connsiteX49" fmla="*/ 24198 w 88409"/>
                <a:gd name="connsiteY49" fmla="*/ 302275 h 358951"/>
                <a:gd name="connsiteX50" fmla="*/ 31993 w 88409"/>
                <a:gd name="connsiteY50" fmla="*/ 298848 h 358951"/>
                <a:gd name="connsiteX51" fmla="*/ 39789 w 88409"/>
                <a:gd name="connsiteY51" fmla="*/ 302275 h 358951"/>
                <a:gd name="connsiteX52" fmla="*/ 40826 w 88409"/>
                <a:gd name="connsiteY52" fmla="*/ 316658 h 358951"/>
                <a:gd name="connsiteX53" fmla="*/ 39789 w 88409"/>
                <a:gd name="connsiteY53" fmla="*/ 317695 h 358951"/>
                <a:gd name="connsiteX54" fmla="*/ 39789 w 88409"/>
                <a:gd name="connsiteY54" fmla="*/ 285141 h 358951"/>
                <a:gd name="connsiteX55" fmla="*/ 31993 w 88409"/>
                <a:gd name="connsiteY55" fmla="*/ 288568 h 358951"/>
                <a:gd name="connsiteX56" fmla="*/ 24198 w 88409"/>
                <a:gd name="connsiteY56" fmla="*/ 285141 h 358951"/>
                <a:gd name="connsiteX57" fmla="*/ 20771 w 88409"/>
                <a:gd name="connsiteY57" fmla="*/ 277431 h 358951"/>
                <a:gd name="connsiteX58" fmla="*/ 24198 w 88409"/>
                <a:gd name="connsiteY58" fmla="*/ 269721 h 358951"/>
                <a:gd name="connsiteX59" fmla="*/ 31993 w 88409"/>
                <a:gd name="connsiteY59" fmla="*/ 266294 h 358951"/>
                <a:gd name="connsiteX60" fmla="*/ 39789 w 88409"/>
                <a:gd name="connsiteY60" fmla="*/ 269721 h 358951"/>
                <a:gd name="connsiteX61" fmla="*/ 43301 w 88409"/>
                <a:gd name="connsiteY61" fmla="*/ 277431 h 358951"/>
                <a:gd name="connsiteX62" fmla="*/ 39789 w 88409"/>
                <a:gd name="connsiteY62" fmla="*/ 285141 h 358951"/>
                <a:gd name="connsiteX63" fmla="*/ 43301 w 88409"/>
                <a:gd name="connsiteY63" fmla="*/ 245734 h 358951"/>
                <a:gd name="connsiteX64" fmla="*/ 31051 w 88409"/>
                <a:gd name="connsiteY64" fmla="*/ 256014 h 358951"/>
                <a:gd name="connsiteX65" fmla="*/ 20771 w 88409"/>
                <a:gd name="connsiteY65" fmla="*/ 245734 h 358951"/>
                <a:gd name="connsiteX66" fmla="*/ 20771 w 88409"/>
                <a:gd name="connsiteY66" fmla="*/ 52981 h 358951"/>
                <a:gd name="connsiteX67" fmla="*/ 33021 w 88409"/>
                <a:gd name="connsiteY67" fmla="*/ 42701 h 358951"/>
                <a:gd name="connsiteX68" fmla="*/ 43301 w 88409"/>
                <a:gd name="connsiteY68" fmla="*/ 52981 h 35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8409" h="358951">
                  <a:moveTo>
                    <a:pt x="43301" y="-133"/>
                  </a:moveTo>
                  <a:cubicBezTo>
                    <a:pt x="19649" y="-415"/>
                    <a:pt x="245" y="18526"/>
                    <a:pt x="-47" y="42187"/>
                  </a:cubicBezTo>
                  <a:cubicBezTo>
                    <a:pt x="-47" y="42359"/>
                    <a:pt x="-47" y="42530"/>
                    <a:pt x="-47" y="42701"/>
                  </a:cubicBezTo>
                  <a:lnTo>
                    <a:pt x="-47" y="358815"/>
                  </a:lnTo>
                  <a:cubicBezTo>
                    <a:pt x="810" y="358815"/>
                    <a:pt x="810" y="357959"/>
                    <a:pt x="1667" y="357959"/>
                  </a:cubicBezTo>
                  <a:cubicBezTo>
                    <a:pt x="2138" y="357959"/>
                    <a:pt x="2523" y="357573"/>
                    <a:pt x="2523" y="357102"/>
                  </a:cubicBezTo>
                  <a:cubicBezTo>
                    <a:pt x="3380" y="356245"/>
                    <a:pt x="4237" y="356245"/>
                    <a:pt x="5094" y="355388"/>
                  </a:cubicBezTo>
                  <a:lnTo>
                    <a:pt x="5094" y="355388"/>
                  </a:lnTo>
                  <a:cubicBezTo>
                    <a:pt x="6036" y="354532"/>
                    <a:pt x="6893" y="354532"/>
                    <a:pt x="7749" y="353675"/>
                  </a:cubicBezTo>
                  <a:cubicBezTo>
                    <a:pt x="8220" y="353675"/>
                    <a:pt x="8606" y="353290"/>
                    <a:pt x="8606" y="352819"/>
                  </a:cubicBezTo>
                  <a:cubicBezTo>
                    <a:pt x="9463" y="352819"/>
                    <a:pt x="9463" y="351962"/>
                    <a:pt x="10319" y="351962"/>
                  </a:cubicBezTo>
                  <a:cubicBezTo>
                    <a:pt x="10791" y="351962"/>
                    <a:pt x="11176" y="351576"/>
                    <a:pt x="11176" y="351105"/>
                  </a:cubicBezTo>
                  <a:cubicBezTo>
                    <a:pt x="12033" y="351105"/>
                    <a:pt x="12033" y="350249"/>
                    <a:pt x="12975" y="350249"/>
                  </a:cubicBezTo>
                  <a:cubicBezTo>
                    <a:pt x="13446" y="350249"/>
                    <a:pt x="13832" y="349863"/>
                    <a:pt x="13832" y="349392"/>
                  </a:cubicBezTo>
                  <a:cubicBezTo>
                    <a:pt x="14688" y="349392"/>
                    <a:pt x="14688" y="348535"/>
                    <a:pt x="15545" y="348535"/>
                  </a:cubicBezTo>
                  <a:cubicBezTo>
                    <a:pt x="16016" y="348535"/>
                    <a:pt x="16402" y="348149"/>
                    <a:pt x="16402" y="347678"/>
                  </a:cubicBezTo>
                  <a:cubicBezTo>
                    <a:pt x="17258" y="347678"/>
                    <a:pt x="17258" y="346822"/>
                    <a:pt x="18115" y="346822"/>
                  </a:cubicBezTo>
                  <a:cubicBezTo>
                    <a:pt x="18586" y="346822"/>
                    <a:pt x="18972" y="346436"/>
                    <a:pt x="18972" y="345965"/>
                  </a:cubicBezTo>
                  <a:cubicBezTo>
                    <a:pt x="19828" y="345965"/>
                    <a:pt x="19828" y="345965"/>
                    <a:pt x="20771" y="345108"/>
                  </a:cubicBezTo>
                  <a:cubicBezTo>
                    <a:pt x="21242" y="345108"/>
                    <a:pt x="21627" y="344723"/>
                    <a:pt x="21627" y="344252"/>
                  </a:cubicBezTo>
                  <a:cubicBezTo>
                    <a:pt x="22484" y="344252"/>
                    <a:pt x="22484" y="344252"/>
                    <a:pt x="23341" y="343395"/>
                  </a:cubicBezTo>
                  <a:lnTo>
                    <a:pt x="25054" y="343395"/>
                  </a:lnTo>
                  <a:cubicBezTo>
                    <a:pt x="25911" y="343395"/>
                    <a:pt x="25911" y="343395"/>
                    <a:pt x="26768" y="342538"/>
                  </a:cubicBezTo>
                  <a:lnTo>
                    <a:pt x="61463" y="342538"/>
                  </a:lnTo>
                  <a:cubicBezTo>
                    <a:pt x="62320" y="342538"/>
                    <a:pt x="62320" y="342538"/>
                    <a:pt x="63176" y="343395"/>
                  </a:cubicBezTo>
                  <a:lnTo>
                    <a:pt x="64890" y="343395"/>
                  </a:lnTo>
                  <a:cubicBezTo>
                    <a:pt x="65832" y="343395"/>
                    <a:pt x="65832" y="343395"/>
                    <a:pt x="66689" y="344252"/>
                  </a:cubicBezTo>
                  <a:cubicBezTo>
                    <a:pt x="67160" y="344252"/>
                    <a:pt x="67546" y="344637"/>
                    <a:pt x="67546" y="345108"/>
                  </a:cubicBezTo>
                  <a:cubicBezTo>
                    <a:pt x="68402" y="345108"/>
                    <a:pt x="68402" y="345108"/>
                    <a:pt x="69259" y="345965"/>
                  </a:cubicBezTo>
                  <a:cubicBezTo>
                    <a:pt x="69730" y="345965"/>
                    <a:pt x="70115" y="346351"/>
                    <a:pt x="70115" y="346822"/>
                  </a:cubicBezTo>
                  <a:cubicBezTo>
                    <a:pt x="70972" y="346822"/>
                    <a:pt x="70972" y="347678"/>
                    <a:pt x="71829" y="347678"/>
                  </a:cubicBezTo>
                  <a:cubicBezTo>
                    <a:pt x="72300" y="347678"/>
                    <a:pt x="72685" y="348064"/>
                    <a:pt x="72685" y="348535"/>
                  </a:cubicBezTo>
                  <a:cubicBezTo>
                    <a:pt x="73628" y="348535"/>
                    <a:pt x="73628" y="349392"/>
                    <a:pt x="74485" y="349392"/>
                  </a:cubicBezTo>
                  <a:cubicBezTo>
                    <a:pt x="74956" y="349392"/>
                    <a:pt x="75341" y="349777"/>
                    <a:pt x="75341" y="350249"/>
                  </a:cubicBezTo>
                  <a:cubicBezTo>
                    <a:pt x="76198" y="350249"/>
                    <a:pt x="76198" y="351105"/>
                    <a:pt x="77055" y="351105"/>
                  </a:cubicBezTo>
                  <a:cubicBezTo>
                    <a:pt x="77526" y="351105"/>
                    <a:pt x="77911" y="351491"/>
                    <a:pt x="77911" y="351962"/>
                  </a:cubicBezTo>
                  <a:cubicBezTo>
                    <a:pt x="78768" y="351962"/>
                    <a:pt x="78768" y="352819"/>
                    <a:pt x="79624" y="352819"/>
                  </a:cubicBezTo>
                  <a:cubicBezTo>
                    <a:pt x="80481" y="352819"/>
                    <a:pt x="80567" y="352819"/>
                    <a:pt x="80567" y="353675"/>
                  </a:cubicBezTo>
                  <a:cubicBezTo>
                    <a:pt x="80567" y="354532"/>
                    <a:pt x="82280" y="354532"/>
                    <a:pt x="83137" y="355388"/>
                  </a:cubicBezTo>
                  <a:lnTo>
                    <a:pt x="83137" y="355388"/>
                  </a:lnTo>
                  <a:cubicBezTo>
                    <a:pt x="83994" y="356245"/>
                    <a:pt x="84850" y="356245"/>
                    <a:pt x="85707" y="357102"/>
                  </a:cubicBezTo>
                  <a:cubicBezTo>
                    <a:pt x="86178" y="357102"/>
                    <a:pt x="86564" y="357488"/>
                    <a:pt x="86564" y="357959"/>
                  </a:cubicBezTo>
                  <a:cubicBezTo>
                    <a:pt x="87420" y="357959"/>
                    <a:pt x="87420" y="358815"/>
                    <a:pt x="88363" y="358815"/>
                  </a:cubicBezTo>
                  <a:lnTo>
                    <a:pt x="88363" y="41845"/>
                  </a:lnTo>
                  <a:cubicBezTo>
                    <a:pt x="86341" y="18363"/>
                    <a:pt x="66869" y="218"/>
                    <a:pt x="43301" y="-133"/>
                  </a:cubicBezTo>
                  <a:close/>
                  <a:moveTo>
                    <a:pt x="39789" y="317695"/>
                  </a:moveTo>
                  <a:cubicBezTo>
                    <a:pt x="37647" y="319682"/>
                    <a:pt x="34906" y="320882"/>
                    <a:pt x="31993" y="321121"/>
                  </a:cubicBezTo>
                  <a:cubicBezTo>
                    <a:pt x="28995" y="321284"/>
                    <a:pt x="26099" y="320016"/>
                    <a:pt x="24198" y="317695"/>
                  </a:cubicBezTo>
                  <a:cubicBezTo>
                    <a:pt x="22210" y="315587"/>
                    <a:pt x="21002" y="312872"/>
                    <a:pt x="20771" y="309985"/>
                  </a:cubicBezTo>
                  <a:cubicBezTo>
                    <a:pt x="20616" y="307012"/>
                    <a:pt x="21893" y="304151"/>
                    <a:pt x="24198" y="302275"/>
                  </a:cubicBezTo>
                  <a:cubicBezTo>
                    <a:pt x="26339" y="300287"/>
                    <a:pt x="29080" y="299088"/>
                    <a:pt x="31993" y="298848"/>
                  </a:cubicBezTo>
                  <a:cubicBezTo>
                    <a:pt x="34992" y="298685"/>
                    <a:pt x="37887" y="299953"/>
                    <a:pt x="39789" y="302275"/>
                  </a:cubicBezTo>
                  <a:cubicBezTo>
                    <a:pt x="44047" y="305958"/>
                    <a:pt x="44509" y="312392"/>
                    <a:pt x="40826" y="316658"/>
                  </a:cubicBezTo>
                  <a:cubicBezTo>
                    <a:pt x="40509" y="317026"/>
                    <a:pt x="40157" y="317369"/>
                    <a:pt x="39789" y="317695"/>
                  </a:cubicBezTo>
                  <a:close/>
                  <a:moveTo>
                    <a:pt x="39789" y="285141"/>
                  </a:moveTo>
                  <a:cubicBezTo>
                    <a:pt x="37981" y="287583"/>
                    <a:pt x="35017" y="288893"/>
                    <a:pt x="31993" y="288568"/>
                  </a:cubicBezTo>
                  <a:cubicBezTo>
                    <a:pt x="28969" y="288893"/>
                    <a:pt x="26005" y="287583"/>
                    <a:pt x="24198" y="285141"/>
                  </a:cubicBezTo>
                  <a:cubicBezTo>
                    <a:pt x="22210" y="283034"/>
                    <a:pt x="21002" y="280318"/>
                    <a:pt x="20771" y="277431"/>
                  </a:cubicBezTo>
                  <a:cubicBezTo>
                    <a:pt x="20616" y="274458"/>
                    <a:pt x="21893" y="271597"/>
                    <a:pt x="24198" y="269721"/>
                  </a:cubicBezTo>
                  <a:cubicBezTo>
                    <a:pt x="26339" y="267733"/>
                    <a:pt x="29080" y="266534"/>
                    <a:pt x="31993" y="266294"/>
                  </a:cubicBezTo>
                  <a:cubicBezTo>
                    <a:pt x="34992" y="266131"/>
                    <a:pt x="37887" y="267399"/>
                    <a:pt x="39789" y="269721"/>
                  </a:cubicBezTo>
                  <a:cubicBezTo>
                    <a:pt x="41794" y="271820"/>
                    <a:pt x="43036" y="274535"/>
                    <a:pt x="43301" y="277431"/>
                  </a:cubicBezTo>
                  <a:cubicBezTo>
                    <a:pt x="43224" y="280369"/>
                    <a:pt x="41957" y="283154"/>
                    <a:pt x="39789" y="285141"/>
                  </a:cubicBezTo>
                  <a:close/>
                  <a:moveTo>
                    <a:pt x="43301" y="245734"/>
                  </a:moveTo>
                  <a:cubicBezTo>
                    <a:pt x="42762" y="251953"/>
                    <a:pt x="37270" y="256562"/>
                    <a:pt x="31051" y="256014"/>
                  </a:cubicBezTo>
                  <a:cubicBezTo>
                    <a:pt x="25585" y="255543"/>
                    <a:pt x="21250" y="251199"/>
                    <a:pt x="20771" y="245734"/>
                  </a:cubicBezTo>
                  <a:lnTo>
                    <a:pt x="20771" y="52981"/>
                  </a:lnTo>
                  <a:cubicBezTo>
                    <a:pt x="21311" y="46762"/>
                    <a:pt x="26802" y="42153"/>
                    <a:pt x="33021" y="42701"/>
                  </a:cubicBezTo>
                  <a:cubicBezTo>
                    <a:pt x="38487" y="43172"/>
                    <a:pt x="42822" y="47516"/>
                    <a:pt x="43301" y="5298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9607C97D-9B01-CCF2-66CE-B7F9824CEAD8}"/>
                </a:ext>
              </a:extLst>
            </p:cNvPr>
            <p:cNvSpPr/>
            <p:nvPr/>
          </p:nvSpPr>
          <p:spPr>
            <a:xfrm>
              <a:off x="4458257" y="2449623"/>
              <a:ext cx="184614" cy="43690"/>
            </a:xfrm>
            <a:custGeom>
              <a:avLst/>
              <a:gdLst>
                <a:gd name="connsiteX0" fmla="*/ 141220 w 184614"/>
                <a:gd name="connsiteY0" fmla="*/ -136 h 43690"/>
                <a:gd name="connsiteX1" fmla="*/ 141220 w 184614"/>
                <a:gd name="connsiteY1" fmla="*/ 11001 h 43690"/>
                <a:gd name="connsiteX2" fmla="*/ 68488 w 184614"/>
                <a:gd name="connsiteY2" fmla="*/ 11001 h 43690"/>
                <a:gd name="connsiteX3" fmla="*/ 54610 w 184614"/>
                <a:gd name="connsiteY3" fmla="*/ 22138 h 43690"/>
                <a:gd name="connsiteX4" fmla="*/ -47 w 184614"/>
                <a:gd name="connsiteY4" fmla="*/ 22138 h 43690"/>
                <a:gd name="connsiteX5" fmla="*/ -47 w 184614"/>
                <a:gd name="connsiteY5" fmla="*/ 43555 h 43690"/>
                <a:gd name="connsiteX6" fmla="*/ 64976 w 184614"/>
                <a:gd name="connsiteY6" fmla="*/ 43555 h 43690"/>
                <a:gd name="connsiteX7" fmla="*/ 64976 w 184614"/>
                <a:gd name="connsiteY7" fmla="*/ 32418 h 43690"/>
                <a:gd name="connsiteX8" fmla="*/ 141220 w 184614"/>
                <a:gd name="connsiteY8" fmla="*/ 32418 h 43690"/>
                <a:gd name="connsiteX9" fmla="*/ 141220 w 184614"/>
                <a:gd name="connsiteY9" fmla="*/ 43555 h 43690"/>
                <a:gd name="connsiteX10" fmla="*/ 184568 w 184614"/>
                <a:gd name="connsiteY10" fmla="*/ 43555 h 43690"/>
                <a:gd name="connsiteX11" fmla="*/ 184568 w 184614"/>
                <a:gd name="connsiteY11" fmla="*/ 721 h 43690"/>
                <a:gd name="connsiteX12" fmla="*/ 141220 w 184614"/>
                <a:gd name="connsiteY12" fmla="*/ 721 h 4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614" h="43690">
                  <a:moveTo>
                    <a:pt x="141220" y="-136"/>
                  </a:moveTo>
                  <a:lnTo>
                    <a:pt x="141220" y="11001"/>
                  </a:lnTo>
                  <a:lnTo>
                    <a:pt x="68488" y="11001"/>
                  </a:lnTo>
                  <a:cubicBezTo>
                    <a:pt x="61609" y="10350"/>
                    <a:pt x="55458" y="15284"/>
                    <a:pt x="54610" y="22138"/>
                  </a:cubicBezTo>
                  <a:lnTo>
                    <a:pt x="-47" y="22138"/>
                  </a:lnTo>
                  <a:lnTo>
                    <a:pt x="-47" y="43555"/>
                  </a:lnTo>
                  <a:lnTo>
                    <a:pt x="64976" y="43555"/>
                  </a:lnTo>
                  <a:lnTo>
                    <a:pt x="64976" y="32418"/>
                  </a:lnTo>
                  <a:lnTo>
                    <a:pt x="141220" y="32418"/>
                  </a:lnTo>
                  <a:lnTo>
                    <a:pt x="141220" y="43555"/>
                  </a:lnTo>
                  <a:lnTo>
                    <a:pt x="184568" y="43555"/>
                  </a:lnTo>
                  <a:lnTo>
                    <a:pt x="184568" y="721"/>
                  </a:lnTo>
                  <a:lnTo>
                    <a:pt x="141220" y="721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35266649-1B36-06A9-A66C-C39D0EC59298}"/>
                </a:ext>
              </a:extLst>
            </p:cNvPr>
            <p:cNvSpPr/>
            <p:nvPr/>
          </p:nvSpPr>
          <p:spPr>
            <a:xfrm>
              <a:off x="4459199" y="2417926"/>
              <a:ext cx="65021" cy="32553"/>
            </a:xfrm>
            <a:custGeom>
              <a:avLst/>
              <a:gdLst>
                <a:gd name="connsiteX0" fmla="*/ 0 w 65021"/>
                <a:gd name="connsiteY0" fmla="*/ 0 h 32553"/>
                <a:gd name="connsiteX1" fmla="*/ 65022 w 65021"/>
                <a:gd name="connsiteY1" fmla="*/ 0 h 32553"/>
                <a:gd name="connsiteX2" fmla="*/ 65022 w 65021"/>
                <a:gd name="connsiteY2" fmla="*/ 32554 h 32553"/>
                <a:gd name="connsiteX3" fmla="*/ 0 w 65021"/>
                <a:gd name="connsiteY3" fmla="*/ 32554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32553">
                  <a:moveTo>
                    <a:pt x="0" y="0"/>
                  </a:moveTo>
                  <a:lnTo>
                    <a:pt x="65022" y="0"/>
                  </a:lnTo>
                  <a:lnTo>
                    <a:pt x="65022" y="32554"/>
                  </a:lnTo>
                  <a:lnTo>
                    <a:pt x="0" y="3255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E9535270-9729-D91F-08F6-464900AAF75D}"/>
                </a:ext>
              </a:extLst>
            </p:cNvPr>
            <p:cNvSpPr/>
            <p:nvPr/>
          </p:nvSpPr>
          <p:spPr>
            <a:xfrm>
              <a:off x="4458257" y="2728044"/>
              <a:ext cx="184614" cy="42833"/>
            </a:xfrm>
            <a:custGeom>
              <a:avLst/>
              <a:gdLst>
                <a:gd name="connsiteX0" fmla="*/ 141220 w 184614"/>
                <a:gd name="connsiteY0" fmla="*/ 11001 h 42833"/>
                <a:gd name="connsiteX1" fmla="*/ 64976 w 184614"/>
                <a:gd name="connsiteY1" fmla="*/ 11001 h 42833"/>
                <a:gd name="connsiteX2" fmla="*/ 64976 w 184614"/>
                <a:gd name="connsiteY2" fmla="*/ -136 h 42833"/>
                <a:gd name="connsiteX3" fmla="*/ -47 w 184614"/>
                <a:gd name="connsiteY3" fmla="*/ -136 h 42833"/>
                <a:gd name="connsiteX4" fmla="*/ -47 w 184614"/>
                <a:gd name="connsiteY4" fmla="*/ 21281 h 42833"/>
                <a:gd name="connsiteX5" fmla="*/ 54610 w 184614"/>
                <a:gd name="connsiteY5" fmla="*/ 21281 h 42833"/>
                <a:gd name="connsiteX6" fmla="*/ 68488 w 184614"/>
                <a:gd name="connsiteY6" fmla="*/ 32418 h 42833"/>
                <a:gd name="connsiteX7" fmla="*/ 141220 w 184614"/>
                <a:gd name="connsiteY7" fmla="*/ 32418 h 42833"/>
                <a:gd name="connsiteX8" fmla="*/ 141220 w 184614"/>
                <a:gd name="connsiteY8" fmla="*/ 42698 h 42833"/>
                <a:gd name="connsiteX9" fmla="*/ 184568 w 184614"/>
                <a:gd name="connsiteY9" fmla="*/ 42698 h 42833"/>
                <a:gd name="connsiteX10" fmla="*/ 184568 w 184614"/>
                <a:gd name="connsiteY10" fmla="*/ -136 h 42833"/>
                <a:gd name="connsiteX11" fmla="*/ 141220 w 184614"/>
                <a:gd name="connsiteY11" fmla="*/ -136 h 4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614" h="42833">
                  <a:moveTo>
                    <a:pt x="141220" y="11001"/>
                  </a:moveTo>
                  <a:lnTo>
                    <a:pt x="64976" y="11001"/>
                  </a:lnTo>
                  <a:lnTo>
                    <a:pt x="64976" y="-136"/>
                  </a:lnTo>
                  <a:lnTo>
                    <a:pt x="-47" y="-136"/>
                  </a:lnTo>
                  <a:lnTo>
                    <a:pt x="-47" y="21281"/>
                  </a:lnTo>
                  <a:lnTo>
                    <a:pt x="54610" y="21281"/>
                  </a:lnTo>
                  <a:cubicBezTo>
                    <a:pt x="55458" y="28134"/>
                    <a:pt x="61609" y="33069"/>
                    <a:pt x="68488" y="32418"/>
                  </a:cubicBezTo>
                  <a:lnTo>
                    <a:pt x="141220" y="32418"/>
                  </a:lnTo>
                  <a:lnTo>
                    <a:pt x="141220" y="42698"/>
                  </a:lnTo>
                  <a:lnTo>
                    <a:pt x="184568" y="42698"/>
                  </a:lnTo>
                  <a:lnTo>
                    <a:pt x="184568" y="-136"/>
                  </a:lnTo>
                  <a:lnTo>
                    <a:pt x="141220" y="-136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EE72ACB8-5825-EC11-61CE-313BE4C4D898}"/>
                </a:ext>
              </a:extLst>
            </p:cNvPr>
            <p:cNvSpPr/>
            <p:nvPr/>
          </p:nvSpPr>
          <p:spPr>
            <a:xfrm>
              <a:off x="4459199" y="2513874"/>
              <a:ext cx="65021" cy="21416"/>
            </a:xfrm>
            <a:custGeom>
              <a:avLst/>
              <a:gdLst>
                <a:gd name="connsiteX0" fmla="*/ 0 w 65021"/>
                <a:gd name="connsiteY0" fmla="*/ 0 h 21416"/>
                <a:gd name="connsiteX1" fmla="*/ 65022 w 65021"/>
                <a:gd name="connsiteY1" fmla="*/ 0 h 21416"/>
                <a:gd name="connsiteX2" fmla="*/ 65022 w 65021"/>
                <a:gd name="connsiteY2" fmla="*/ 21417 h 21416"/>
                <a:gd name="connsiteX3" fmla="*/ 0 w 65021"/>
                <a:gd name="connsiteY3" fmla="*/ 21417 h 2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21416">
                  <a:moveTo>
                    <a:pt x="0" y="0"/>
                  </a:moveTo>
                  <a:lnTo>
                    <a:pt x="65022" y="0"/>
                  </a:lnTo>
                  <a:lnTo>
                    <a:pt x="65022" y="21417"/>
                  </a:lnTo>
                  <a:lnTo>
                    <a:pt x="0" y="2141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B2708CC-D940-6964-6D0C-A006FE6C74E9}"/>
                </a:ext>
              </a:extLst>
            </p:cNvPr>
            <p:cNvSpPr/>
            <p:nvPr/>
          </p:nvSpPr>
          <p:spPr>
            <a:xfrm>
              <a:off x="4459199" y="2556708"/>
              <a:ext cx="65021" cy="21416"/>
            </a:xfrm>
            <a:custGeom>
              <a:avLst/>
              <a:gdLst>
                <a:gd name="connsiteX0" fmla="*/ 0 w 65021"/>
                <a:gd name="connsiteY0" fmla="*/ 0 h 21416"/>
                <a:gd name="connsiteX1" fmla="*/ 65022 w 65021"/>
                <a:gd name="connsiteY1" fmla="*/ 0 h 21416"/>
                <a:gd name="connsiteX2" fmla="*/ 65022 w 65021"/>
                <a:gd name="connsiteY2" fmla="*/ 21417 h 21416"/>
                <a:gd name="connsiteX3" fmla="*/ 0 w 65021"/>
                <a:gd name="connsiteY3" fmla="*/ 21417 h 21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21416">
                  <a:moveTo>
                    <a:pt x="0" y="0"/>
                  </a:moveTo>
                  <a:lnTo>
                    <a:pt x="65022" y="0"/>
                  </a:lnTo>
                  <a:lnTo>
                    <a:pt x="65022" y="21417"/>
                  </a:lnTo>
                  <a:lnTo>
                    <a:pt x="0" y="2141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79" name="Graphic 2">
            <a:extLst>
              <a:ext uri="{FF2B5EF4-FFF2-40B4-BE49-F238E27FC236}">
                <a16:creationId xmlns:a16="http://schemas.microsoft.com/office/drawing/2014/main" id="{129A6E1B-983E-E825-9708-C066B40FE955}"/>
              </a:ext>
            </a:extLst>
          </p:cNvPr>
          <p:cNvGrpSpPr/>
          <p:nvPr/>
        </p:nvGrpSpPr>
        <p:grpSpPr>
          <a:xfrm>
            <a:off x="3104363" y="2356845"/>
            <a:ext cx="450698" cy="442560"/>
            <a:chOff x="3104363" y="2356845"/>
            <a:chExt cx="450698" cy="442560"/>
          </a:xfrm>
          <a:solidFill>
            <a:srgbClr val="000000"/>
          </a:solidFill>
        </p:grpSpPr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B6F2E37D-02C0-D73F-32E6-D3B91895A089}"/>
                </a:ext>
              </a:extLst>
            </p:cNvPr>
            <p:cNvSpPr/>
            <p:nvPr/>
          </p:nvSpPr>
          <p:spPr>
            <a:xfrm>
              <a:off x="3154906" y="2647516"/>
              <a:ext cx="105544" cy="103658"/>
            </a:xfrm>
            <a:custGeom>
              <a:avLst/>
              <a:gdLst>
                <a:gd name="connsiteX0" fmla="*/ 14690 w 105544"/>
                <a:gd name="connsiteY0" fmla="*/ 18711 h 103658"/>
                <a:gd name="connsiteX1" fmla="*/ -45 w 105544"/>
                <a:gd name="connsiteY1" fmla="*/ 53835 h 103658"/>
                <a:gd name="connsiteX2" fmla="*/ 50242 w 105544"/>
                <a:gd name="connsiteY2" fmla="*/ 103522 h 103658"/>
                <a:gd name="connsiteX3" fmla="*/ 85794 w 105544"/>
                <a:gd name="connsiteY3" fmla="*/ 88958 h 103658"/>
                <a:gd name="connsiteX4" fmla="*/ 102928 w 105544"/>
                <a:gd name="connsiteY4" fmla="*/ 25564 h 103658"/>
                <a:gd name="connsiteX5" fmla="*/ 105498 w 105544"/>
                <a:gd name="connsiteY5" fmla="*/ -136 h 103658"/>
                <a:gd name="connsiteX6" fmla="*/ 78684 w 105544"/>
                <a:gd name="connsiteY6" fmla="*/ 2434 h 103658"/>
                <a:gd name="connsiteX7" fmla="*/ 14690 w 105544"/>
                <a:gd name="connsiteY7" fmla="*/ 18711 h 10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544" h="103658">
                  <a:moveTo>
                    <a:pt x="14690" y="18711"/>
                  </a:moveTo>
                  <a:cubicBezTo>
                    <a:pt x="5172" y="27903"/>
                    <a:pt x="-148" y="40599"/>
                    <a:pt x="-45" y="53835"/>
                  </a:cubicBezTo>
                  <a:cubicBezTo>
                    <a:pt x="143" y="81428"/>
                    <a:pt x="22648" y="103668"/>
                    <a:pt x="50242" y="103522"/>
                  </a:cubicBezTo>
                  <a:cubicBezTo>
                    <a:pt x="63529" y="103445"/>
                    <a:pt x="76268" y="98228"/>
                    <a:pt x="85794" y="88958"/>
                  </a:cubicBezTo>
                  <a:cubicBezTo>
                    <a:pt x="97016" y="77822"/>
                    <a:pt x="100529" y="51265"/>
                    <a:pt x="102928" y="25564"/>
                  </a:cubicBezTo>
                  <a:lnTo>
                    <a:pt x="105498" y="-136"/>
                  </a:lnTo>
                  <a:lnTo>
                    <a:pt x="78684" y="2434"/>
                  </a:lnTo>
                  <a:cubicBezTo>
                    <a:pt x="52812" y="4147"/>
                    <a:pt x="26855" y="6717"/>
                    <a:pt x="14690" y="1871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768BE1BA-4C62-8E1F-5472-A2A2EA9EF1AB}"/>
                </a:ext>
              </a:extLst>
            </p:cNvPr>
            <p:cNvSpPr/>
            <p:nvPr/>
          </p:nvSpPr>
          <p:spPr>
            <a:xfrm>
              <a:off x="3104363" y="2529294"/>
              <a:ext cx="126788" cy="97661"/>
            </a:xfrm>
            <a:custGeom>
              <a:avLst/>
              <a:gdLst>
                <a:gd name="connsiteX0" fmla="*/ 126742 w 126788"/>
                <a:gd name="connsiteY0" fmla="*/ 48695 h 97661"/>
                <a:gd name="connsiteX1" fmla="*/ 106010 w 126788"/>
                <a:gd name="connsiteY1" fmla="*/ 32418 h 97661"/>
                <a:gd name="connsiteX2" fmla="*/ 48784 w 126788"/>
                <a:gd name="connsiteY2" fmla="*/ -136 h 97661"/>
                <a:gd name="connsiteX3" fmla="*/ -47 w 126788"/>
                <a:gd name="connsiteY3" fmla="*/ 48695 h 97661"/>
                <a:gd name="connsiteX4" fmla="*/ 48784 w 126788"/>
                <a:gd name="connsiteY4" fmla="*/ 97525 h 97661"/>
                <a:gd name="connsiteX5" fmla="*/ 106010 w 126788"/>
                <a:gd name="connsiteY5" fmla="*/ 64115 h 97661"/>
                <a:gd name="connsiteX6" fmla="*/ 126742 w 126788"/>
                <a:gd name="connsiteY6" fmla="*/ 48695 h 9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788" h="97661">
                  <a:moveTo>
                    <a:pt x="126742" y="48695"/>
                  </a:moveTo>
                  <a:cubicBezTo>
                    <a:pt x="119803" y="43555"/>
                    <a:pt x="112864" y="37558"/>
                    <a:pt x="106010" y="32418"/>
                  </a:cubicBezTo>
                  <a:cubicBezTo>
                    <a:pt x="86050" y="16141"/>
                    <a:pt x="65232" y="-136"/>
                    <a:pt x="48784" y="-136"/>
                  </a:cubicBezTo>
                  <a:cubicBezTo>
                    <a:pt x="21816" y="-136"/>
                    <a:pt x="-47" y="21726"/>
                    <a:pt x="-47" y="48695"/>
                  </a:cubicBezTo>
                  <a:cubicBezTo>
                    <a:pt x="-47" y="75663"/>
                    <a:pt x="21816" y="97525"/>
                    <a:pt x="48784" y="97525"/>
                  </a:cubicBezTo>
                  <a:cubicBezTo>
                    <a:pt x="65232" y="97525"/>
                    <a:pt x="86050" y="80392"/>
                    <a:pt x="106010" y="64115"/>
                  </a:cubicBezTo>
                  <a:cubicBezTo>
                    <a:pt x="112864" y="59831"/>
                    <a:pt x="119803" y="53835"/>
                    <a:pt x="126742" y="4869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5FE7626E-852E-207E-8BB0-2D420D451007}"/>
                </a:ext>
              </a:extLst>
            </p:cNvPr>
            <p:cNvSpPr/>
            <p:nvPr/>
          </p:nvSpPr>
          <p:spPr>
            <a:xfrm>
              <a:off x="3279725" y="2674930"/>
              <a:ext cx="98774" cy="124475"/>
            </a:xfrm>
            <a:custGeom>
              <a:avLst/>
              <a:gdLst>
                <a:gd name="connsiteX0" fmla="*/ 49298 w 98774"/>
                <a:gd name="connsiteY0" fmla="*/ -136 h 124475"/>
                <a:gd name="connsiteX1" fmla="*/ 32850 w 98774"/>
                <a:gd name="connsiteY1" fmla="*/ 20424 h 124475"/>
                <a:gd name="connsiteX2" fmla="*/ -47 w 98774"/>
                <a:gd name="connsiteY2" fmla="*/ 76965 h 124475"/>
                <a:gd name="connsiteX3" fmla="*/ 51397 w 98774"/>
                <a:gd name="connsiteY3" fmla="*/ 124297 h 124475"/>
                <a:gd name="connsiteX4" fmla="*/ 98728 w 98774"/>
                <a:gd name="connsiteY4" fmla="*/ 76965 h 124475"/>
                <a:gd name="connsiteX5" fmla="*/ 64890 w 98774"/>
                <a:gd name="connsiteY5" fmla="*/ 20424 h 124475"/>
                <a:gd name="connsiteX6" fmla="*/ 49298 w 98774"/>
                <a:gd name="connsiteY6" fmla="*/ -136 h 1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774" h="124475">
                  <a:moveTo>
                    <a:pt x="49298" y="-136"/>
                  </a:moveTo>
                  <a:cubicBezTo>
                    <a:pt x="44158" y="6718"/>
                    <a:pt x="38076" y="13571"/>
                    <a:pt x="32850" y="20424"/>
                  </a:cubicBezTo>
                  <a:cubicBezTo>
                    <a:pt x="16402" y="40128"/>
                    <a:pt x="-47" y="60688"/>
                    <a:pt x="-47" y="76965"/>
                  </a:cubicBezTo>
                  <a:cubicBezTo>
                    <a:pt x="1093" y="104242"/>
                    <a:pt x="24120" y="125427"/>
                    <a:pt x="51397" y="124297"/>
                  </a:cubicBezTo>
                  <a:cubicBezTo>
                    <a:pt x="77080" y="123226"/>
                    <a:pt x="97658" y="102648"/>
                    <a:pt x="98728" y="76965"/>
                  </a:cubicBezTo>
                  <a:cubicBezTo>
                    <a:pt x="98728" y="60688"/>
                    <a:pt x="81595" y="40128"/>
                    <a:pt x="64890" y="20424"/>
                  </a:cubicBezTo>
                  <a:cubicBezTo>
                    <a:pt x="60606" y="13571"/>
                    <a:pt x="54524" y="6718"/>
                    <a:pt x="49298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3E5E2AEA-7D89-04A5-9BBF-694284131264}"/>
                </a:ext>
              </a:extLst>
            </p:cNvPr>
            <p:cNvSpPr/>
            <p:nvPr/>
          </p:nvSpPr>
          <p:spPr>
            <a:xfrm>
              <a:off x="3279725" y="2356845"/>
              <a:ext cx="98774" cy="124475"/>
            </a:xfrm>
            <a:custGeom>
              <a:avLst/>
              <a:gdLst>
                <a:gd name="connsiteX0" fmla="*/ 49298 w 98774"/>
                <a:gd name="connsiteY0" fmla="*/ 124340 h 124475"/>
                <a:gd name="connsiteX1" fmla="*/ 65832 w 98774"/>
                <a:gd name="connsiteY1" fmla="*/ 103779 h 124475"/>
                <a:gd name="connsiteX2" fmla="*/ 98728 w 98774"/>
                <a:gd name="connsiteY2" fmla="*/ 47239 h 124475"/>
                <a:gd name="connsiteX3" fmla="*/ 47285 w 98774"/>
                <a:gd name="connsiteY3" fmla="*/ -93 h 124475"/>
                <a:gd name="connsiteX4" fmla="*/ -47 w 98774"/>
                <a:gd name="connsiteY4" fmla="*/ 47239 h 124475"/>
                <a:gd name="connsiteX5" fmla="*/ 33707 w 98774"/>
                <a:gd name="connsiteY5" fmla="*/ 103779 h 124475"/>
                <a:gd name="connsiteX6" fmla="*/ 49298 w 98774"/>
                <a:gd name="connsiteY6" fmla="*/ 124340 h 1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774" h="124475">
                  <a:moveTo>
                    <a:pt x="49298" y="124340"/>
                  </a:moveTo>
                  <a:cubicBezTo>
                    <a:pt x="54524" y="117486"/>
                    <a:pt x="60606" y="110633"/>
                    <a:pt x="65832" y="103779"/>
                  </a:cubicBezTo>
                  <a:cubicBezTo>
                    <a:pt x="82280" y="84076"/>
                    <a:pt x="98728" y="63516"/>
                    <a:pt x="98728" y="47239"/>
                  </a:cubicBezTo>
                  <a:cubicBezTo>
                    <a:pt x="97589" y="19962"/>
                    <a:pt x="74561" y="-1223"/>
                    <a:pt x="47285" y="-93"/>
                  </a:cubicBezTo>
                  <a:cubicBezTo>
                    <a:pt x="21602" y="978"/>
                    <a:pt x="1024" y="21556"/>
                    <a:pt x="-47" y="47239"/>
                  </a:cubicBezTo>
                  <a:cubicBezTo>
                    <a:pt x="-47" y="63516"/>
                    <a:pt x="17087" y="84076"/>
                    <a:pt x="33707" y="103779"/>
                  </a:cubicBezTo>
                  <a:cubicBezTo>
                    <a:pt x="38076" y="110633"/>
                    <a:pt x="44158" y="117486"/>
                    <a:pt x="49298" y="124340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A47D9BC2-76CD-446E-D8D2-2C79FA3A5164}"/>
                </a:ext>
              </a:extLst>
            </p:cNvPr>
            <p:cNvSpPr/>
            <p:nvPr/>
          </p:nvSpPr>
          <p:spPr>
            <a:xfrm>
              <a:off x="3397776" y="2405929"/>
              <a:ext cx="105102" cy="103661"/>
            </a:xfrm>
            <a:custGeom>
              <a:avLst/>
              <a:gdLst>
                <a:gd name="connsiteX0" fmla="*/ 90761 w 105102"/>
                <a:gd name="connsiteY0" fmla="*/ 83822 h 103661"/>
                <a:gd name="connsiteX1" fmla="*/ 90496 w 105102"/>
                <a:gd name="connsiteY1" fmla="*/ 14157 h 103661"/>
                <a:gd name="connsiteX2" fmla="*/ 55209 w 105102"/>
                <a:gd name="connsiteY2" fmla="*/ -133 h 103661"/>
                <a:gd name="connsiteX3" fmla="*/ 19657 w 105102"/>
                <a:gd name="connsiteY3" fmla="*/ 14431 h 103661"/>
                <a:gd name="connsiteX4" fmla="*/ 2523 w 105102"/>
                <a:gd name="connsiteY4" fmla="*/ 77825 h 103661"/>
                <a:gd name="connsiteX5" fmla="*/ -47 w 105102"/>
                <a:gd name="connsiteY5" fmla="*/ 103525 h 103661"/>
                <a:gd name="connsiteX6" fmla="*/ 26768 w 105102"/>
                <a:gd name="connsiteY6" fmla="*/ 100956 h 103661"/>
                <a:gd name="connsiteX7" fmla="*/ 90761 w 105102"/>
                <a:gd name="connsiteY7" fmla="*/ 83822 h 10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102" h="103661">
                  <a:moveTo>
                    <a:pt x="90761" y="83822"/>
                  </a:moveTo>
                  <a:cubicBezTo>
                    <a:pt x="109925" y="64512"/>
                    <a:pt x="109805" y="33321"/>
                    <a:pt x="90496" y="14157"/>
                  </a:cubicBezTo>
                  <a:cubicBezTo>
                    <a:pt x="81124" y="4862"/>
                    <a:pt x="68411" y="-287"/>
                    <a:pt x="55209" y="-133"/>
                  </a:cubicBezTo>
                  <a:cubicBezTo>
                    <a:pt x="41905" y="-115"/>
                    <a:pt x="29140" y="5110"/>
                    <a:pt x="19657" y="14431"/>
                  </a:cubicBezTo>
                  <a:cubicBezTo>
                    <a:pt x="8435" y="25568"/>
                    <a:pt x="4922" y="52125"/>
                    <a:pt x="2523" y="77825"/>
                  </a:cubicBezTo>
                  <a:lnTo>
                    <a:pt x="-47" y="103525"/>
                  </a:lnTo>
                  <a:lnTo>
                    <a:pt x="26768" y="100956"/>
                  </a:lnTo>
                  <a:cubicBezTo>
                    <a:pt x="52639" y="98385"/>
                    <a:pt x="78596" y="95815"/>
                    <a:pt x="90761" y="8382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94452801-FFDE-CDE5-C630-F25A05C3920A}"/>
                </a:ext>
              </a:extLst>
            </p:cNvPr>
            <p:cNvSpPr/>
            <p:nvPr/>
          </p:nvSpPr>
          <p:spPr>
            <a:xfrm>
              <a:off x="3154664" y="2405093"/>
              <a:ext cx="104844" cy="104497"/>
            </a:xfrm>
            <a:custGeom>
              <a:avLst/>
              <a:gdLst>
                <a:gd name="connsiteX0" fmla="*/ 79097 w 104844"/>
                <a:gd name="connsiteY0" fmla="*/ 101792 h 104497"/>
                <a:gd name="connsiteX1" fmla="*/ 104798 w 104844"/>
                <a:gd name="connsiteY1" fmla="*/ 104362 h 104497"/>
                <a:gd name="connsiteX2" fmla="*/ 102228 w 104844"/>
                <a:gd name="connsiteY2" fmla="*/ 77805 h 104497"/>
                <a:gd name="connsiteX3" fmla="*/ 85779 w 104844"/>
                <a:gd name="connsiteY3" fmla="*/ 14410 h 104497"/>
                <a:gd name="connsiteX4" fmla="*/ 14675 w 104844"/>
                <a:gd name="connsiteY4" fmla="*/ 14410 h 104497"/>
                <a:gd name="connsiteX5" fmla="*/ 14084 w 104844"/>
                <a:gd name="connsiteY5" fmla="*/ 84067 h 104497"/>
                <a:gd name="connsiteX6" fmla="*/ 14675 w 104844"/>
                <a:gd name="connsiteY6" fmla="*/ 84658 h 104497"/>
                <a:gd name="connsiteX7" fmla="*/ 79097 w 104844"/>
                <a:gd name="connsiteY7" fmla="*/ 101792 h 10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844" h="104497">
                  <a:moveTo>
                    <a:pt x="79097" y="101792"/>
                  </a:moveTo>
                  <a:lnTo>
                    <a:pt x="104798" y="104362"/>
                  </a:lnTo>
                  <a:cubicBezTo>
                    <a:pt x="103941" y="95795"/>
                    <a:pt x="103084" y="86371"/>
                    <a:pt x="102228" y="77805"/>
                  </a:cubicBezTo>
                  <a:cubicBezTo>
                    <a:pt x="99572" y="52104"/>
                    <a:pt x="97002" y="26404"/>
                    <a:pt x="85779" y="14410"/>
                  </a:cubicBezTo>
                  <a:cubicBezTo>
                    <a:pt x="66050" y="-4985"/>
                    <a:pt x="34405" y="-4985"/>
                    <a:pt x="14675" y="14410"/>
                  </a:cubicBezTo>
                  <a:cubicBezTo>
                    <a:pt x="-4720" y="33489"/>
                    <a:pt x="-4986" y="64672"/>
                    <a:pt x="14084" y="84067"/>
                  </a:cubicBezTo>
                  <a:cubicBezTo>
                    <a:pt x="14281" y="84264"/>
                    <a:pt x="14478" y="84461"/>
                    <a:pt x="14675" y="84658"/>
                  </a:cubicBezTo>
                  <a:cubicBezTo>
                    <a:pt x="26240" y="96652"/>
                    <a:pt x="53054" y="99221"/>
                    <a:pt x="79097" y="10179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8D804771-BDF9-D48A-2D1E-F368AD94914D}"/>
                </a:ext>
              </a:extLst>
            </p:cNvPr>
            <p:cNvSpPr/>
            <p:nvPr/>
          </p:nvSpPr>
          <p:spPr>
            <a:xfrm>
              <a:off x="3301140" y="2549855"/>
              <a:ext cx="56542" cy="56542"/>
            </a:xfrm>
            <a:custGeom>
              <a:avLst/>
              <a:gdLst>
                <a:gd name="connsiteX0" fmla="*/ 27883 w 56542"/>
                <a:gd name="connsiteY0" fmla="*/ -136 h 56542"/>
                <a:gd name="connsiteX1" fmla="*/ -44 w 56542"/>
                <a:gd name="connsiteY1" fmla="*/ 28477 h 56542"/>
                <a:gd name="connsiteX2" fmla="*/ 28569 w 56542"/>
                <a:gd name="connsiteY2" fmla="*/ 56405 h 56542"/>
                <a:gd name="connsiteX3" fmla="*/ 56496 w 56542"/>
                <a:gd name="connsiteY3" fmla="*/ 28134 h 56542"/>
                <a:gd name="connsiteX4" fmla="*/ 27883 w 56542"/>
                <a:gd name="connsiteY4" fmla="*/ -136 h 5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542" h="56542">
                  <a:moveTo>
                    <a:pt x="27883" y="-136"/>
                  </a:moveTo>
                  <a:cubicBezTo>
                    <a:pt x="12275" y="52"/>
                    <a:pt x="-233" y="12860"/>
                    <a:pt x="-44" y="28477"/>
                  </a:cubicBezTo>
                  <a:cubicBezTo>
                    <a:pt x="144" y="44086"/>
                    <a:pt x="12960" y="56593"/>
                    <a:pt x="28569" y="56405"/>
                  </a:cubicBezTo>
                  <a:cubicBezTo>
                    <a:pt x="44049" y="56216"/>
                    <a:pt x="56496" y="43614"/>
                    <a:pt x="56496" y="28134"/>
                  </a:cubicBezTo>
                  <a:cubicBezTo>
                    <a:pt x="56308" y="12466"/>
                    <a:pt x="43552" y="-136"/>
                    <a:pt x="27883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C6A5F177-13E6-62D8-42AE-B678D2DD9679}"/>
                </a:ext>
              </a:extLst>
            </p:cNvPr>
            <p:cNvSpPr/>
            <p:nvPr/>
          </p:nvSpPr>
          <p:spPr>
            <a:xfrm>
              <a:off x="3427674" y="2529294"/>
              <a:ext cx="127387" cy="98519"/>
            </a:xfrm>
            <a:custGeom>
              <a:avLst/>
              <a:gdLst>
                <a:gd name="connsiteX0" fmla="*/ 77055 w 127387"/>
                <a:gd name="connsiteY0" fmla="*/ -136 h 98519"/>
                <a:gd name="connsiteX1" fmla="*/ 19828 w 127387"/>
                <a:gd name="connsiteY1" fmla="*/ 33275 h 98519"/>
                <a:gd name="connsiteX2" fmla="*/ -47 w 127387"/>
                <a:gd name="connsiteY2" fmla="*/ 49551 h 98519"/>
                <a:gd name="connsiteX3" fmla="*/ 20685 w 127387"/>
                <a:gd name="connsiteY3" fmla="*/ 65828 h 98519"/>
                <a:gd name="connsiteX4" fmla="*/ 77911 w 127387"/>
                <a:gd name="connsiteY4" fmla="*/ 98382 h 98519"/>
                <a:gd name="connsiteX5" fmla="*/ 127341 w 127387"/>
                <a:gd name="connsiteY5" fmla="*/ 49637 h 98519"/>
                <a:gd name="connsiteX6" fmla="*/ 127341 w 127387"/>
                <a:gd name="connsiteY6" fmla="*/ 49551 h 98519"/>
                <a:gd name="connsiteX7" fmla="*/ 77055 w 127387"/>
                <a:gd name="connsiteY7" fmla="*/ -136 h 98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387" h="98519">
                  <a:moveTo>
                    <a:pt x="77055" y="-136"/>
                  </a:moveTo>
                  <a:cubicBezTo>
                    <a:pt x="60606" y="-136"/>
                    <a:pt x="39789" y="16998"/>
                    <a:pt x="19828" y="33275"/>
                  </a:cubicBezTo>
                  <a:cubicBezTo>
                    <a:pt x="12889" y="38415"/>
                    <a:pt x="5950" y="44411"/>
                    <a:pt x="-47" y="49551"/>
                  </a:cubicBezTo>
                  <a:cubicBezTo>
                    <a:pt x="6893" y="54692"/>
                    <a:pt x="13746" y="60688"/>
                    <a:pt x="20685" y="65828"/>
                  </a:cubicBezTo>
                  <a:cubicBezTo>
                    <a:pt x="40646" y="82105"/>
                    <a:pt x="61463" y="98382"/>
                    <a:pt x="77911" y="98382"/>
                  </a:cubicBezTo>
                  <a:cubicBezTo>
                    <a:pt x="105025" y="98570"/>
                    <a:pt x="127153" y="76751"/>
                    <a:pt x="127341" y="49637"/>
                  </a:cubicBezTo>
                  <a:cubicBezTo>
                    <a:pt x="127341" y="49611"/>
                    <a:pt x="127341" y="49577"/>
                    <a:pt x="127341" y="49551"/>
                  </a:cubicBezTo>
                  <a:cubicBezTo>
                    <a:pt x="126827" y="22095"/>
                    <a:pt x="104520" y="44"/>
                    <a:pt x="7705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256D9793-BD0D-B1F3-7D81-F1088B2BEACD}"/>
                </a:ext>
              </a:extLst>
            </p:cNvPr>
            <p:cNvSpPr/>
            <p:nvPr/>
          </p:nvSpPr>
          <p:spPr>
            <a:xfrm>
              <a:off x="3193886" y="2444483"/>
              <a:ext cx="268654" cy="267283"/>
            </a:xfrm>
            <a:custGeom>
              <a:avLst/>
              <a:gdLst>
                <a:gd name="connsiteX0" fmla="*/ 268608 w 268654"/>
                <a:gd name="connsiteY0" fmla="*/ 188333 h 267283"/>
                <a:gd name="connsiteX1" fmla="*/ 239995 w 268654"/>
                <a:gd name="connsiteY1" fmla="*/ 166916 h 267283"/>
                <a:gd name="connsiteX2" fmla="*/ 207955 w 268654"/>
                <a:gd name="connsiteY2" fmla="*/ 142929 h 267283"/>
                <a:gd name="connsiteX3" fmla="*/ 202729 w 268654"/>
                <a:gd name="connsiteY3" fmla="*/ 133506 h 267283"/>
                <a:gd name="connsiteX4" fmla="*/ 207955 w 268654"/>
                <a:gd name="connsiteY4" fmla="*/ 124082 h 267283"/>
                <a:gd name="connsiteX5" fmla="*/ 239138 w 268654"/>
                <a:gd name="connsiteY5" fmla="*/ 100952 h 267283"/>
                <a:gd name="connsiteX6" fmla="*/ 267751 w 268654"/>
                <a:gd name="connsiteY6" fmla="*/ 78678 h 267283"/>
                <a:gd name="connsiteX7" fmla="*/ 232199 w 268654"/>
                <a:gd name="connsiteY7" fmla="*/ 82962 h 267283"/>
                <a:gd name="connsiteX8" fmla="*/ 192364 w 268654"/>
                <a:gd name="connsiteY8" fmla="*/ 88102 h 267283"/>
                <a:gd name="connsiteX9" fmla="*/ 189793 w 268654"/>
                <a:gd name="connsiteY9" fmla="*/ 88102 h 267283"/>
                <a:gd name="connsiteX10" fmla="*/ 178991 w 268654"/>
                <a:gd name="connsiteY10" fmla="*/ 76974 h 267283"/>
                <a:gd name="connsiteX11" fmla="*/ 179342 w 268654"/>
                <a:gd name="connsiteY11" fmla="*/ 74395 h 267283"/>
                <a:gd name="connsiteX12" fmla="*/ 184568 w 268654"/>
                <a:gd name="connsiteY12" fmla="*/ 35845 h 267283"/>
                <a:gd name="connsiteX13" fmla="*/ 189793 w 268654"/>
                <a:gd name="connsiteY13" fmla="*/ -136 h 267283"/>
                <a:gd name="connsiteX14" fmla="*/ 168119 w 268654"/>
                <a:gd name="connsiteY14" fmla="*/ 28135 h 267283"/>
                <a:gd name="connsiteX15" fmla="*/ 143876 w 268654"/>
                <a:gd name="connsiteY15" fmla="*/ 59831 h 267283"/>
                <a:gd name="connsiteX16" fmla="*/ 134281 w 268654"/>
                <a:gd name="connsiteY16" fmla="*/ 64972 h 267283"/>
                <a:gd name="connsiteX17" fmla="*/ 134281 w 268654"/>
                <a:gd name="connsiteY17" fmla="*/ 64972 h 267283"/>
                <a:gd name="connsiteX18" fmla="*/ 124772 w 268654"/>
                <a:gd name="connsiteY18" fmla="*/ 59831 h 267283"/>
                <a:gd name="connsiteX19" fmla="*/ 101384 w 268654"/>
                <a:gd name="connsiteY19" fmla="*/ 28991 h 267283"/>
                <a:gd name="connsiteX20" fmla="*/ 78854 w 268654"/>
                <a:gd name="connsiteY20" fmla="*/ 721 h 267283"/>
                <a:gd name="connsiteX21" fmla="*/ 83137 w 268654"/>
                <a:gd name="connsiteY21" fmla="*/ 35845 h 267283"/>
                <a:gd name="connsiteX22" fmla="*/ 88363 w 268654"/>
                <a:gd name="connsiteY22" fmla="*/ 75252 h 267283"/>
                <a:gd name="connsiteX23" fmla="*/ 85793 w 268654"/>
                <a:gd name="connsiteY23" fmla="*/ 85532 h 267283"/>
                <a:gd name="connsiteX24" fmla="*/ 77997 w 268654"/>
                <a:gd name="connsiteY24" fmla="*/ 88958 h 267283"/>
                <a:gd name="connsiteX25" fmla="*/ 75341 w 268654"/>
                <a:gd name="connsiteY25" fmla="*/ 88958 h 267283"/>
                <a:gd name="connsiteX26" fmla="*/ 36362 w 268654"/>
                <a:gd name="connsiteY26" fmla="*/ 83819 h 267283"/>
                <a:gd name="connsiteX27" fmla="*/ -47 w 268654"/>
                <a:gd name="connsiteY27" fmla="*/ 79535 h 267283"/>
                <a:gd name="connsiteX28" fmla="*/ 28567 w 268654"/>
                <a:gd name="connsiteY28" fmla="*/ 100952 h 267283"/>
                <a:gd name="connsiteX29" fmla="*/ 60606 w 268654"/>
                <a:gd name="connsiteY29" fmla="*/ 124939 h 267283"/>
                <a:gd name="connsiteX30" fmla="*/ 65832 w 268654"/>
                <a:gd name="connsiteY30" fmla="*/ 134363 h 267283"/>
                <a:gd name="connsiteX31" fmla="*/ 60606 w 268654"/>
                <a:gd name="connsiteY31" fmla="*/ 143786 h 267283"/>
                <a:gd name="connsiteX32" fmla="*/ 29423 w 268654"/>
                <a:gd name="connsiteY32" fmla="*/ 166916 h 267283"/>
                <a:gd name="connsiteX33" fmla="*/ 810 w 268654"/>
                <a:gd name="connsiteY33" fmla="*/ 189190 h 267283"/>
                <a:gd name="connsiteX34" fmla="*/ 36362 w 268654"/>
                <a:gd name="connsiteY34" fmla="*/ 184906 h 267283"/>
                <a:gd name="connsiteX35" fmla="*/ 76284 w 268654"/>
                <a:gd name="connsiteY35" fmla="*/ 179766 h 267283"/>
                <a:gd name="connsiteX36" fmla="*/ 86649 w 268654"/>
                <a:gd name="connsiteY36" fmla="*/ 182337 h 267283"/>
                <a:gd name="connsiteX37" fmla="*/ 89219 w 268654"/>
                <a:gd name="connsiteY37" fmla="*/ 192617 h 267283"/>
                <a:gd name="connsiteX38" fmla="*/ 84079 w 268654"/>
                <a:gd name="connsiteY38" fmla="*/ 231167 h 267283"/>
                <a:gd name="connsiteX39" fmla="*/ 79710 w 268654"/>
                <a:gd name="connsiteY39" fmla="*/ 267148 h 267283"/>
                <a:gd name="connsiteX40" fmla="*/ 101384 w 268654"/>
                <a:gd name="connsiteY40" fmla="*/ 238877 h 267283"/>
                <a:gd name="connsiteX41" fmla="*/ 125628 w 268654"/>
                <a:gd name="connsiteY41" fmla="*/ 207180 h 267283"/>
                <a:gd name="connsiteX42" fmla="*/ 135137 w 268654"/>
                <a:gd name="connsiteY42" fmla="*/ 202040 h 267283"/>
                <a:gd name="connsiteX43" fmla="*/ 135137 w 268654"/>
                <a:gd name="connsiteY43" fmla="*/ 202040 h 267283"/>
                <a:gd name="connsiteX44" fmla="*/ 144732 w 268654"/>
                <a:gd name="connsiteY44" fmla="*/ 207180 h 267283"/>
                <a:gd name="connsiteX45" fmla="*/ 168119 w 268654"/>
                <a:gd name="connsiteY45" fmla="*/ 238021 h 267283"/>
                <a:gd name="connsiteX46" fmla="*/ 190650 w 268654"/>
                <a:gd name="connsiteY46" fmla="*/ 266291 h 267283"/>
                <a:gd name="connsiteX47" fmla="*/ 186281 w 268654"/>
                <a:gd name="connsiteY47" fmla="*/ 231167 h 267283"/>
                <a:gd name="connsiteX48" fmla="*/ 181141 w 268654"/>
                <a:gd name="connsiteY48" fmla="*/ 191760 h 267283"/>
                <a:gd name="connsiteX49" fmla="*/ 183711 w 268654"/>
                <a:gd name="connsiteY49" fmla="*/ 181480 h 267283"/>
                <a:gd name="connsiteX50" fmla="*/ 194077 w 268654"/>
                <a:gd name="connsiteY50" fmla="*/ 178910 h 267283"/>
                <a:gd name="connsiteX51" fmla="*/ 233056 w 268654"/>
                <a:gd name="connsiteY51" fmla="*/ 184050 h 267283"/>
                <a:gd name="connsiteX52" fmla="*/ 268608 w 268654"/>
                <a:gd name="connsiteY52" fmla="*/ 188333 h 267283"/>
                <a:gd name="connsiteX53" fmla="*/ 135137 w 268654"/>
                <a:gd name="connsiteY53" fmla="*/ 183193 h 267283"/>
                <a:gd name="connsiteX54" fmla="*/ 86050 w 268654"/>
                <a:gd name="connsiteY54" fmla="*/ 132906 h 267283"/>
                <a:gd name="connsiteX55" fmla="*/ 136337 w 268654"/>
                <a:gd name="connsiteY55" fmla="*/ 83827 h 267283"/>
                <a:gd name="connsiteX56" fmla="*/ 185424 w 268654"/>
                <a:gd name="connsiteY56" fmla="*/ 133506 h 267283"/>
                <a:gd name="connsiteX57" fmla="*/ 135137 w 268654"/>
                <a:gd name="connsiteY57" fmla="*/ 183193 h 26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68654" h="267283">
                  <a:moveTo>
                    <a:pt x="268608" y="188333"/>
                  </a:moveTo>
                  <a:cubicBezTo>
                    <a:pt x="259099" y="181480"/>
                    <a:pt x="249590" y="173770"/>
                    <a:pt x="239995" y="166916"/>
                  </a:cubicBezTo>
                  <a:cubicBezTo>
                    <a:pt x="229963" y="158092"/>
                    <a:pt x="219254" y="150066"/>
                    <a:pt x="207955" y="142929"/>
                  </a:cubicBezTo>
                  <a:cubicBezTo>
                    <a:pt x="204511" y="141087"/>
                    <a:pt x="202472" y="137404"/>
                    <a:pt x="202729" y="133506"/>
                  </a:cubicBezTo>
                  <a:cubicBezTo>
                    <a:pt x="202866" y="129711"/>
                    <a:pt x="204811" y="126207"/>
                    <a:pt x="207955" y="124082"/>
                  </a:cubicBezTo>
                  <a:cubicBezTo>
                    <a:pt x="218963" y="117238"/>
                    <a:pt x="229389" y="109502"/>
                    <a:pt x="239138" y="100952"/>
                  </a:cubicBezTo>
                  <a:cubicBezTo>
                    <a:pt x="248733" y="93242"/>
                    <a:pt x="258242" y="85532"/>
                    <a:pt x="267751" y="78678"/>
                  </a:cubicBezTo>
                  <a:cubicBezTo>
                    <a:pt x="256529" y="80392"/>
                    <a:pt x="244364" y="82105"/>
                    <a:pt x="232199" y="82962"/>
                  </a:cubicBezTo>
                  <a:cubicBezTo>
                    <a:pt x="218406" y="84675"/>
                    <a:pt x="204528" y="85532"/>
                    <a:pt x="192364" y="88102"/>
                  </a:cubicBezTo>
                  <a:lnTo>
                    <a:pt x="189793" y="88102"/>
                  </a:lnTo>
                  <a:cubicBezTo>
                    <a:pt x="183737" y="88008"/>
                    <a:pt x="178905" y="83030"/>
                    <a:pt x="178991" y="76974"/>
                  </a:cubicBezTo>
                  <a:cubicBezTo>
                    <a:pt x="179008" y="76100"/>
                    <a:pt x="179128" y="75235"/>
                    <a:pt x="179342" y="74395"/>
                  </a:cubicBezTo>
                  <a:cubicBezTo>
                    <a:pt x="182135" y="61708"/>
                    <a:pt x="183882" y="48815"/>
                    <a:pt x="184568" y="35845"/>
                  </a:cubicBezTo>
                  <a:cubicBezTo>
                    <a:pt x="185424" y="23740"/>
                    <a:pt x="187172" y="11712"/>
                    <a:pt x="189793" y="-136"/>
                  </a:cubicBezTo>
                  <a:cubicBezTo>
                    <a:pt x="182854" y="9288"/>
                    <a:pt x="175058" y="18711"/>
                    <a:pt x="168119" y="28135"/>
                  </a:cubicBezTo>
                  <a:cubicBezTo>
                    <a:pt x="159210" y="38046"/>
                    <a:pt x="151106" y="48643"/>
                    <a:pt x="143876" y="59831"/>
                  </a:cubicBezTo>
                  <a:cubicBezTo>
                    <a:pt x="141948" y="63267"/>
                    <a:pt x="138204" y="65271"/>
                    <a:pt x="134281" y="64972"/>
                  </a:cubicBezTo>
                  <a:lnTo>
                    <a:pt x="134281" y="64972"/>
                  </a:lnTo>
                  <a:cubicBezTo>
                    <a:pt x="130477" y="64869"/>
                    <a:pt x="126947" y="62959"/>
                    <a:pt x="124772" y="59831"/>
                  </a:cubicBezTo>
                  <a:cubicBezTo>
                    <a:pt x="117807" y="48952"/>
                    <a:pt x="109985" y="38637"/>
                    <a:pt x="101384" y="28991"/>
                  </a:cubicBezTo>
                  <a:cubicBezTo>
                    <a:pt x="93589" y="19568"/>
                    <a:pt x="85793" y="10144"/>
                    <a:pt x="78854" y="721"/>
                  </a:cubicBezTo>
                  <a:cubicBezTo>
                    <a:pt x="80567" y="11857"/>
                    <a:pt x="82280" y="23851"/>
                    <a:pt x="83137" y="35845"/>
                  </a:cubicBezTo>
                  <a:cubicBezTo>
                    <a:pt x="84936" y="49551"/>
                    <a:pt x="85793" y="63258"/>
                    <a:pt x="88363" y="75252"/>
                  </a:cubicBezTo>
                  <a:cubicBezTo>
                    <a:pt x="89279" y="78893"/>
                    <a:pt x="88311" y="82748"/>
                    <a:pt x="85793" y="85532"/>
                  </a:cubicBezTo>
                  <a:cubicBezTo>
                    <a:pt x="83651" y="87519"/>
                    <a:pt x="80910" y="88719"/>
                    <a:pt x="77997" y="88958"/>
                  </a:cubicBezTo>
                  <a:lnTo>
                    <a:pt x="75341" y="88958"/>
                  </a:lnTo>
                  <a:cubicBezTo>
                    <a:pt x="62499" y="86234"/>
                    <a:pt x="49469" y="84512"/>
                    <a:pt x="36362" y="83819"/>
                  </a:cubicBezTo>
                  <a:cubicBezTo>
                    <a:pt x="24283" y="82962"/>
                    <a:pt x="12118" y="81248"/>
                    <a:pt x="-47" y="79535"/>
                  </a:cubicBezTo>
                  <a:cubicBezTo>
                    <a:pt x="9548" y="86389"/>
                    <a:pt x="19058" y="93242"/>
                    <a:pt x="28567" y="100952"/>
                  </a:cubicBezTo>
                  <a:cubicBezTo>
                    <a:pt x="38633" y="109742"/>
                    <a:pt x="49341" y="117760"/>
                    <a:pt x="60606" y="124939"/>
                  </a:cubicBezTo>
                  <a:cubicBezTo>
                    <a:pt x="64076" y="126747"/>
                    <a:pt x="66141" y="130456"/>
                    <a:pt x="65832" y="134363"/>
                  </a:cubicBezTo>
                  <a:cubicBezTo>
                    <a:pt x="65721" y="138166"/>
                    <a:pt x="63776" y="141679"/>
                    <a:pt x="60606" y="143786"/>
                  </a:cubicBezTo>
                  <a:cubicBezTo>
                    <a:pt x="49624" y="150674"/>
                    <a:pt x="39198" y="158410"/>
                    <a:pt x="29423" y="166916"/>
                  </a:cubicBezTo>
                  <a:cubicBezTo>
                    <a:pt x="19914" y="174626"/>
                    <a:pt x="10405" y="182337"/>
                    <a:pt x="810" y="189190"/>
                  </a:cubicBezTo>
                  <a:cubicBezTo>
                    <a:pt x="12118" y="187476"/>
                    <a:pt x="24283" y="185763"/>
                    <a:pt x="36362" y="184906"/>
                  </a:cubicBezTo>
                  <a:cubicBezTo>
                    <a:pt x="50240" y="183193"/>
                    <a:pt x="64119" y="182337"/>
                    <a:pt x="76284" y="179766"/>
                  </a:cubicBezTo>
                  <a:cubicBezTo>
                    <a:pt x="79950" y="178850"/>
                    <a:pt x="83831" y="179809"/>
                    <a:pt x="86649" y="182337"/>
                  </a:cubicBezTo>
                  <a:cubicBezTo>
                    <a:pt x="89262" y="185069"/>
                    <a:pt x="90239" y="188976"/>
                    <a:pt x="89219" y="192617"/>
                  </a:cubicBezTo>
                  <a:cubicBezTo>
                    <a:pt x="86495" y="205312"/>
                    <a:pt x="84782" y="218205"/>
                    <a:pt x="84079" y="231167"/>
                  </a:cubicBezTo>
                  <a:cubicBezTo>
                    <a:pt x="83137" y="243160"/>
                    <a:pt x="81424" y="255154"/>
                    <a:pt x="79710" y="267148"/>
                  </a:cubicBezTo>
                  <a:cubicBezTo>
                    <a:pt x="86649" y="257724"/>
                    <a:pt x="94445" y="248301"/>
                    <a:pt x="101384" y="238877"/>
                  </a:cubicBezTo>
                  <a:cubicBezTo>
                    <a:pt x="110268" y="228948"/>
                    <a:pt x="118372" y="218351"/>
                    <a:pt x="125628" y="207180"/>
                  </a:cubicBezTo>
                  <a:cubicBezTo>
                    <a:pt x="127504" y="203745"/>
                    <a:pt x="131231" y="201732"/>
                    <a:pt x="135137" y="202040"/>
                  </a:cubicBezTo>
                  <a:lnTo>
                    <a:pt x="135137" y="202040"/>
                  </a:lnTo>
                  <a:cubicBezTo>
                    <a:pt x="138967" y="202151"/>
                    <a:pt x="142522" y="204053"/>
                    <a:pt x="144732" y="207180"/>
                  </a:cubicBezTo>
                  <a:cubicBezTo>
                    <a:pt x="151671" y="218085"/>
                    <a:pt x="159493" y="228400"/>
                    <a:pt x="168119" y="238021"/>
                  </a:cubicBezTo>
                  <a:cubicBezTo>
                    <a:pt x="175915" y="247444"/>
                    <a:pt x="183711" y="256867"/>
                    <a:pt x="190650" y="266291"/>
                  </a:cubicBezTo>
                  <a:cubicBezTo>
                    <a:pt x="188937" y="255154"/>
                    <a:pt x="187138" y="243160"/>
                    <a:pt x="186281" y="231167"/>
                  </a:cubicBezTo>
                  <a:cubicBezTo>
                    <a:pt x="184568" y="217460"/>
                    <a:pt x="183711" y="203753"/>
                    <a:pt x="181141" y="191760"/>
                  </a:cubicBezTo>
                  <a:cubicBezTo>
                    <a:pt x="180190" y="188119"/>
                    <a:pt x="181158" y="184247"/>
                    <a:pt x="183711" y="181480"/>
                  </a:cubicBezTo>
                  <a:cubicBezTo>
                    <a:pt x="186478" y="178867"/>
                    <a:pt x="190410" y="177899"/>
                    <a:pt x="194077" y="178910"/>
                  </a:cubicBezTo>
                  <a:cubicBezTo>
                    <a:pt x="206918" y="181625"/>
                    <a:pt x="219949" y="183347"/>
                    <a:pt x="233056" y="184050"/>
                  </a:cubicBezTo>
                  <a:cubicBezTo>
                    <a:pt x="244989" y="184624"/>
                    <a:pt x="256871" y="186054"/>
                    <a:pt x="268608" y="188333"/>
                  </a:cubicBezTo>
                  <a:close/>
                  <a:moveTo>
                    <a:pt x="135137" y="183193"/>
                  </a:moveTo>
                  <a:cubicBezTo>
                    <a:pt x="107698" y="182859"/>
                    <a:pt x="85724" y="160345"/>
                    <a:pt x="86050" y="132906"/>
                  </a:cubicBezTo>
                  <a:cubicBezTo>
                    <a:pt x="86384" y="105467"/>
                    <a:pt x="108897" y="83493"/>
                    <a:pt x="136337" y="83827"/>
                  </a:cubicBezTo>
                  <a:cubicBezTo>
                    <a:pt x="163545" y="84153"/>
                    <a:pt x="185424" y="106298"/>
                    <a:pt x="185424" y="133506"/>
                  </a:cubicBezTo>
                  <a:cubicBezTo>
                    <a:pt x="185236" y="161099"/>
                    <a:pt x="162731" y="183339"/>
                    <a:pt x="135137" y="18319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81C26655-F977-B48A-CA90-94DDF0EC785E}"/>
                </a:ext>
              </a:extLst>
            </p:cNvPr>
            <p:cNvSpPr/>
            <p:nvPr/>
          </p:nvSpPr>
          <p:spPr>
            <a:xfrm>
              <a:off x="3398718" y="2646659"/>
              <a:ext cx="104379" cy="104517"/>
            </a:xfrm>
            <a:custGeom>
              <a:avLst/>
              <a:gdLst>
                <a:gd name="connsiteX0" fmla="*/ 25654 w 104379"/>
                <a:gd name="connsiteY0" fmla="*/ 2434 h 104517"/>
                <a:gd name="connsiteX1" fmla="*/ -47 w 104379"/>
                <a:gd name="connsiteY1" fmla="*/ -136 h 104517"/>
                <a:gd name="connsiteX2" fmla="*/ 2524 w 104379"/>
                <a:gd name="connsiteY2" fmla="*/ 26421 h 104517"/>
                <a:gd name="connsiteX3" fmla="*/ 18972 w 104379"/>
                <a:gd name="connsiteY3" fmla="*/ 89815 h 104517"/>
                <a:gd name="connsiteX4" fmla="*/ 54524 w 104379"/>
                <a:gd name="connsiteY4" fmla="*/ 104379 h 104517"/>
                <a:gd name="connsiteX5" fmla="*/ 90076 w 104379"/>
                <a:gd name="connsiteY5" fmla="*/ 89815 h 104517"/>
                <a:gd name="connsiteX6" fmla="*/ 90076 w 104379"/>
                <a:gd name="connsiteY6" fmla="*/ 20424 h 104517"/>
                <a:gd name="connsiteX7" fmla="*/ 25654 w 104379"/>
                <a:gd name="connsiteY7" fmla="*/ 2434 h 104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379" h="104517">
                  <a:moveTo>
                    <a:pt x="25654" y="2434"/>
                  </a:moveTo>
                  <a:lnTo>
                    <a:pt x="-47" y="-136"/>
                  </a:lnTo>
                  <a:cubicBezTo>
                    <a:pt x="810" y="8431"/>
                    <a:pt x="1667" y="17854"/>
                    <a:pt x="2524" y="26421"/>
                  </a:cubicBezTo>
                  <a:cubicBezTo>
                    <a:pt x="5094" y="52121"/>
                    <a:pt x="7749" y="77822"/>
                    <a:pt x="18972" y="89815"/>
                  </a:cubicBezTo>
                  <a:cubicBezTo>
                    <a:pt x="28370" y="99273"/>
                    <a:pt x="41194" y="104524"/>
                    <a:pt x="54524" y="104379"/>
                  </a:cubicBezTo>
                  <a:cubicBezTo>
                    <a:pt x="67828" y="104362"/>
                    <a:pt x="80593" y="99136"/>
                    <a:pt x="90076" y="89815"/>
                  </a:cubicBezTo>
                  <a:cubicBezTo>
                    <a:pt x="109086" y="70591"/>
                    <a:pt x="109086" y="39648"/>
                    <a:pt x="90076" y="20424"/>
                  </a:cubicBezTo>
                  <a:cubicBezTo>
                    <a:pt x="78511" y="7574"/>
                    <a:pt x="51697" y="5004"/>
                    <a:pt x="25654" y="243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91" name="Graphic 2">
            <a:extLst>
              <a:ext uri="{FF2B5EF4-FFF2-40B4-BE49-F238E27FC236}">
                <a16:creationId xmlns:a16="http://schemas.microsoft.com/office/drawing/2014/main" id="{BBBA18A1-9935-7564-DDC6-32A428D54E0F}"/>
              </a:ext>
            </a:extLst>
          </p:cNvPr>
          <p:cNvGrpSpPr/>
          <p:nvPr/>
        </p:nvGrpSpPr>
        <p:grpSpPr>
          <a:xfrm>
            <a:off x="1998221" y="2350249"/>
            <a:ext cx="480082" cy="455752"/>
            <a:chOff x="1998221" y="2350249"/>
            <a:chExt cx="480082" cy="455752"/>
          </a:xfrm>
          <a:solidFill>
            <a:srgbClr val="000000"/>
          </a:solidFill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832B6683-DDEC-2108-FA0B-1495D2D68EF5}"/>
                </a:ext>
              </a:extLst>
            </p:cNvPr>
            <p:cNvSpPr/>
            <p:nvPr/>
          </p:nvSpPr>
          <p:spPr>
            <a:xfrm>
              <a:off x="1998221" y="2636307"/>
              <a:ext cx="346166" cy="169694"/>
            </a:xfrm>
            <a:custGeom>
              <a:avLst/>
              <a:gdLst>
                <a:gd name="connsiteX0" fmla="*/ 330802 w 346166"/>
                <a:gd name="connsiteY0" fmla="*/ -64 h 169694"/>
                <a:gd name="connsiteX1" fmla="*/ 320351 w 346166"/>
                <a:gd name="connsiteY1" fmla="*/ 5076 h 169694"/>
                <a:gd name="connsiteX2" fmla="*/ 244107 w 346166"/>
                <a:gd name="connsiteY2" fmla="*/ 88174 h 169694"/>
                <a:gd name="connsiteX3" fmla="*/ 238881 w 346166"/>
                <a:gd name="connsiteY3" fmla="*/ 96740 h 169694"/>
                <a:gd name="connsiteX4" fmla="*/ 213181 w 346166"/>
                <a:gd name="connsiteY4" fmla="*/ 108734 h 169694"/>
                <a:gd name="connsiteX5" fmla="*/ 122201 w 346166"/>
                <a:gd name="connsiteY5" fmla="*/ 109591 h 169694"/>
                <a:gd name="connsiteX6" fmla="*/ 122201 w 346166"/>
                <a:gd name="connsiteY6" fmla="*/ 109591 h 169694"/>
                <a:gd name="connsiteX7" fmla="*/ 111750 w 346166"/>
                <a:gd name="connsiteY7" fmla="*/ 99310 h 169694"/>
                <a:gd name="connsiteX8" fmla="*/ 122201 w 346166"/>
                <a:gd name="connsiteY8" fmla="*/ 88174 h 169694"/>
                <a:gd name="connsiteX9" fmla="*/ 214037 w 346166"/>
                <a:gd name="connsiteY9" fmla="*/ 87317 h 169694"/>
                <a:gd name="connsiteX10" fmla="*/ 223546 w 346166"/>
                <a:gd name="connsiteY10" fmla="*/ 83034 h 169694"/>
                <a:gd name="connsiteX11" fmla="*/ 225345 w 346166"/>
                <a:gd name="connsiteY11" fmla="*/ 81320 h 169694"/>
                <a:gd name="connsiteX12" fmla="*/ 227059 w 346166"/>
                <a:gd name="connsiteY12" fmla="*/ 77037 h 169694"/>
                <a:gd name="connsiteX13" fmla="*/ 227059 w 346166"/>
                <a:gd name="connsiteY13" fmla="*/ 72753 h 169694"/>
                <a:gd name="connsiteX14" fmla="*/ 214894 w 346166"/>
                <a:gd name="connsiteY14" fmla="*/ 62473 h 169694"/>
                <a:gd name="connsiteX15" fmla="*/ 77140 w 346166"/>
                <a:gd name="connsiteY15" fmla="*/ 57333 h 169694"/>
                <a:gd name="connsiteX16" fmla="*/ 45015 w 346166"/>
                <a:gd name="connsiteY16" fmla="*/ 71040 h 169694"/>
                <a:gd name="connsiteX17" fmla="*/ -47 w 346166"/>
                <a:gd name="connsiteY17" fmla="*/ 120727 h 169694"/>
                <a:gd name="connsiteX18" fmla="*/ 54610 w 346166"/>
                <a:gd name="connsiteY18" fmla="*/ 169558 h 169694"/>
                <a:gd name="connsiteX19" fmla="*/ 77140 w 346166"/>
                <a:gd name="connsiteY19" fmla="*/ 145571 h 169694"/>
                <a:gd name="connsiteX20" fmla="*/ 84936 w 346166"/>
                <a:gd name="connsiteY20" fmla="*/ 142144 h 169694"/>
                <a:gd name="connsiteX21" fmla="*/ 201873 w 346166"/>
                <a:gd name="connsiteY21" fmla="*/ 143001 h 169694"/>
                <a:gd name="connsiteX22" fmla="*/ 254730 w 346166"/>
                <a:gd name="connsiteY22" fmla="*/ 119871 h 169694"/>
                <a:gd name="connsiteX23" fmla="*/ 342282 w 346166"/>
                <a:gd name="connsiteY23" fmla="*/ 23923 h 169694"/>
                <a:gd name="connsiteX24" fmla="*/ 341425 w 346166"/>
                <a:gd name="connsiteY24" fmla="*/ 3363 h 169694"/>
                <a:gd name="connsiteX25" fmla="*/ 330802 w 346166"/>
                <a:gd name="connsiteY25" fmla="*/ -64 h 16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46166" h="169694">
                  <a:moveTo>
                    <a:pt x="330802" y="-64"/>
                  </a:moveTo>
                  <a:cubicBezTo>
                    <a:pt x="326682" y="-176"/>
                    <a:pt x="322775" y="1743"/>
                    <a:pt x="320351" y="5076"/>
                  </a:cubicBezTo>
                  <a:lnTo>
                    <a:pt x="244107" y="88174"/>
                  </a:lnTo>
                  <a:cubicBezTo>
                    <a:pt x="242590" y="91163"/>
                    <a:pt x="240843" y="94025"/>
                    <a:pt x="238881" y="96740"/>
                  </a:cubicBezTo>
                  <a:cubicBezTo>
                    <a:pt x="232601" y="104468"/>
                    <a:pt x="223135" y="108888"/>
                    <a:pt x="213181" y="108734"/>
                  </a:cubicBezTo>
                  <a:lnTo>
                    <a:pt x="122201" y="109591"/>
                  </a:lnTo>
                  <a:lnTo>
                    <a:pt x="122201" y="109591"/>
                  </a:lnTo>
                  <a:cubicBezTo>
                    <a:pt x="116513" y="109548"/>
                    <a:pt x="111887" y="104999"/>
                    <a:pt x="111750" y="99310"/>
                  </a:cubicBezTo>
                  <a:cubicBezTo>
                    <a:pt x="111818" y="93451"/>
                    <a:pt x="116359" y="88619"/>
                    <a:pt x="122201" y="88174"/>
                  </a:cubicBezTo>
                  <a:lnTo>
                    <a:pt x="214037" y="87317"/>
                  </a:lnTo>
                  <a:cubicBezTo>
                    <a:pt x="217644" y="87171"/>
                    <a:pt x="221045" y="85638"/>
                    <a:pt x="223546" y="83034"/>
                  </a:cubicBezTo>
                  <a:lnTo>
                    <a:pt x="225345" y="81320"/>
                  </a:lnTo>
                  <a:cubicBezTo>
                    <a:pt x="225345" y="79607"/>
                    <a:pt x="226202" y="78750"/>
                    <a:pt x="227059" y="77037"/>
                  </a:cubicBezTo>
                  <a:lnTo>
                    <a:pt x="227059" y="72753"/>
                  </a:lnTo>
                  <a:cubicBezTo>
                    <a:pt x="226125" y="66782"/>
                    <a:pt x="220942" y="62396"/>
                    <a:pt x="214894" y="62473"/>
                  </a:cubicBezTo>
                  <a:lnTo>
                    <a:pt x="77140" y="57333"/>
                  </a:lnTo>
                  <a:cubicBezTo>
                    <a:pt x="64924" y="56905"/>
                    <a:pt x="53153" y="61925"/>
                    <a:pt x="45015" y="71040"/>
                  </a:cubicBezTo>
                  <a:lnTo>
                    <a:pt x="-47" y="120727"/>
                  </a:lnTo>
                  <a:lnTo>
                    <a:pt x="54610" y="169558"/>
                  </a:lnTo>
                  <a:lnTo>
                    <a:pt x="77140" y="145571"/>
                  </a:lnTo>
                  <a:cubicBezTo>
                    <a:pt x="79033" y="143241"/>
                    <a:pt x="81938" y="141964"/>
                    <a:pt x="84936" y="142144"/>
                  </a:cubicBezTo>
                  <a:lnTo>
                    <a:pt x="201873" y="143001"/>
                  </a:lnTo>
                  <a:cubicBezTo>
                    <a:pt x="222039" y="143446"/>
                    <a:pt x="241374" y="134982"/>
                    <a:pt x="254730" y="119871"/>
                  </a:cubicBezTo>
                  <a:lnTo>
                    <a:pt x="342282" y="23923"/>
                  </a:lnTo>
                  <a:cubicBezTo>
                    <a:pt x="347713" y="18003"/>
                    <a:pt x="347336" y="8811"/>
                    <a:pt x="341425" y="3363"/>
                  </a:cubicBezTo>
                  <a:cubicBezTo>
                    <a:pt x="338521" y="784"/>
                    <a:pt x="334666" y="-458"/>
                    <a:pt x="330802" y="-6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F746962F-704A-DCA0-4F6E-413F572D9B17}"/>
                </a:ext>
              </a:extLst>
            </p:cNvPr>
            <p:cNvSpPr/>
            <p:nvPr/>
          </p:nvSpPr>
          <p:spPr>
            <a:xfrm>
              <a:off x="2270048" y="2481370"/>
              <a:ext cx="64078" cy="64082"/>
            </a:xfrm>
            <a:custGeom>
              <a:avLst/>
              <a:gdLst>
                <a:gd name="connsiteX0" fmla="*/ 31219 w 64078"/>
                <a:gd name="connsiteY0" fmla="*/ 10094 h 64082"/>
                <a:gd name="connsiteX1" fmla="*/ 55463 w 64078"/>
                <a:gd name="connsiteY1" fmla="*/ 10094 h 64082"/>
                <a:gd name="connsiteX2" fmla="*/ 10179 w 64078"/>
                <a:gd name="connsiteY2" fmla="*/ 8432 h 64082"/>
                <a:gd name="connsiteX3" fmla="*/ 8526 w 64078"/>
                <a:gd name="connsiteY3" fmla="*/ 53716 h 64082"/>
                <a:gd name="connsiteX4" fmla="*/ 53801 w 64078"/>
                <a:gd name="connsiteY4" fmla="*/ 55378 h 64082"/>
                <a:gd name="connsiteX5" fmla="*/ 64030 w 64078"/>
                <a:gd name="connsiteY5" fmla="*/ 31511 h 64082"/>
                <a:gd name="connsiteX6" fmla="*/ 31133 w 64078"/>
                <a:gd name="connsiteY6" fmla="*/ 31511 h 64082"/>
                <a:gd name="connsiteX7" fmla="*/ 19825 w 64078"/>
                <a:gd name="connsiteY7" fmla="*/ 20374 h 64082"/>
                <a:gd name="connsiteX8" fmla="*/ 31219 w 64078"/>
                <a:gd name="connsiteY8" fmla="*/ 10094 h 6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078" h="64082">
                  <a:moveTo>
                    <a:pt x="31219" y="10094"/>
                  </a:moveTo>
                  <a:lnTo>
                    <a:pt x="55463" y="10094"/>
                  </a:lnTo>
                  <a:cubicBezTo>
                    <a:pt x="43418" y="-2867"/>
                    <a:pt x="23141" y="-3613"/>
                    <a:pt x="10179" y="8432"/>
                  </a:cubicBezTo>
                  <a:cubicBezTo>
                    <a:pt x="-2783" y="20477"/>
                    <a:pt x="-3519" y="40755"/>
                    <a:pt x="8526" y="53716"/>
                  </a:cubicBezTo>
                  <a:cubicBezTo>
                    <a:pt x="20570" y="66678"/>
                    <a:pt x="40840" y="67423"/>
                    <a:pt x="53801" y="55378"/>
                  </a:cubicBezTo>
                  <a:cubicBezTo>
                    <a:pt x="60423" y="49219"/>
                    <a:pt x="64141" y="40549"/>
                    <a:pt x="64030" y="31511"/>
                  </a:cubicBezTo>
                  <a:lnTo>
                    <a:pt x="31133" y="31511"/>
                  </a:lnTo>
                  <a:cubicBezTo>
                    <a:pt x="24974" y="31468"/>
                    <a:pt x="19962" y="26534"/>
                    <a:pt x="19825" y="20374"/>
                  </a:cubicBezTo>
                  <a:cubicBezTo>
                    <a:pt x="20682" y="14669"/>
                    <a:pt x="25454" y="10360"/>
                    <a:pt x="31219" y="1009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6677D2D2-0E29-8061-1C25-24808BE743C5}"/>
                </a:ext>
              </a:extLst>
            </p:cNvPr>
            <p:cNvSpPr/>
            <p:nvPr/>
          </p:nvSpPr>
          <p:spPr>
            <a:xfrm>
              <a:off x="2152252" y="2576410"/>
              <a:ext cx="62880" cy="65110"/>
            </a:xfrm>
            <a:custGeom>
              <a:avLst/>
              <a:gdLst>
                <a:gd name="connsiteX0" fmla="*/ 30280 w 62880"/>
                <a:gd name="connsiteY0" fmla="*/ 43556 h 65110"/>
                <a:gd name="connsiteX1" fmla="*/ -47 w 62880"/>
                <a:gd name="connsiteY1" fmla="*/ 43556 h 65110"/>
                <a:gd name="connsiteX2" fmla="*/ 30280 w 62880"/>
                <a:gd name="connsiteY2" fmla="*/ 64973 h 65110"/>
                <a:gd name="connsiteX3" fmla="*/ 62834 w 62880"/>
                <a:gd name="connsiteY3" fmla="*/ 32419 h 65110"/>
                <a:gd name="connsiteX4" fmla="*/ 30280 w 62880"/>
                <a:gd name="connsiteY4" fmla="*/ -135 h 65110"/>
                <a:gd name="connsiteX5" fmla="*/ -47 w 62880"/>
                <a:gd name="connsiteY5" fmla="*/ 21282 h 65110"/>
                <a:gd name="connsiteX6" fmla="*/ 30280 w 62880"/>
                <a:gd name="connsiteY6" fmla="*/ 21282 h 65110"/>
                <a:gd name="connsiteX7" fmla="*/ 41588 w 62880"/>
                <a:gd name="connsiteY7" fmla="*/ 32419 h 65110"/>
                <a:gd name="connsiteX8" fmla="*/ 30280 w 62880"/>
                <a:gd name="connsiteY8" fmla="*/ 43556 h 6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80" h="65110">
                  <a:moveTo>
                    <a:pt x="30280" y="43556"/>
                  </a:moveTo>
                  <a:lnTo>
                    <a:pt x="-47" y="43556"/>
                  </a:lnTo>
                  <a:cubicBezTo>
                    <a:pt x="4408" y="56475"/>
                    <a:pt x="16616" y="65093"/>
                    <a:pt x="30280" y="64973"/>
                  </a:cubicBezTo>
                  <a:cubicBezTo>
                    <a:pt x="48262" y="64973"/>
                    <a:pt x="62834" y="50401"/>
                    <a:pt x="62834" y="32419"/>
                  </a:cubicBezTo>
                  <a:cubicBezTo>
                    <a:pt x="62834" y="14437"/>
                    <a:pt x="48262" y="-135"/>
                    <a:pt x="30280" y="-135"/>
                  </a:cubicBezTo>
                  <a:cubicBezTo>
                    <a:pt x="16616" y="-255"/>
                    <a:pt x="4408" y="8364"/>
                    <a:pt x="-47" y="21282"/>
                  </a:cubicBezTo>
                  <a:lnTo>
                    <a:pt x="30280" y="21282"/>
                  </a:lnTo>
                  <a:cubicBezTo>
                    <a:pt x="36439" y="21325"/>
                    <a:pt x="41451" y="26260"/>
                    <a:pt x="41588" y="32419"/>
                  </a:cubicBezTo>
                  <a:cubicBezTo>
                    <a:pt x="41091" y="38416"/>
                    <a:pt x="36285" y="43153"/>
                    <a:pt x="30280" y="4355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5621D40A-B333-A8DC-2905-930F548F5650}"/>
                </a:ext>
              </a:extLst>
            </p:cNvPr>
            <p:cNvSpPr/>
            <p:nvPr/>
          </p:nvSpPr>
          <p:spPr>
            <a:xfrm>
              <a:off x="2124479" y="2350249"/>
              <a:ext cx="353824" cy="155266"/>
            </a:xfrm>
            <a:custGeom>
              <a:avLst/>
              <a:gdLst>
                <a:gd name="connsiteX0" fmla="*/ 301606 w 353824"/>
                <a:gd name="connsiteY0" fmla="*/ -136 h 155266"/>
                <a:gd name="connsiteX1" fmla="*/ 278219 w 353824"/>
                <a:gd name="connsiteY1" fmla="*/ 22994 h 155266"/>
                <a:gd name="connsiteX2" fmla="*/ 269652 w 353824"/>
                <a:gd name="connsiteY2" fmla="*/ 26421 h 155266"/>
                <a:gd name="connsiteX3" fmla="*/ 151859 w 353824"/>
                <a:gd name="connsiteY3" fmla="*/ 18711 h 155266"/>
                <a:gd name="connsiteX4" fmla="*/ 147490 w 353824"/>
                <a:gd name="connsiteY4" fmla="*/ 18711 h 155266"/>
                <a:gd name="connsiteX5" fmla="*/ 98060 w 353824"/>
                <a:gd name="connsiteY5" fmla="*/ 39271 h 155266"/>
                <a:gd name="connsiteX6" fmla="*/ 4511 w 353824"/>
                <a:gd name="connsiteY6" fmla="*/ 130079 h 155266"/>
                <a:gd name="connsiteX7" fmla="*/ 3551 w 353824"/>
                <a:gd name="connsiteY7" fmla="*/ 149680 h 155266"/>
                <a:gd name="connsiteX8" fmla="*/ 4511 w 353824"/>
                <a:gd name="connsiteY8" fmla="*/ 150639 h 155266"/>
                <a:gd name="connsiteX9" fmla="*/ 24737 w 353824"/>
                <a:gd name="connsiteY9" fmla="*/ 151230 h 155266"/>
                <a:gd name="connsiteX10" fmla="*/ 25328 w 353824"/>
                <a:gd name="connsiteY10" fmla="*/ 150639 h 155266"/>
                <a:gd name="connsiteX11" fmla="*/ 105856 w 353824"/>
                <a:gd name="connsiteY11" fmla="*/ 70968 h 155266"/>
                <a:gd name="connsiteX12" fmla="*/ 111938 w 353824"/>
                <a:gd name="connsiteY12" fmla="*/ 62402 h 155266"/>
                <a:gd name="connsiteX13" fmla="*/ 138838 w 353824"/>
                <a:gd name="connsiteY13" fmla="*/ 51265 h 155266"/>
                <a:gd name="connsiteX14" fmla="*/ 229817 w 353824"/>
                <a:gd name="connsiteY14" fmla="*/ 56405 h 155266"/>
                <a:gd name="connsiteX15" fmla="*/ 240097 w 353824"/>
                <a:gd name="connsiteY15" fmla="*/ 67541 h 155266"/>
                <a:gd name="connsiteX16" fmla="*/ 228960 w 353824"/>
                <a:gd name="connsiteY16" fmla="*/ 77822 h 155266"/>
                <a:gd name="connsiteX17" fmla="*/ 137124 w 353824"/>
                <a:gd name="connsiteY17" fmla="*/ 73538 h 155266"/>
                <a:gd name="connsiteX18" fmla="*/ 127530 w 353824"/>
                <a:gd name="connsiteY18" fmla="*/ 77822 h 155266"/>
                <a:gd name="connsiteX19" fmla="*/ 125816 w 353824"/>
                <a:gd name="connsiteY19" fmla="*/ 79535 h 155266"/>
                <a:gd name="connsiteX20" fmla="*/ 124103 w 353824"/>
                <a:gd name="connsiteY20" fmla="*/ 82962 h 155266"/>
                <a:gd name="connsiteX21" fmla="*/ 124103 w 353824"/>
                <a:gd name="connsiteY21" fmla="*/ 87245 h 155266"/>
                <a:gd name="connsiteX22" fmla="*/ 135325 w 353824"/>
                <a:gd name="connsiteY22" fmla="*/ 98382 h 155266"/>
                <a:gd name="connsiteX23" fmla="*/ 273165 w 353824"/>
                <a:gd name="connsiteY23" fmla="*/ 110375 h 155266"/>
                <a:gd name="connsiteX24" fmla="*/ 306061 w 353824"/>
                <a:gd name="connsiteY24" fmla="*/ 98382 h 155266"/>
                <a:gd name="connsiteX25" fmla="*/ 353778 w 353824"/>
                <a:gd name="connsiteY25" fmla="*/ 51265 h 15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3824" h="155266">
                  <a:moveTo>
                    <a:pt x="301606" y="-136"/>
                  </a:moveTo>
                  <a:lnTo>
                    <a:pt x="278219" y="22994"/>
                  </a:lnTo>
                  <a:cubicBezTo>
                    <a:pt x="275975" y="25290"/>
                    <a:pt x="272865" y="26541"/>
                    <a:pt x="269652" y="26421"/>
                  </a:cubicBezTo>
                  <a:lnTo>
                    <a:pt x="151859" y="18711"/>
                  </a:lnTo>
                  <a:lnTo>
                    <a:pt x="147490" y="18711"/>
                  </a:lnTo>
                  <a:cubicBezTo>
                    <a:pt x="128892" y="18523"/>
                    <a:pt x="111030" y="25950"/>
                    <a:pt x="98060" y="39271"/>
                  </a:cubicBezTo>
                  <a:lnTo>
                    <a:pt x="4511" y="130079"/>
                  </a:lnTo>
                  <a:cubicBezTo>
                    <a:pt x="-1169" y="135228"/>
                    <a:pt x="-1598" y="144009"/>
                    <a:pt x="3551" y="149680"/>
                  </a:cubicBezTo>
                  <a:cubicBezTo>
                    <a:pt x="3859" y="150014"/>
                    <a:pt x="4176" y="150339"/>
                    <a:pt x="4511" y="150639"/>
                  </a:cubicBezTo>
                  <a:cubicBezTo>
                    <a:pt x="9933" y="156388"/>
                    <a:pt x="18988" y="156653"/>
                    <a:pt x="24737" y="151230"/>
                  </a:cubicBezTo>
                  <a:cubicBezTo>
                    <a:pt x="24934" y="151042"/>
                    <a:pt x="25139" y="150845"/>
                    <a:pt x="25328" y="150639"/>
                  </a:cubicBezTo>
                  <a:lnTo>
                    <a:pt x="105856" y="70968"/>
                  </a:lnTo>
                  <a:cubicBezTo>
                    <a:pt x="107415" y="67807"/>
                    <a:pt x="109462" y="64912"/>
                    <a:pt x="111938" y="62402"/>
                  </a:cubicBezTo>
                  <a:cubicBezTo>
                    <a:pt x="119083" y="55282"/>
                    <a:pt x="128754" y="51282"/>
                    <a:pt x="138838" y="51265"/>
                  </a:cubicBezTo>
                  <a:lnTo>
                    <a:pt x="229817" y="56405"/>
                  </a:lnTo>
                  <a:cubicBezTo>
                    <a:pt x="235728" y="56645"/>
                    <a:pt x="240337" y="61630"/>
                    <a:pt x="240097" y="67541"/>
                  </a:cubicBezTo>
                  <a:cubicBezTo>
                    <a:pt x="239857" y="73453"/>
                    <a:pt x="234871" y="78062"/>
                    <a:pt x="228960" y="77822"/>
                  </a:cubicBezTo>
                  <a:lnTo>
                    <a:pt x="137124" y="73538"/>
                  </a:lnTo>
                  <a:cubicBezTo>
                    <a:pt x="133415" y="73290"/>
                    <a:pt x="129817" y="74892"/>
                    <a:pt x="127530" y="77822"/>
                  </a:cubicBezTo>
                  <a:lnTo>
                    <a:pt x="125816" y="79535"/>
                  </a:lnTo>
                  <a:cubicBezTo>
                    <a:pt x="125790" y="80880"/>
                    <a:pt x="125165" y="82139"/>
                    <a:pt x="124103" y="82962"/>
                  </a:cubicBezTo>
                  <a:cubicBezTo>
                    <a:pt x="124103" y="84675"/>
                    <a:pt x="123246" y="85532"/>
                    <a:pt x="124103" y="87245"/>
                  </a:cubicBezTo>
                  <a:cubicBezTo>
                    <a:pt x="124848" y="93088"/>
                    <a:pt x="129474" y="97679"/>
                    <a:pt x="135325" y="98382"/>
                  </a:cubicBezTo>
                  <a:lnTo>
                    <a:pt x="273165" y="110375"/>
                  </a:lnTo>
                  <a:cubicBezTo>
                    <a:pt x="285338" y="111249"/>
                    <a:pt x="297306" y="106880"/>
                    <a:pt x="306061" y="98382"/>
                  </a:cubicBezTo>
                  <a:lnTo>
                    <a:pt x="353778" y="51265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197" name="Graphic 2">
            <a:extLst>
              <a:ext uri="{FF2B5EF4-FFF2-40B4-BE49-F238E27FC236}">
                <a16:creationId xmlns:a16="http://schemas.microsoft.com/office/drawing/2014/main" id="{EDD89CDE-0FE5-E243-B4A7-6BA741F720CC}"/>
              </a:ext>
            </a:extLst>
          </p:cNvPr>
          <p:cNvGrpSpPr/>
          <p:nvPr/>
        </p:nvGrpSpPr>
        <p:grpSpPr>
          <a:xfrm>
            <a:off x="928830" y="2349974"/>
            <a:ext cx="433051" cy="457158"/>
            <a:chOff x="928830" y="2349974"/>
            <a:chExt cx="433051" cy="457158"/>
          </a:xfrm>
          <a:solidFill>
            <a:srgbClr val="000000"/>
          </a:solidFill>
        </p:grpSpPr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A7D31520-7C92-FF1B-A24D-FA502521BF46}"/>
                </a:ext>
              </a:extLst>
            </p:cNvPr>
            <p:cNvSpPr/>
            <p:nvPr/>
          </p:nvSpPr>
          <p:spPr>
            <a:xfrm>
              <a:off x="1080291" y="2701487"/>
              <a:ext cx="141266" cy="31697"/>
            </a:xfrm>
            <a:custGeom>
              <a:avLst/>
              <a:gdLst>
                <a:gd name="connsiteX0" fmla="*/ 0 w 141266"/>
                <a:gd name="connsiteY0" fmla="*/ 31697 h 31697"/>
                <a:gd name="connsiteX1" fmla="*/ 11222 w 141266"/>
                <a:gd name="connsiteY1" fmla="*/ 31697 h 31697"/>
                <a:gd name="connsiteX2" fmla="*/ 129958 w 141266"/>
                <a:gd name="connsiteY2" fmla="*/ 31697 h 31697"/>
                <a:gd name="connsiteX3" fmla="*/ 141266 w 141266"/>
                <a:gd name="connsiteY3" fmla="*/ 31697 h 31697"/>
                <a:gd name="connsiteX4" fmla="*/ 141266 w 141266"/>
                <a:gd name="connsiteY4" fmla="*/ 0 h 31697"/>
                <a:gd name="connsiteX5" fmla="*/ 0 w 141266"/>
                <a:gd name="connsiteY5" fmla="*/ 0 h 31697"/>
                <a:gd name="connsiteX6" fmla="*/ 0 w 141266"/>
                <a:gd name="connsiteY6" fmla="*/ 31697 h 31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266" h="31697">
                  <a:moveTo>
                    <a:pt x="0" y="31697"/>
                  </a:moveTo>
                  <a:lnTo>
                    <a:pt x="11222" y="31697"/>
                  </a:lnTo>
                  <a:lnTo>
                    <a:pt x="129958" y="31697"/>
                  </a:lnTo>
                  <a:lnTo>
                    <a:pt x="141266" y="31697"/>
                  </a:lnTo>
                  <a:lnTo>
                    <a:pt x="141266" y="0"/>
                  </a:lnTo>
                  <a:lnTo>
                    <a:pt x="0" y="0"/>
                  </a:lnTo>
                  <a:lnTo>
                    <a:pt x="0" y="31697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771249F5-0DEE-28B1-B486-5D806AB042E1}"/>
                </a:ext>
              </a:extLst>
            </p:cNvPr>
            <p:cNvSpPr/>
            <p:nvPr/>
          </p:nvSpPr>
          <p:spPr>
            <a:xfrm>
              <a:off x="1101965" y="2755457"/>
              <a:ext cx="97061" cy="51675"/>
            </a:xfrm>
            <a:custGeom>
              <a:avLst/>
              <a:gdLst>
                <a:gd name="connsiteX0" fmla="*/ -47 w 97061"/>
                <a:gd name="connsiteY0" fmla="*/ 5004 h 51675"/>
                <a:gd name="connsiteX1" fmla="*/ 50524 w 97061"/>
                <a:gd name="connsiteY1" fmla="*/ 51496 h 51675"/>
                <a:gd name="connsiteX2" fmla="*/ 97015 w 97061"/>
                <a:gd name="connsiteY2" fmla="*/ 5004 h 51675"/>
                <a:gd name="connsiteX3" fmla="*/ 97015 w 97061"/>
                <a:gd name="connsiteY3" fmla="*/ -136 h 51675"/>
                <a:gd name="connsiteX4" fmla="*/ -47 w 97061"/>
                <a:gd name="connsiteY4" fmla="*/ -136 h 5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061" h="51675">
                  <a:moveTo>
                    <a:pt x="-47" y="5004"/>
                  </a:moveTo>
                  <a:cubicBezTo>
                    <a:pt x="1080" y="31809"/>
                    <a:pt x="23721" y="52618"/>
                    <a:pt x="50524" y="51496"/>
                  </a:cubicBezTo>
                  <a:cubicBezTo>
                    <a:pt x="75752" y="50434"/>
                    <a:pt x="95953" y="30224"/>
                    <a:pt x="97015" y="5004"/>
                  </a:cubicBezTo>
                  <a:lnTo>
                    <a:pt x="97015" y="-136"/>
                  </a:lnTo>
                  <a:lnTo>
                    <a:pt x="-47" y="-136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C8E41E1-5DC4-8BE5-BD87-D2E072F83B01}"/>
                </a:ext>
              </a:extLst>
            </p:cNvPr>
            <p:cNvSpPr/>
            <p:nvPr/>
          </p:nvSpPr>
          <p:spPr>
            <a:xfrm>
              <a:off x="1123553" y="2476180"/>
              <a:ext cx="54570" cy="203889"/>
            </a:xfrm>
            <a:custGeom>
              <a:avLst/>
              <a:gdLst>
                <a:gd name="connsiteX0" fmla="*/ 0 w 54570"/>
                <a:gd name="connsiteY0" fmla="*/ 0 h 203889"/>
                <a:gd name="connsiteX1" fmla="*/ 54570 w 54570"/>
                <a:gd name="connsiteY1" fmla="*/ 0 h 203889"/>
                <a:gd name="connsiteX2" fmla="*/ 54570 w 54570"/>
                <a:gd name="connsiteY2" fmla="*/ 203889 h 203889"/>
                <a:gd name="connsiteX3" fmla="*/ 0 w 54570"/>
                <a:gd name="connsiteY3" fmla="*/ 203889 h 20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0" h="203889">
                  <a:moveTo>
                    <a:pt x="0" y="0"/>
                  </a:moveTo>
                  <a:lnTo>
                    <a:pt x="54570" y="0"/>
                  </a:lnTo>
                  <a:lnTo>
                    <a:pt x="54570" y="203889"/>
                  </a:lnTo>
                  <a:lnTo>
                    <a:pt x="0" y="203889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9AAC5A93-9130-C70A-C2C2-78638B385DF1}"/>
                </a:ext>
              </a:extLst>
            </p:cNvPr>
            <p:cNvSpPr/>
            <p:nvPr/>
          </p:nvSpPr>
          <p:spPr>
            <a:xfrm>
              <a:off x="1048165" y="2476180"/>
              <a:ext cx="53799" cy="203889"/>
            </a:xfrm>
            <a:custGeom>
              <a:avLst/>
              <a:gdLst>
                <a:gd name="connsiteX0" fmla="*/ 53799 w 53799"/>
                <a:gd name="connsiteY0" fmla="*/ 0 h 203889"/>
                <a:gd name="connsiteX1" fmla="*/ 21674 w 53799"/>
                <a:gd name="connsiteY1" fmla="*/ 0 h 203889"/>
                <a:gd name="connsiteX2" fmla="*/ 0 w 53799"/>
                <a:gd name="connsiteY2" fmla="*/ 0 h 203889"/>
                <a:gd name="connsiteX3" fmla="*/ 0 w 53799"/>
                <a:gd name="connsiteY3" fmla="*/ 203889 h 203889"/>
                <a:gd name="connsiteX4" fmla="*/ 21674 w 53799"/>
                <a:gd name="connsiteY4" fmla="*/ 203889 h 203889"/>
                <a:gd name="connsiteX5" fmla="*/ 53799 w 53799"/>
                <a:gd name="connsiteY5" fmla="*/ 203889 h 203889"/>
                <a:gd name="connsiteX6" fmla="*/ 53799 w 53799"/>
                <a:gd name="connsiteY6" fmla="*/ 0 h 20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799" h="203889">
                  <a:moveTo>
                    <a:pt x="53799" y="0"/>
                  </a:moveTo>
                  <a:lnTo>
                    <a:pt x="21674" y="0"/>
                  </a:lnTo>
                  <a:lnTo>
                    <a:pt x="0" y="0"/>
                  </a:lnTo>
                  <a:lnTo>
                    <a:pt x="0" y="203889"/>
                  </a:lnTo>
                  <a:lnTo>
                    <a:pt x="21674" y="203889"/>
                  </a:lnTo>
                  <a:lnTo>
                    <a:pt x="53799" y="203889"/>
                  </a:lnTo>
                  <a:lnTo>
                    <a:pt x="53799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1C2551D-6771-F5D6-04FA-7CB5498E9D5D}"/>
                </a:ext>
              </a:extLst>
            </p:cNvPr>
            <p:cNvSpPr/>
            <p:nvPr/>
          </p:nvSpPr>
          <p:spPr>
            <a:xfrm>
              <a:off x="928830" y="2604682"/>
              <a:ext cx="22274" cy="22273"/>
            </a:xfrm>
            <a:custGeom>
              <a:avLst/>
              <a:gdLst>
                <a:gd name="connsiteX0" fmla="*/ 11005 w 22274"/>
                <a:gd name="connsiteY0" fmla="*/ -136 h 22273"/>
                <a:gd name="connsiteX1" fmla="*/ -46 w 22274"/>
                <a:gd name="connsiteY1" fmla="*/ 11086 h 22273"/>
                <a:gd name="connsiteX2" fmla="*/ 11176 w 22274"/>
                <a:gd name="connsiteY2" fmla="*/ 22138 h 22273"/>
                <a:gd name="connsiteX3" fmla="*/ 22228 w 22274"/>
                <a:gd name="connsiteY3" fmla="*/ 11001 h 22273"/>
                <a:gd name="connsiteX4" fmla="*/ 11005 w 22274"/>
                <a:gd name="connsiteY4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4" h="22273">
                  <a:moveTo>
                    <a:pt x="11005" y="-136"/>
                  </a:moveTo>
                  <a:cubicBezTo>
                    <a:pt x="4854" y="-85"/>
                    <a:pt x="-93" y="4935"/>
                    <a:pt x="-46" y="11086"/>
                  </a:cubicBezTo>
                  <a:cubicBezTo>
                    <a:pt x="2" y="17237"/>
                    <a:pt x="5025" y="22180"/>
                    <a:pt x="11176" y="22138"/>
                  </a:cubicBezTo>
                  <a:cubicBezTo>
                    <a:pt x="17293" y="22086"/>
                    <a:pt x="22228" y="17118"/>
                    <a:pt x="22228" y="11001"/>
                  </a:cubicBezTo>
                  <a:cubicBezTo>
                    <a:pt x="21809" y="4995"/>
                    <a:pt x="17009" y="232"/>
                    <a:pt x="1100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1E652E01-1C3F-B833-E64A-2AFA55012BBA}"/>
                </a:ext>
              </a:extLst>
            </p:cNvPr>
            <p:cNvSpPr/>
            <p:nvPr/>
          </p:nvSpPr>
          <p:spPr>
            <a:xfrm>
              <a:off x="1103250" y="2349974"/>
              <a:ext cx="97918" cy="51675"/>
            </a:xfrm>
            <a:custGeom>
              <a:avLst/>
              <a:gdLst>
                <a:gd name="connsiteX0" fmla="*/ 97015 w 97918"/>
                <a:gd name="connsiteY0" fmla="*/ 46399 h 51675"/>
                <a:gd name="connsiteX1" fmla="*/ 46445 w 97918"/>
                <a:gd name="connsiteY1" fmla="*/ -93 h 51675"/>
                <a:gd name="connsiteX2" fmla="*/ -47 w 97918"/>
                <a:gd name="connsiteY2" fmla="*/ 46399 h 51675"/>
                <a:gd name="connsiteX3" fmla="*/ -47 w 97918"/>
                <a:gd name="connsiteY3" fmla="*/ 51539 h 51675"/>
                <a:gd name="connsiteX4" fmla="*/ 97872 w 97918"/>
                <a:gd name="connsiteY4" fmla="*/ 51539 h 51675"/>
                <a:gd name="connsiteX5" fmla="*/ 97872 w 97918"/>
                <a:gd name="connsiteY5" fmla="*/ 46399 h 5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918" h="51675">
                  <a:moveTo>
                    <a:pt x="97015" y="46399"/>
                  </a:moveTo>
                  <a:cubicBezTo>
                    <a:pt x="95893" y="19594"/>
                    <a:pt x="73251" y="-1215"/>
                    <a:pt x="46445" y="-93"/>
                  </a:cubicBezTo>
                  <a:cubicBezTo>
                    <a:pt x="21221" y="970"/>
                    <a:pt x="1013" y="21179"/>
                    <a:pt x="-47" y="46399"/>
                  </a:cubicBezTo>
                  <a:lnTo>
                    <a:pt x="-47" y="51539"/>
                  </a:lnTo>
                  <a:lnTo>
                    <a:pt x="97872" y="51539"/>
                  </a:lnTo>
                  <a:lnTo>
                    <a:pt x="97872" y="46399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D7582492-EB32-1168-1C97-9B1291427B11}"/>
                </a:ext>
              </a:extLst>
            </p:cNvPr>
            <p:cNvSpPr/>
            <p:nvPr/>
          </p:nvSpPr>
          <p:spPr>
            <a:xfrm>
              <a:off x="1080291" y="2423066"/>
              <a:ext cx="141266" cy="31697"/>
            </a:xfrm>
            <a:custGeom>
              <a:avLst/>
              <a:gdLst>
                <a:gd name="connsiteX0" fmla="*/ 141266 w 141266"/>
                <a:gd name="connsiteY0" fmla="*/ 0 h 31697"/>
                <a:gd name="connsiteX1" fmla="*/ 129958 w 141266"/>
                <a:gd name="connsiteY1" fmla="*/ 0 h 31697"/>
                <a:gd name="connsiteX2" fmla="*/ 11222 w 141266"/>
                <a:gd name="connsiteY2" fmla="*/ 0 h 31697"/>
                <a:gd name="connsiteX3" fmla="*/ 0 w 141266"/>
                <a:gd name="connsiteY3" fmla="*/ 0 h 31697"/>
                <a:gd name="connsiteX4" fmla="*/ 0 w 141266"/>
                <a:gd name="connsiteY4" fmla="*/ 31697 h 31697"/>
                <a:gd name="connsiteX5" fmla="*/ 141266 w 141266"/>
                <a:gd name="connsiteY5" fmla="*/ 31697 h 31697"/>
                <a:gd name="connsiteX6" fmla="*/ 141266 w 141266"/>
                <a:gd name="connsiteY6" fmla="*/ 0 h 31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266" h="31697">
                  <a:moveTo>
                    <a:pt x="141266" y="0"/>
                  </a:moveTo>
                  <a:lnTo>
                    <a:pt x="129958" y="0"/>
                  </a:lnTo>
                  <a:lnTo>
                    <a:pt x="11222" y="0"/>
                  </a:lnTo>
                  <a:lnTo>
                    <a:pt x="0" y="0"/>
                  </a:lnTo>
                  <a:lnTo>
                    <a:pt x="0" y="31697"/>
                  </a:lnTo>
                  <a:lnTo>
                    <a:pt x="141266" y="31697"/>
                  </a:lnTo>
                  <a:lnTo>
                    <a:pt x="141266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9E25A8FE-2007-A447-6EF6-F38FD7867D70}"/>
                </a:ext>
              </a:extLst>
            </p:cNvPr>
            <p:cNvSpPr/>
            <p:nvPr/>
          </p:nvSpPr>
          <p:spPr>
            <a:xfrm>
              <a:off x="1199883" y="2476180"/>
              <a:ext cx="53713" cy="203889"/>
            </a:xfrm>
            <a:custGeom>
              <a:avLst/>
              <a:gdLst>
                <a:gd name="connsiteX0" fmla="*/ 0 w 53713"/>
                <a:gd name="connsiteY0" fmla="*/ 0 h 203889"/>
                <a:gd name="connsiteX1" fmla="*/ 0 w 53713"/>
                <a:gd name="connsiteY1" fmla="*/ 203889 h 203889"/>
                <a:gd name="connsiteX2" fmla="*/ 32040 w 53713"/>
                <a:gd name="connsiteY2" fmla="*/ 203889 h 203889"/>
                <a:gd name="connsiteX3" fmla="*/ 53714 w 53713"/>
                <a:gd name="connsiteY3" fmla="*/ 203889 h 203889"/>
                <a:gd name="connsiteX4" fmla="*/ 53714 w 53713"/>
                <a:gd name="connsiteY4" fmla="*/ 0 h 203889"/>
                <a:gd name="connsiteX5" fmla="*/ 32040 w 53713"/>
                <a:gd name="connsiteY5" fmla="*/ 0 h 203889"/>
                <a:gd name="connsiteX6" fmla="*/ 0 w 53713"/>
                <a:gd name="connsiteY6" fmla="*/ 0 h 20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713" h="203889">
                  <a:moveTo>
                    <a:pt x="0" y="0"/>
                  </a:moveTo>
                  <a:lnTo>
                    <a:pt x="0" y="203889"/>
                  </a:lnTo>
                  <a:lnTo>
                    <a:pt x="32040" y="203889"/>
                  </a:lnTo>
                  <a:lnTo>
                    <a:pt x="53714" y="203889"/>
                  </a:lnTo>
                  <a:lnTo>
                    <a:pt x="53714" y="0"/>
                  </a:lnTo>
                  <a:lnTo>
                    <a:pt x="320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1BA544FE-31E1-C21E-347E-015A8DAB16D1}"/>
                </a:ext>
              </a:extLst>
            </p:cNvPr>
            <p:cNvSpPr/>
            <p:nvPr/>
          </p:nvSpPr>
          <p:spPr>
            <a:xfrm>
              <a:off x="1319045" y="2380232"/>
              <a:ext cx="42835" cy="42835"/>
            </a:xfrm>
            <a:custGeom>
              <a:avLst/>
              <a:gdLst>
                <a:gd name="connsiteX0" fmla="*/ 21115 w 42835"/>
                <a:gd name="connsiteY0" fmla="*/ -136 h 42835"/>
                <a:gd name="connsiteX1" fmla="*/ -45 w 42835"/>
                <a:gd name="connsiteY1" fmla="*/ 21538 h 42835"/>
                <a:gd name="connsiteX2" fmla="*/ 21629 w 42835"/>
                <a:gd name="connsiteY2" fmla="*/ 42698 h 42835"/>
                <a:gd name="connsiteX3" fmla="*/ 42789 w 42835"/>
                <a:gd name="connsiteY3" fmla="*/ 21281 h 42835"/>
                <a:gd name="connsiteX4" fmla="*/ 21543 w 42835"/>
                <a:gd name="connsiteY4" fmla="*/ -136 h 42835"/>
                <a:gd name="connsiteX5" fmla="*/ 21115 w 42835"/>
                <a:gd name="connsiteY5" fmla="*/ -136 h 4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35" h="42835">
                  <a:moveTo>
                    <a:pt x="21115" y="-136"/>
                  </a:moveTo>
                  <a:cubicBezTo>
                    <a:pt x="9284" y="10"/>
                    <a:pt x="-182" y="9707"/>
                    <a:pt x="-45" y="21538"/>
                  </a:cubicBezTo>
                  <a:cubicBezTo>
                    <a:pt x="101" y="33360"/>
                    <a:pt x="9798" y="42835"/>
                    <a:pt x="21629" y="42698"/>
                  </a:cubicBezTo>
                  <a:cubicBezTo>
                    <a:pt x="33357" y="42552"/>
                    <a:pt x="42789" y="33009"/>
                    <a:pt x="42789" y="21281"/>
                  </a:cubicBezTo>
                  <a:cubicBezTo>
                    <a:pt x="42840" y="9502"/>
                    <a:pt x="33331" y="-93"/>
                    <a:pt x="21543" y="-136"/>
                  </a:cubicBezTo>
                  <a:cubicBezTo>
                    <a:pt x="21406" y="-136"/>
                    <a:pt x="21261" y="-136"/>
                    <a:pt x="2111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884DBB1B-2175-71C0-36E7-B446B6255E77}"/>
                </a:ext>
              </a:extLst>
            </p:cNvPr>
            <p:cNvSpPr/>
            <p:nvPr/>
          </p:nvSpPr>
          <p:spPr>
            <a:xfrm>
              <a:off x="1307567" y="2765731"/>
              <a:ext cx="22277" cy="22280"/>
            </a:xfrm>
            <a:custGeom>
              <a:avLst/>
              <a:gdLst>
                <a:gd name="connsiteX0" fmla="*/ 11005 w 22277"/>
                <a:gd name="connsiteY0" fmla="*/ -130 h 22280"/>
                <a:gd name="connsiteX1" fmla="*/ -46 w 22277"/>
                <a:gd name="connsiteY1" fmla="*/ 11093 h 22280"/>
                <a:gd name="connsiteX2" fmla="*/ 11176 w 22277"/>
                <a:gd name="connsiteY2" fmla="*/ 22144 h 22280"/>
                <a:gd name="connsiteX3" fmla="*/ 22227 w 22277"/>
                <a:gd name="connsiteY3" fmla="*/ 11007 h 22280"/>
                <a:gd name="connsiteX4" fmla="*/ 11613 w 22277"/>
                <a:gd name="connsiteY4" fmla="*/ -130 h 22280"/>
                <a:gd name="connsiteX5" fmla="*/ 11005 w 22277"/>
                <a:gd name="connsiteY5" fmla="*/ -130 h 2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77" h="22280">
                  <a:moveTo>
                    <a:pt x="11005" y="-130"/>
                  </a:moveTo>
                  <a:cubicBezTo>
                    <a:pt x="4854" y="-78"/>
                    <a:pt x="-89" y="4942"/>
                    <a:pt x="-46" y="11093"/>
                  </a:cubicBezTo>
                  <a:cubicBezTo>
                    <a:pt x="5" y="17244"/>
                    <a:pt x="5025" y="22187"/>
                    <a:pt x="11176" y="22144"/>
                  </a:cubicBezTo>
                  <a:cubicBezTo>
                    <a:pt x="17293" y="22093"/>
                    <a:pt x="22227" y="17124"/>
                    <a:pt x="22227" y="11007"/>
                  </a:cubicBezTo>
                  <a:cubicBezTo>
                    <a:pt x="22373" y="5002"/>
                    <a:pt x="17619" y="16"/>
                    <a:pt x="11613" y="-130"/>
                  </a:cubicBezTo>
                  <a:cubicBezTo>
                    <a:pt x="11408" y="-138"/>
                    <a:pt x="11211" y="-138"/>
                    <a:pt x="11005" y="-130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09" name="Graphic 2">
            <a:extLst>
              <a:ext uri="{FF2B5EF4-FFF2-40B4-BE49-F238E27FC236}">
                <a16:creationId xmlns:a16="http://schemas.microsoft.com/office/drawing/2014/main" id="{7FE5D7CE-2D13-2673-1D15-CDB25CA4A91C}"/>
              </a:ext>
            </a:extLst>
          </p:cNvPr>
          <p:cNvGrpSpPr/>
          <p:nvPr/>
        </p:nvGrpSpPr>
        <p:grpSpPr>
          <a:xfrm>
            <a:off x="5349973" y="1252800"/>
            <a:ext cx="326051" cy="492805"/>
            <a:chOff x="5349973" y="1252800"/>
            <a:chExt cx="326051" cy="492805"/>
          </a:xfrm>
          <a:solidFill>
            <a:srgbClr val="000000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2D8A5692-4C2B-5A1B-25AC-41B36B657FE0}"/>
                </a:ext>
              </a:extLst>
            </p:cNvPr>
            <p:cNvSpPr/>
            <p:nvPr/>
          </p:nvSpPr>
          <p:spPr>
            <a:xfrm>
              <a:off x="5491325" y="1498711"/>
              <a:ext cx="43262" cy="85667"/>
            </a:xfrm>
            <a:custGeom>
              <a:avLst/>
              <a:gdLst>
                <a:gd name="connsiteX0" fmla="*/ 24197 w 43262"/>
                <a:gd name="connsiteY0" fmla="*/ -136 h 85667"/>
                <a:gd name="connsiteX1" fmla="*/ 18971 w 43262"/>
                <a:gd name="connsiteY1" fmla="*/ -136 h 85667"/>
                <a:gd name="connsiteX2" fmla="*/ -47 w 43262"/>
                <a:gd name="connsiteY2" fmla="*/ 18711 h 85667"/>
                <a:gd name="connsiteX3" fmla="*/ -47 w 43262"/>
                <a:gd name="connsiteY3" fmla="*/ 66685 h 85667"/>
                <a:gd name="connsiteX4" fmla="*/ 18971 w 43262"/>
                <a:gd name="connsiteY4" fmla="*/ 85532 h 85667"/>
                <a:gd name="connsiteX5" fmla="*/ 24197 w 43262"/>
                <a:gd name="connsiteY5" fmla="*/ 85532 h 85667"/>
                <a:gd name="connsiteX6" fmla="*/ 43216 w 43262"/>
                <a:gd name="connsiteY6" fmla="*/ 66685 h 85667"/>
                <a:gd name="connsiteX7" fmla="*/ 43216 w 43262"/>
                <a:gd name="connsiteY7" fmla="*/ 18711 h 85667"/>
                <a:gd name="connsiteX8" fmla="*/ 24197 w 43262"/>
                <a:gd name="connsiteY8" fmla="*/ -136 h 8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262" h="85667">
                  <a:moveTo>
                    <a:pt x="24197" y="-136"/>
                  </a:moveTo>
                  <a:lnTo>
                    <a:pt x="18971" y="-136"/>
                  </a:lnTo>
                  <a:cubicBezTo>
                    <a:pt x="8554" y="-93"/>
                    <a:pt x="90" y="8294"/>
                    <a:pt x="-47" y="18711"/>
                  </a:cubicBezTo>
                  <a:lnTo>
                    <a:pt x="-47" y="66685"/>
                  </a:lnTo>
                  <a:cubicBezTo>
                    <a:pt x="90" y="77102"/>
                    <a:pt x="8554" y="85489"/>
                    <a:pt x="18971" y="85532"/>
                  </a:cubicBezTo>
                  <a:lnTo>
                    <a:pt x="24197" y="85532"/>
                  </a:lnTo>
                  <a:cubicBezTo>
                    <a:pt x="34614" y="85489"/>
                    <a:pt x="43079" y="77102"/>
                    <a:pt x="43216" y="66685"/>
                  </a:cubicBezTo>
                  <a:lnTo>
                    <a:pt x="43216" y="18711"/>
                  </a:lnTo>
                  <a:cubicBezTo>
                    <a:pt x="43079" y="8294"/>
                    <a:pt x="34614" y="-93"/>
                    <a:pt x="24197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66FE1C68-B3D4-5D89-B5E9-9765D902D910}"/>
                </a:ext>
              </a:extLst>
            </p:cNvPr>
            <p:cNvSpPr/>
            <p:nvPr/>
          </p:nvSpPr>
          <p:spPr>
            <a:xfrm>
              <a:off x="5414138" y="1350403"/>
              <a:ext cx="198063" cy="299083"/>
            </a:xfrm>
            <a:custGeom>
              <a:avLst/>
              <a:gdLst>
                <a:gd name="connsiteX0" fmla="*/ 175058 w 198063"/>
                <a:gd name="connsiteY0" fmla="*/ 73642 h 299083"/>
                <a:gd name="connsiteX1" fmla="*/ 96218 w 198063"/>
                <a:gd name="connsiteY1" fmla="*/ -93 h 299083"/>
                <a:gd name="connsiteX2" fmla="*/ 22484 w 198063"/>
                <a:gd name="connsiteY2" fmla="*/ 73642 h 299083"/>
                <a:gd name="connsiteX3" fmla="*/ 11262 w 198063"/>
                <a:gd name="connsiteY3" fmla="*/ 84778 h 299083"/>
                <a:gd name="connsiteX4" fmla="*/ -47 w 198063"/>
                <a:gd name="connsiteY4" fmla="*/ 84778 h 299083"/>
                <a:gd name="connsiteX5" fmla="*/ -47 w 198063"/>
                <a:gd name="connsiteY5" fmla="*/ 298948 h 299083"/>
                <a:gd name="connsiteX6" fmla="*/ 11262 w 198063"/>
                <a:gd name="connsiteY6" fmla="*/ 298948 h 299083"/>
                <a:gd name="connsiteX7" fmla="*/ 11262 w 198063"/>
                <a:gd name="connsiteY7" fmla="*/ 105339 h 299083"/>
                <a:gd name="connsiteX8" fmla="*/ 23512 w 198063"/>
                <a:gd name="connsiteY8" fmla="*/ 95059 h 299083"/>
                <a:gd name="connsiteX9" fmla="*/ 33792 w 198063"/>
                <a:gd name="connsiteY9" fmla="*/ 105339 h 299083"/>
                <a:gd name="connsiteX10" fmla="*/ 33792 w 198063"/>
                <a:gd name="connsiteY10" fmla="*/ 298091 h 299083"/>
                <a:gd name="connsiteX11" fmla="*/ 163750 w 198063"/>
                <a:gd name="connsiteY11" fmla="*/ 298091 h 299083"/>
                <a:gd name="connsiteX12" fmla="*/ 163750 w 198063"/>
                <a:gd name="connsiteY12" fmla="*/ 105339 h 299083"/>
                <a:gd name="connsiteX13" fmla="*/ 176001 w 198063"/>
                <a:gd name="connsiteY13" fmla="*/ 95059 h 299083"/>
                <a:gd name="connsiteX14" fmla="*/ 186281 w 198063"/>
                <a:gd name="connsiteY14" fmla="*/ 105339 h 299083"/>
                <a:gd name="connsiteX15" fmla="*/ 186281 w 198063"/>
                <a:gd name="connsiteY15" fmla="*/ 298091 h 299083"/>
                <a:gd name="connsiteX16" fmla="*/ 198017 w 198063"/>
                <a:gd name="connsiteY16" fmla="*/ 298091 h 299083"/>
                <a:gd name="connsiteX17" fmla="*/ 198017 w 198063"/>
                <a:gd name="connsiteY17" fmla="*/ 83922 h 299083"/>
                <a:gd name="connsiteX18" fmla="*/ 186709 w 198063"/>
                <a:gd name="connsiteY18" fmla="*/ 83922 h 299083"/>
                <a:gd name="connsiteX19" fmla="*/ 175101 w 198063"/>
                <a:gd name="connsiteY19" fmla="*/ 74378 h 299083"/>
                <a:gd name="connsiteX20" fmla="*/ 175058 w 198063"/>
                <a:gd name="connsiteY20" fmla="*/ 73642 h 299083"/>
                <a:gd name="connsiteX21" fmla="*/ 142076 w 198063"/>
                <a:gd name="connsiteY21" fmla="*/ 214993 h 299083"/>
                <a:gd name="connsiteX22" fmla="*/ 101470 w 198063"/>
                <a:gd name="connsiteY22" fmla="*/ 255257 h 299083"/>
                <a:gd name="connsiteX23" fmla="*/ 101384 w 198063"/>
                <a:gd name="connsiteY23" fmla="*/ 255257 h 299083"/>
                <a:gd name="connsiteX24" fmla="*/ 96158 w 198063"/>
                <a:gd name="connsiteY24" fmla="*/ 255257 h 299083"/>
                <a:gd name="connsiteX25" fmla="*/ 55466 w 198063"/>
                <a:gd name="connsiteY25" fmla="*/ 215079 h 299083"/>
                <a:gd name="connsiteX26" fmla="*/ 55466 w 198063"/>
                <a:gd name="connsiteY26" fmla="*/ 214993 h 299083"/>
                <a:gd name="connsiteX27" fmla="*/ 55466 w 198063"/>
                <a:gd name="connsiteY27" fmla="*/ 167019 h 299083"/>
                <a:gd name="connsiteX28" fmla="*/ 96072 w 198063"/>
                <a:gd name="connsiteY28" fmla="*/ 126756 h 299083"/>
                <a:gd name="connsiteX29" fmla="*/ 96158 w 198063"/>
                <a:gd name="connsiteY29" fmla="*/ 126756 h 299083"/>
                <a:gd name="connsiteX30" fmla="*/ 101384 w 198063"/>
                <a:gd name="connsiteY30" fmla="*/ 126756 h 299083"/>
                <a:gd name="connsiteX31" fmla="*/ 142076 w 198063"/>
                <a:gd name="connsiteY31" fmla="*/ 166934 h 299083"/>
                <a:gd name="connsiteX32" fmla="*/ 142076 w 198063"/>
                <a:gd name="connsiteY32" fmla="*/ 167019 h 299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8063" h="299083">
                  <a:moveTo>
                    <a:pt x="175058" y="73642"/>
                  </a:moveTo>
                  <a:cubicBezTo>
                    <a:pt x="173645" y="31510"/>
                    <a:pt x="138350" y="-1498"/>
                    <a:pt x="96218" y="-93"/>
                  </a:cubicBezTo>
                  <a:cubicBezTo>
                    <a:pt x="56066" y="1261"/>
                    <a:pt x="23829" y="33489"/>
                    <a:pt x="22484" y="73642"/>
                  </a:cubicBezTo>
                  <a:cubicBezTo>
                    <a:pt x="22347" y="79767"/>
                    <a:pt x="17387" y="84684"/>
                    <a:pt x="11262" y="84778"/>
                  </a:cubicBezTo>
                  <a:lnTo>
                    <a:pt x="-47" y="84778"/>
                  </a:lnTo>
                  <a:lnTo>
                    <a:pt x="-47" y="298948"/>
                  </a:lnTo>
                  <a:lnTo>
                    <a:pt x="11262" y="298948"/>
                  </a:lnTo>
                  <a:lnTo>
                    <a:pt x="11262" y="105339"/>
                  </a:lnTo>
                  <a:cubicBezTo>
                    <a:pt x="11801" y="99119"/>
                    <a:pt x="17293" y="94510"/>
                    <a:pt x="23512" y="95059"/>
                  </a:cubicBezTo>
                  <a:cubicBezTo>
                    <a:pt x="28978" y="95538"/>
                    <a:pt x="33312" y="99873"/>
                    <a:pt x="33792" y="105339"/>
                  </a:cubicBezTo>
                  <a:lnTo>
                    <a:pt x="33792" y="298091"/>
                  </a:lnTo>
                  <a:lnTo>
                    <a:pt x="163750" y="298091"/>
                  </a:lnTo>
                  <a:lnTo>
                    <a:pt x="163750" y="105339"/>
                  </a:lnTo>
                  <a:cubicBezTo>
                    <a:pt x="164290" y="99119"/>
                    <a:pt x="169781" y="94510"/>
                    <a:pt x="176001" y="95059"/>
                  </a:cubicBezTo>
                  <a:cubicBezTo>
                    <a:pt x="181466" y="95538"/>
                    <a:pt x="185801" y="99873"/>
                    <a:pt x="186281" y="105339"/>
                  </a:cubicBezTo>
                  <a:lnTo>
                    <a:pt x="186281" y="298091"/>
                  </a:lnTo>
                  <a:lnTo>
                    <a:pt x="198017" y="298091"/>
                  </a:lnTo>
                  <a:lnTo>
                    <a:pt x="198017" y="83922"/>
                  </a:lnTo>
                  <a:lnTo>
                    <a:pt x="186709" y="83922"/>
                  </a:lnTo>
                  <a:cubicBezTo>
                    <a:pt x="180867" y="84496"/>
                    <a:pt x="175675" y="80221"/>
                    <a:pt x="175101" y="74378"/>
                  </a:cubicBezTo>
                  <a:cubicBezTo>
                    <a:pt x="175084" y="74138"/>
                    <a:pt x="175067" y="73890"/>
                    <a:pt x="175058" y="73642"/>
                  </a:cubicBezTo>
                  <a:close/>
                  <a:moveTo>
                    <a:pt x="142076" y="214993"/>
                  </a:moveTo>
                  <a:cubicBezTo>
                    <a:pt x="141982" y="237327"/>
                    <a:pt x="123803" y="255352"/>
                    <a:pt x="101470" y="255257"/>
                  </a:cubicBezTo>
                  <a:cubicBezTo>
                    <a:pt x="101444" y="255257"/>
                    <a:pt x="101410" y="255257"/>
                    <a:pt x="101384" y="255257"/>
                  </a:cubicBezTo>
                  <a:lnTo>
                    <a:pt x="96158" y="255257"/>
                  </a:lnTo>
                  <a:cubicBezTo>
                    <a:pt x="73825" y="255403"/>
                    <a:pt x="55612" y="237413"/>
                    <a:pt x="55466" y="215079"/>
                  </a:cubicBezTo>
                  <a:cubicBezTo>
                    <a:pt x="55466" y="215053"/>
                    <a:pt x="55466" y="215019"/>
                    <a:pt x="55466" y="214993"/>
                  </a:cubicBezTo>
                  <a:lnTo>
                    <a:pt x="55466" y="167019"/>
                  </a:lnTo>
                  <a:cubicBezTo>
                    <a:pt x="55560" y="144686"/>
                    <a:pt x="73739" y="126661"/>
                    <a:pt x="96072" y="126756"/>
                  </a:cubicBezTo>
                  <a:cubicBezTo>
                    <a:pt x="96099" y="126756"/>
                    <a:pt x="96133" y="126756"/>
                    <a:pt x="96158" y="126756"/>
                  </a:cubicBezTo>
                  <a:lnTo>
                    <a:pt x="101384" y="126756"/>
                  </a:lnTo>
                  <a:cubicBezTo>
                    <a:pt x="123718" y="126610"/>
                    <a:pt x="141931" y="144600"/>
                    <a:pt x="142076" y="166934"/>
                  </a:cubicBezTo>
                  <a:cubicBezTo>
                    <a:pt x="142076" y="166959"/>
                    <a:pt x="142076" y="166994"/>
                    <a:pt x="142076" y="16701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E17EB3A1-31FA-899B-BD28-B5BACD181BBF}"/>
                </a:ext>
              </a:extLst>
            </p:cNvPr>
            <p:cNvSpPr/>
            <p:nvPr/>
          </p:nvSpPr>
          <p:spPr>
            <a:xfrm>
              <a:off x="5349973" y="1252800"/>
              <a:ext cx="326051" cy="492805"/>
            </a:xfrm>
            <a:custGeom>
              <a:avLst/>
              <a:gdLst>
                <a:gd name="connsiteX0" fmla="*/ 314611 w 326051"/>
                <a:gd name="connsiteY0" fmla="*/ 31605 h 492805"/>
                <a:gd name="connsiteX1" fmla="*/ 303303 w 326051"/>
                <a:gd name="connsiteY1" fmla="*/ 31605 h 492805"/>
                <a:gd name="connsiteX2" fmla="*/ 303303 w 326051"/>
                <a:gd name="connsiteY2" fmla="*/ 10188 h 492805"/>
                <a:gd name="connsiteX3" fmla="*/ 291052 w 326051"/>
                <a:gd name="connsiteY3" fmla="*/ -92 h 492805"/>
                <a:gd name="connsiteX4" fmla="*/ 280772 w 326051"/>
                <a:gd name="connsiteY4" fmla="*/ 10188 h 492805"/>
                <a:gd name="connsiteX5" fmla="*/ 280772 w 326051"/>
                <a:gd name="connsiteY5" fmla="*/ 31605 h 492805"/>
                <a:gd name="connsiteX6" fmla="*/ 259099 w 326051"/>
                <a:gd name="connsiteY6" fmla="*/ 31605 h 492805"/>
                <a:gd name="connsiteX7" fmla="*/ 259099 w 326051"/>
                <a:gd name="connsiteY7" fmla="*/ 10188 h 492805"/>
                <a:gd name="connsiteX8" fmla="*/ 246848 w 326051"/>
                <a:gd name="connsiteY8" fmla="*/ -92 h 492805"/>
                <a:gd name="connsiteX9" fmla="*/ 236568 w 326051"/>
                <a:gd name="connsiteY9" fmla="*/ 10188 h 492805"/>
                <a:gd name="connsiteX10" fmla="*/ 236568 w 326051"/>
                <a:gd name="connsiteY10" fmla="*/ 31605 h 492805"/>
                <a:gd name="connsiteX11" fmla="*/ 214894 w 326051"/>
                <a:gd name="connsiteY11" fmla="*/ 31605 h 492805"/>
                <a:gd name="connsiteX12" fmla="*/ 214894 w 326051"/>
                <a:gd name="connsiteY12" fmla="*/ 10188 h 492805"/>
                <a:gd name="connsiteX13" fmla="*/ 202643 w 326051"/>
                <a:gd name="connsiteY13" fmla="*/ -92 h 492805"/>
                <a:gd name="connsiteX14" fmla="*/ 192363 w 326051"/>
                <a:gd name="connsiteY14" fmla="*/ 10188 h 492805"/>
                <a:gd name="connsiteX15" fmla="*/ 192363 w 326051"/>
                <a:gd name="connsiteY15" fmla="*/ 31605 h 492805"/>
                <a:gd name="connsiteX16" fmla="*/ 170775 w 326051"/>
                <a:gd name="connsiteY16" fmla="*/ 31605 h 492805"/>
                <a:gd name="connsiteX17" fmla="*/ 170775 w 326051"/>
                <a:gd name="connsiteY17" fmla="*/ 10188 h 492805"/>
                <a:gd name="connsiteX18" fmla="*/ 158525 w 326051"/>
                <a:gd name="connsiteY18" fmla="*/ -92 h 492805"/>
                <a:gd name="connsiteX19" fmla="*/ 148244 w 326051"/>
                <a:gd name="connsiteY19" fmla="*/ 10188 h 492805"/>
                <a:gd name="connsiteX20" fmla="*/ 148244 w 326051"/>
                <a:gd name="connsiteY20" fmla="*/ 31605 h 492805"/>
                <a:gd name="connsiteX21" fmla="*/ 126570 w 326051"/>
                <a:gd name="connsiteY21" fmla="*/ 31605 h 492805"/>
                <a:gd name="connsiteX22" fmla="*/ 126570 w 326051"/>
                <a:gd name="connsiteY22" fmla="*/ 10188 h 492805"/>
                <a:gd name="connsiteX23" fmla="*/ 114320 w 326051"/>
                <a:gd name="connsiteY23" fmla="*/ -92 h 492805"/>
                <a:gd name="connsiteX24" fmla="*/ 104040 w 326051"/>
                <a:gd name="connsiteY24" fmla="*/ 10188 h 492805"/>
                <a:gd name="connsiteX25" fmla="*/ 104040 w 326051"/>
                <a:gd name="connsiteY25" fmla="*/ 31605 h 492805"/>
                <a:gd name="connsiteX26" fmla="*/ 82280 w 326051"/>
                <a:gd name="connsiteY26" fmla="*/ 31605 h 492805"/>
                <a:gd name="connsiteX27" fmla="*/ 82280 w 326051"/>
                <a:gd name="connsiteY27" fmla="*/ 10188 h 492805"/>
                <a:gd name="connsiteX28" fmla="*/ 70030 w 326051"/>
                <a:gd name="connsiteY28" fmla="*/ -92 h 492805"/>
                <a:gd name="connsiteX29" fmla="*/ 59749 w 326051"/>
                <a:gd name="connsiteY29" fmla="*/ 10188 h 492805"/>
                <a:gd name="connsiteX30" fmla="*/ 59749 w 326051"/>
                <a:gd name="connsiteY30" fmla="*/ 31605 h 492805"/>
                <a:gd name="connsiteX31" fmla="*/ 38076 w 326051"/>
                <a:gd name="connsiteY31" fmla="*/ 31605 h 492805"/>
                <a:gd name="connsiteX32" fmla="*/ 38076 w 326051"/>
                <a:gd name="connsiteY32" fmla="*/ 10188 h 492805"/>
                <a:gd name="connsiteX33" fmla="*/ 25825 w 326051"/>
                <a:gd name="connsiteY33" fmla="*/ -92 h 492805"/>
                <a:gd name="connsiteX34" fmla="*/ 15545 w 326051"/>
                <a:gd name="connsiteY34" fmla="*/ 10188 h 492805"/>
                <a:gd name="connsiteX35" fmla="*/ 15545 w 326051"/>
                <a:gd name="connsiteY35" fmla="*/ 31605 h 492805"/>
                <a:gd name="connsiteX36" fmla="*/ 11176 w 326051"/>
                <a:gd name="connsiteY36" fmla="*/ 31605 h 492805"/>
                <a:gd name="connsiteX37" fmla="*/ -47 w 326051"/>
                <a:gd name="connsiteY37" fmla="*/ 42742 h 492805"/>
                <a:gd name="connsiteX38" fmla="*/ -47 w 326051"/>
                <a:gd name="connsiteY38" fmla="*/ 449664 h 492805"/>
                <a:gd name="connsiteX39" fmla="*/ 11176 w 326051"/>
                <a:gd name="connsiteY39" fmla="*/ 460801 h 492805"/>
                <a:gd name="connsiteX40" fmla="*/ 22313 w 326051"/>
                <a:gd name="connsiteY40" fmla="*/ 460801 h 492805"/>
                <a:gd name="connsiteX41" fmla="*/ 22313 w 326051"/>
                <a:gd name="connsiteY41" fmla="*/ 481361 h 492805"/>
                <a:gd name="connsiteX42" fmla="*/ 34563 w 326051"/>
                <a:gd name="connsiteY42" fmla="*/ 491641 h 492805"/>
                <a:gd name="connsiteX43" fmla="*/ 44843 w 326051"/>
                <a:gd name="connsiteY43" fmla="*/ 481361 h 492805"/>
                <a:gd name="connsiteX44" fmla="*/ 44843 w 326051"/>
                <a:gd name="connsiteY44" fmla="*/ 459944 h 492805"/>
                <a:gd name="connsiteX45" fmla="*/ 66517 w 326051"/>
                <a:gd name="connsiteY45" fmla="*/ 459944 h 492805"/>
                <a:gd name="connsiteX46" fmla="*/ 66517 w 326051"/>
                <a:gd name="connsiteY46" fmla="*/ 481361 h 492805"/>
                <a:gd name="connsiteX47" fmla="*/ 78768 w 326051"/>
                <a:gd name="connsiteY47" fmla="*/ 491641 h 492805"/>
                <a:gd name="connsiteX48" fmla="*/ 89048 w 326051"/>
                <a:gd name="connsiteY48" fmla="*/ 481361 h 492805"/>
                <a:gd name="connsiteX49" fmla="*/ 89048 w 326051"/>
                <a:gd name="connsiteY49" fmla="*/ 459944 h 492805"/>
                <a:gd name="connsiteX50" fmla="*/ 110636 w 326051"/>
                <a:gd name="connsiteY50" fmla="*/ 459944 h 492805"/>
                <a:gd name="connsiteX51" fmla="*/ 110636 w 326051"/>
                <a:gd name="connsiteY51" fmla="*/ 481361 h 492805"/>
                <a:gd name="connsiteX52" fmla="*/ 121944 w 326051"/>
                <a:gd name="connsiteY52" fmla="*/ 492669 h 492805"/>
                <a:gd name="connsiteX53" fmla="*/ 133253 w 326051"/>
                <a:gd name="connsiteY53" fmla="*/ 481361 h 492805"/>
                <a:gd name="connsiteX54" fmla="*/ 133253 w 326051"/>
                <a:gd name="connsiteY54" fmla="*/ 459944 h 492805"/>
                <a:gd name="connsiteX55" fmla="*/ 154840 w 326051"/>
                <a:gd name="connsiteY55" fmla="*/ 459944 h 492805"/>
                <a:gd name="connsiteX56" fmla="*/ 154840 w 326051"/>
                <a:gd name="connsiteY56" fmla="*/ 481361 h 492805"/>
                <a:gd name="connsiteX57" fmla="*/ 167091 w 326051"/>
                <a:gd name="connsiteY57" fmla="*/ 491641 h 492805"/>
                <a:gd name="connsiteX58" fmla="*/ 177371 w 326051"/>
                <a:gd name="connsiteY58" fmla="*/ 481361 h 492805"/>
                <a:gd name="connsiteX59" fmla="*/ 177371 w 326051"/>
                <a:gd name="connsiteY59" fmla="*/ 459944 h 492805"/>
                <a:gd name="connsiteX60" fmla="*/ 199045 w 326051"/>
                <a:gd name="connsiteY60" fmla="*/ 459944 h 492805"/>
                <a:gd name="connsiteX61" fmla="*/ 199045 w 326051"/>
                <a:gd name="connsiteY61" fmla="*/ 481361 h 492805"/>
                <a:gd name="connsiteX62" fmla="*/ 211296 w 326051"/>
                <a:gd name="connsiteY62" fmla="*/ 491641 h 492805"/>
                <a:gd name="connsiteX63" fmla="*/ 221576 w 326051"/>
                <a:gd name="connsiteY63" fmla="*/ 481361 h 492805"/>
                <a:gd name="connsiteX64" fmla="*/ 221576 w 326051"/>
                <a:gd name="connsiteY64" fmla="*/ 459944 h 492805"/>
                <a:gd name="connsiteX65" fmla="*/ 243250 w 326051"/>
                <a:gd name="connsiteY65" fmla="*/ 459944 h 492805"/>
                <a:gd name="connsiteX66" fmla="*/ 243250 w 326051"/>
                <a:gd name="connsiteY66" fmla="*/ 481361 h 492805"/>
                <a:gd name="connsiteX67" fmla="*/ 255500 w 326051"/>
                <a:gd name="connsiteY67" fmla="*/ 491641 h 492805"/>
                <a:gd name="connsiteX68" fmla="*/ 265780 w 326051"/>
                <a:gd name="connsiteY68" fmla="*/ 481361 h 492805"/>
                <a:gd name="connsiteX69" fmla="*/ 265780 w 326051"/>
                <a:gd name="connsiteY69" fmla="*/ 459944 h 492805"/>
                <a:gd name="connsiteX70" fmla="*/ 287883 w 326051"/>
                <a:gd name="connsiteY70" fmla="*/ 459944 h 492805"/>
                <a:gd name="connsiteX71" fmla="*/ 287883 w 326051"/>
                <a:gd name="connsiteY71" fmla="*/ 481361 h 492805"/>
                <a:gd name="connsiteX72" fmla="*/ 300133 w 326051"/>
                <a:gd name="connsiteY72" fmla="*/ 491641 h 492805"/>
                <a:gd name="connsiteX73" fmla="*/ 310413 w 326051"/>
                <a:gd name="connsiteY73" fmla="*/ 481361 h 492805"/>
                <a:gd name="connsiteX74" fmla="*/ 310413 w 326051"/>
                <a:gd name="connsiteY74" fmla="*/ 459944 h 492805"/>
                <a:gd name="connsiteX75" fmla="*/ 314783 w 326051"/>
                <a:gd name="connsiteY75" fmla="*/ 459944 h 492805"/>
                <a:gd name="connsiteX76" fmla="*/ 326005 w 326051"/>
                <a:gd name="connsiteY76" fmla="*/ 448807 h 492805"/>
                <a:gd name="connsiteX77" fmla="*/ 326005 w 326051"/>
                <a:gd name="connsiteY77" fmla="*/ 42742 h 492805"/>
                <a:gd name="connsiteX78" fmla="*/ 314611 w 326051"/>
                <a:gd name="connsiteY78" fmla="*/ 31605 h 492805"/>
                <a:gd name="connsiteX79" fmla="*/ 282571 w 326051"/>
                <a:gd name="connsiteY79" fmla="*/ 406830 h 492805"/>
                <a:gd name="connsiteX80" fmla="*/ 271263 w 326051"/>
                <a:gd name="connsiteY80" fmla="*/ 417967 h 492805"/>
                <a:gd name="connsiteX81" fmla="*/ 54610 w 326051"/>
                <a:gd name="connsiteY81" fmla="*/ 417967 h 492805"/>
                <a:gd name="connsiteX82" fmla="*/ 43387 w 326051"/>
                <a:gd name="connsiteY82" fmla="*/ 406830 h 492805"/>
                <a:gd name="connsiteX83" fmla="*/ 43387 w 326051"/>
                <a:gd name="connsiteY83" fmla="*/ 171244 h 492805"/>
                <a:gd name="connsiteX84" fmla="*/ 54610 w 326051"/>
                <a:gd name="connsiteY84" fmla="*/ 160107 h 492805"/>
                <a:gd name="connsiteX85" fmla="*/ 65832 w 326051"/>
                <a:gd name="connsiteY85" fmla="*/ 160107 h 492805"/>
                <a:gd name="connsiteX86" fmla="*/ 175153 w 326051"/>
                <a:gd name="connsiteY86" fmla="*/ 75304 h 492805"/>
                <a:gd name="connsiteX87" fmla="*/ 259955 w 326051"/>
                <a:gd name="connsiteY87" fmla="*/ 160107 h 492805"/>
                <a:gd name="connsiteX88" fmla="*/ 271263 w 326051"/>
                <a:gd name="connsiteY88" fmla="*/ 160107 h 492805"/>
                <a:gd name="connsiteX89" fmla="*/ 282571 w 326051"/>
                <a:gd name="connsiteY89" fmla="*/ 171244 h 49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326051" h="492805">
                  <a:moveTo>
                    <a:pt x="314611" y="31605"/>
                  </a:moveTo>
                  <a:lnTo>
                    <a:pt x="303303" y="31605"/>
                  </a:lnTo>
                  <a:lnTo>
                    <a:pt x="303303" y="10188"/>
                  </a:lnTo>
                  <a:cubicBezTo>
                    <a:pt x="302763" y="3969"/>
                    <a:pt x="297272" y="-640"/>
                    <a:pt x="291052" y="-92"/>
                  </a:cubicBezTo>
                  <a:cubicBezTo>
                    <a:pt x="285587" y="388"/>
                    <a:pt x="281252" y="4723"/>
                    <a:pt x="280772" y="10188"/>
                  </a:cubicBezTo>
                  <a:lnTo>
                    <a:pt x="280772" y="31605"/>
                  </a:lnTo>
                  <a:lnTo>
                    <a:pt x="259099" y="31605"/>
                  </a:lnTo>
                  <a:lnTo>
                    <a:pt x="259099" y="10188"/>
                  </a:lnTo>
                  <a:cubicBezTo>
                    <a:pt x="258559" y="3969"/>
                    <a:pt x="253067" y="-640"/>
                    <a:pt x="246848" y="-92"/>
                  </a:cubicBezTo>
                  <a:cubicBezTo>
                    <a:pt x="241382" y="388"/>
                    <a:pt x="237047" y="4723"/>
                    <a:pt x="236568" y="10188"/>
                  </a:cubicBezTo>
                  <a:lnTo>
                    <a:pt x="236568" y="31605"/>
                  </a:lnTo>
                  <a:lnTo>
                    <a:pt x="214894" y="31605"/>
                  </a:lnTo>
                  <a:lnTo>
                    <a:pt x="214894" y="10188"/>
                  </a:lnTo>
                  <a:cubicBezTo>
                    <a:pt x="214354" y="3969"/>
                    <a:pt x="208863" y="-640"/>
                    <a:pt x="202643" y="-92"/>
                  </a:cubicBezTo>
                  <a:cubicBezTo>
                    <a:pt x="197178" y="388"/>
                    <a:pt x="192843" y="4723"/>
                    <a:pt x="192363" y="10188"/>
                  </a:cubicBezTo>
                  <a:lnTo>
                    <a:pt x="192363" y="31605"/>
                  </a:lnTo>
                  <a:lnTo>
                    <a:pt x="170775" y="31605"/>
                  </a:lnTo>
                  <a:lnTo>
                    <a:pt x="170775" y="10188"/>
                  </a:lnTo>
                  <a:cubicBezTo>
                    <a:pt x="170235" y="3969"/>
                    <a:pt x="164744" y="-640"/>
                    <a:pt x="158525" y="-92"/>
                  </a:cubicBezTo>
                  <a:cubicBezTo>
                    <a:pt x="153059" y="388"/>
                    <a:pt x="148724" y="4723"/>
                    <a:pt x="148244" y="10188"/>
                  </a:cubicBezTo>
                  <a:lnTo>
                    <a:pt x="148244" y="31605"/>
                  </a:lnTo>
                  <a:lnTo>
                    <a:pt x="126570" y="31605"/>
                  </a:lnTo>
                  <a:lnTo>
                    <a:pt x="126570" y="10188"/>
                  </a:lnTo>
                  <a:cubicBezTo>
                    <a:pt x="126031" y="3969"/>
                    <a:pt x="120539" y="-640"/>
                    <a:pt x="114320" y="-92"/>
                  </a:cubicBezTo>
                  <a:cubicBezTo>
                    <a:pt x="108854" y="388"/>
                    <a:pt x="104520" y="4723"/>
                    <a:pt x="104040" y="10188"/>
                  </a:cubicBezTo>
                  <a:lnTo>
                    <a:pt x="104040" y="31605"/>
                  </a:lnTo>
                  <a:lnTo>
                    <a:pt x="82280" y="31605"/>
                  </a:lnTo>
                  <a:lnTo>
                    <a:pt x="82280" y="10188"/>
                  </a:lnTo>
                  <a:cubicBezTo>
                    <a:pt x="81741" y="3969"/>
                    <a:pt x="76249" y="-640"/>
                    <a:pt x="70030" y="-92"/>
                  </a:cubicBezTo>
                  <a:cubicBezTo>
                    <a:pt x="64564" y="388"/>
                    <a:pt x="60229" y="4723"/>
                    <a:pt x="59749" y="10188"/>
                  </a:cubicBezTo>
                  <a:lnTo>
                    <a:pt x="59749" y="31605"/>
                  </a:lnTo>
                  <a:lnTo>
                    <a:pt x="38076" y="31605"/>
                  </a:lnTo>
                  <a:lnTo>
                    <a:pt x="38076" y="10188"/>
                  </a:lnTo>
                  <a:cubicBezTo>
                    <a:pt x="37536" y="3969"/>
                    <a:pt x="32044" y="-640"/>
                    <a:pt x="25825" y="-92"/>
                  </a:cubicBezTo>
                  <a:cubicBezTo>
                    <a:pt x="20359" y="388"/>
                    <a:pt x="16025" y="4723"/>
                    <a:pt x="15545" y="10188"/>
                  </a:cubicBezTo>
                  <a:lnTo>
                    <a:pt x="15545" y="31605"/>
                  </a:lnTo>
                  <a:lnTo>
                    <a:pt x="11176" y="31605"/>
                  </a:lnTo>
                  <a:cubicBezTo>
                    <a:pt x="5050" y="31700"/>
                    <a:pt x="90" y="36617"/>
                    <a:pt x="-47" y="42742"/>
                  </a:cubicBezTo>
                  <a:lnTo>
                    <a:pt x="-47" y="449664"/>
                  </a:lnTo>
                  <a:cubicBezTo>
                    <a:pt x="90" y="455789"/>
                    <a:pt x="5050" y="460707"/>
                    <a:pt x="11176" y="460801"/>
                  </a:cubicBezTo>
                  <a:lnTo>
                    <a:pt x="22313" y="460801"/>
                  </a:lnTo>
                  <a:lnTo>
                    <a:pt x="22313" y="481361"/>
                  </a:lnTo>
                  <a:cubicBezTo>
                    <a:pt x="22852" y="487581"/>
                    <a:pt x="28344" y="492190"/>
                    <a:pt x="34563" y="491641"/>
                  </a:cubicBezTo>
                  <a:cubicBezTo>
                    <a:pt x="40029" y="491162"/>
                    <a:pt x="44363" y="486827"/>
                    <a:pt x="44843" y="481361"/>
                  </a:cubicBezTo>
                  <a:lnTo>
                    <a:pt x="44843" y="459944"/>
                  </a:lnTo>
                  <a:lnTo>
                    <a:pt x="66517" y="459944"/>
                  </a:lnTo>
                  <a:lnTo>
                    <a:pt x="66517" y="481361"/>
                  </a:lnTo>
                  <a:cubicBezTo>
                    <a:pt x="67057" y="487581"/>
                    <a:pt x="72548" y="492190"/>
                    <a:pt x="78768" y="491641"/>
                  </a:cubicBezTo>
                  <a:cubicBezTo>
                    <a:pt x="84234" y="491162"/>
                    <a:pt x="88568" y="486827"/>
                    <a:pt x="89048" y="481361"/>
                  </a:cubicBezTo>
                  <a:lnTo>
                    <a:pt x="89048" y="459944"/>
                  </a:lnTo>
                  <a:lnTo>
                    <a:pt x="110636" y="459944"/>
                  </a:lnTo>
                  <a:lnTo>
                    <a:pt x="110636" y="481361"/>
                  </a:lnTo>
                  <a:cubicBezTo>
                    <a:pt x="110636" y="487606"/>
                    <a:pt x="115699" y="492669"/>
                    <a:pt x="121944" y="492669"/>
                  </a:cubicBezTo>
                  <a:cubicBezTo>
                    <a:pt x="128190" y="492669"/>
                    <a:pt x="133253" y="487606"/>
                    <a:pt x="133253" y="481361"/>
                  </a:cubicBezTo>
                  <a:lnTo>
                    <a:pt x="133253" y="459944"/>
                  </a:lnTo>
                  <a:lnTo>
                    <a:pt x="154840" y="459944"/>
                  </a:lnTo>
                  <a:lnTo>
                    <a:pt x="154840" y="481361"/>
                  </a:lnTo>
                  <a:cubicBezTo>
                    <a:pt x="155381" y="487581"/>
                    <a:pt x="160872" y="492190"/>
                    <a:pt x="167091" y="491641"/>
                  </a:cubicBezTo>
                  <a:cubicBezTo>
                    <a:pt x="172557" y="491162"/>
                    <a:pt x="176892" y="486827"/>
                    <a:pt x="177371" y="481361"/>
                  </a:cubicBezTo>
                  <a:lnTo>
                    <a:pt x="177371" y="459944"/>
                  </a:lnTo>
                  <a:lnTo>
                    <a:pt x="199045" y="459944"/>
                  </a:lnTo>
                  <a:lnTo>
                    <a:pt x="199045" y="481361"/>
                  </a:lnTo>
                  <a:cubicBezTo>
                    <a:pt x="199585" y="487581"/>
                    <a:pt x="205076" y="492190"/>
                    <a:pt x="211296" y="491641"/>
                  </a:cubicBezTo>
                  <a:cubicBezTo>
                    <a:pt x="216761" y="491162"/>
                    <a:pt x="221096" y="486827"/>
                    <a:pt x="221576" y="481361"/>
                  </a:cubicBezTo>
                  <a:lnTo>
                    <a:pt x="221576" y="459944"/>
                  </a:lnTo>
                  <a:lnTo>
                    <a:pt x="243250" y="459944"/>
                  </a:lnTo>
                  <a:lnTo>
                    <a:pt x="243250" y="481361"/>
                  </a:lnTo>
                  <a:cubicBezTo>
                    <a:pt x="243790" y="487581"/>
                    <a:pt x="249281" y="492190"/>
                    <a:pt x="255500" y="491641"/>
                  </a:cubicBezTo>
                  <a:cubicBezTo>
                    <a:pt x="260966" y="491162"/>
                    <a:pt x="265301" y="486827"/>
                    <a:pt x="265780" y="481361"/>
                  </a:cubicBezTo>
                  <a:lnTo>
                    <a:pt x="265780" y="459944"/>
                  </a:lnTo>
                  <a:lnTo>
                    <a:pt x="287883" y="459944"/>
                  </a:lnTo>
                  <a:lnTo>
                    <a:pt x="287883" y="481361"/>
                  </a:lnTo>
                  <a:cubicBezTo>
                    <a:pt x="288422" y="487581"/>
                    <a:pt x="293914" y="492190"/>
                    <a:pt x="300133" y="491641"/>
                  </a:cubicBezTo>
                  <a:cubicBezTo>
                    <a:pt x="305599" y="491162"/>
                    <a:pt x="309933" y="486827"/>
                    <a:pt x="310413" y="481361"/>
                  </a:cubicBezTo>
                  <a:lnTo>
                    <a:pt x="310413" y="459944"/>
                  </a:lnTo>
                  <a:lnTo>
                    <a:pt x="314783" y="459944"/>
                  </a:lnTo>
                  <a:cubicBezTo>
                    <a:pt x="320908" y="459850"/>
                    <a:pt x="325868" y="454933"/>
                    <a:pt x="326005" y="448807"/>
                  </a:cubicBezTo>
                  <a:lnTo>
                    <a:pt x="326005" y="42742"/>
                  </a:lnTo>
                  <a:cubicBezTo>
                    <a:pt x="325868" y="36548"/>
                    <a:pt x="320805" y="31605"/>
                    <a:pt x="314611" y="31605"/>
                  </a:cubicBezTo>
                  <a:close/>
                  <a:moveTo>
                    <a:pt x="282571" y="406830"/>
                  </a:moveTo>
                  <a:cubicBezTo>
                    <a:pt x="282434" y="412990"/>
                    <a:pt x="277423" y="417924"/>
                    <a:pt x="271263" y="417967"/>
                  </a:cubicBezTo>
                  <a:lnTo>
                    <a:pt x="54610" y="417967"/>
                  </a:lnTo>
                  <a:cubicBezTo>
                    <a:pt x="48484" y="417873"/>
                    <a:pt x="43524" y="412955"/>
                    <a:pt x="43387" y="406830"/>
                  </a:cubicBezTo>
                  <a:lnTo>
                    <a:pt x="43387" y="171244"/>
                  </a:lnTo>
                  <a:cubicBezTo>
                    <a:pt x="43524" y="165119"/>
                    <a:pt x="48484" y="160201"/>
                    <a:pt x="54610" y="160107"/>
                  </a:cubicBezTo>
                  <a:lnTo>
                    <a:pt x="65832" y="160107"/>
                  </a:lnTo>
                  <a:cubicBezTo>
                    <a:pt x="72600" y="106505"/>
                    <a:pt x="121550" y="68537"/>
                    <a:pt x="175153" y="75304"/>
                  </a:cubicBezTo>
                  <a:cubicBezTo>
                    <a:pt x="219460" y="80899"/>
                    <a:pt x="254361" y="115800"/>
                    <a:pt x="259955" y="160107"/>
                  </a:cubicBezTo>
                  <a:lnTo>
                    <a:pt x="271263" y="160107"/>
                  </a:lnTo>
                  <a:cubicBezTo>
                    <a:pt x="277423" y="160150"/>
                    <a:pt x="282434" y="165084"/>
                    <a:pt x="282571" y="17124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14" name="Graphic 2">
            <a:extLst>
              <a:ext uri="{FF2B5EF4-FFF2-40B4-BE49-F238E27FC236}">
                <a16:creationId xmlns:a16="http://schemas.microsoft.com/office/drawing/2014/main" id="{F31DA79E-B1E7-D552-2EF7-98458B0CC9BB}"/>
              </a:ext>
            </a:extLst>
          </p:cNvPr>
          <p:cNvGrpSpPr/>
          <p:nvPr/>
        </p:nvGrpSpPr>
        <p:grpSpPr>
          <a:xfrm>
            <a:off x="4203481" y="1288825"/>
            <a:ext cx="435106" cy="419772"/>
            <a:chOff x="4203481" y="1288825"/>
            <a:chExt cx="435106" cy="419772"/>
          </a:xfrm>
          <a:solidFill>
            <a:srgbClr val="000000"/>
          </a:solidFill>
        </p:grpSpPr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D9DC89A6-968C-4DB8-4B33-801930B8582A}"/>
                </a:ext>
              </a:extLst>
            </p:cNvPr>
            <p:cNvSpPr/>
            <p:nvPr/>
          </p:nvSpPr>
          <p:spPr>
            <a:xfrm>
              <a:off x="4292061" y="1380489"/>
              <a:ext cx="255632" cy="245866"/>
            </a:xfrm>
            <a:custGeom>
              <a:avLst/>
              <a:gdLst>
                <a:gd name="connsiteX0" fmla="*/ 218149 w 255632"/>
                <a:gd name="connsiteY0" fmla="*/ 104379 h 245866"/>
                <a:gd name="connsiteX1" fmla="*/ 231171 w 255632"/>
                <a:gd name="connsiteY1" fmla="*/ 48695 h 245866"/>
                <a:gd name="connsiteX2" fmla="*/ 173088 w 255632"/>
                <a:gd name="connsiteY2" fmla="*/ 48695 h 245866"/>
                <a:gd name="connsiteX3" fmla="*/ 164521 w 255632"/>
                <a:gd name="connsiteY3" fmla="*/ 44411 h 245866"/>
                <a:gd name="connsiteX4" fmla="*/ 128112 w 255632"/>
                <a:gd name="connsiteY4" fmla="*/ -136 h 245866"/>
                <a:gd name="connsiteX5" fmla="*/ 91704 w 255632"/>
                <a:gd name="connsiteY5" fmla="*/ 44411 h 245866"/>
                <a:gd name="connsiteX6" fmla="*/ 83137 w 255632"/>
                <a:gd name="connsiteY6" fmla="*/ 48695 h 245866"/>
                <a:gd name="connsiteX7" fmla="*/ 25140 w 255632"/>
                <a:gd name="connsiteY7" fmla="*/ 48695 h 245866"/>
                <a:gd name="connsiteX8" fmla="*/ 38076 w 255632"/>
                <a:gd name="connsiteY8" fmla="*/ 104379 h 245866"/>
                <a:gd name="connsiteX9" fmla="*/ 36362 w 255632"/>
                <a:gd name="connsiteY9" fmla="*/ 113802 h 245866"/>
                <a:gd name="connsiteX10" fmla="*/ -47 w 255632"/>
                <a:gd name="connsiteY10" fmla="*/ 158349 h 245866"/>
                <a:gd name="connsiteX11" fmla="*/ 51954 w 255632"/>
                <a:gd name="connsiteY11" fmla="*/ 183193 h 245866"/>
                <a:gd name="connsiteX12" fmla="*/ 58036 w 255632"/>
                <a:gd name="connsiteY12" fmla="*/ 190046 h 245866"/>
                <a:gd name="connsiteX13" fmla="*/ 71058 w 255632"/>
                <a:gd name="connsiteY13" fmla="*/ 245731 h 245866"/>
                <a:gd name="connsiteX14" fmla="*/ 123058 w 255632"/>
                <a:gd name="connsiteY14" fmla="*/ 220887 h 245866"/>
                <a:gd name="connsiteX15" fmla="*/ 132567 w 255632"/>
                <a:gd name="connsiteY15" fmla="*/ 220887 h 245866"/>
                <a:gd name="connsiteX16" fmla="*/ 184568 w 255632"/>
                <a:gd name="connsiteY16" fmla="*/ 245731 h 245866"/>
                <a:gd name="connsiteX17" fmla="*/ 197589 w 255632"/>
                <a:gd name="connsiteY17" fmla="*/ 190046 h 245866"/>
                <a:gd name="connsiteX18" fmla="*/ 203586 w 255632"/>
                <a:gd name="connsiteY18" fmla="*/ 183193 h 245866"/>
                <a:gd name="connsiteX19" fmla="*/ 255586 w 255632"/>
                <a:gd name="connsiteY19" fmla="*/ 158349 h 245866"/>
                <a:gd name="connsiteX20" fmla="*/ 219177 w 255632"/>
                <a:gd name="connsiteY20" fmla="*/ 113802 h 245866"/>
                <a:gd name="connsiteX21" fmla="*/ 218149 w 255632"/>
                <a:gd name="connsiteY21" fmla="*/ 104379 h 245866"/>
                <a:gd name="connsiteX22" fmla="*/ 173088 w 255632"/>
                <a:gd name="connsiteY22" fmla="*/ 133506 h 245866"/>
                <a:gd name="connsiteX23" fmla="*/ 167091 w 255632"/>
                <a:gd name="connsiteY23" fmla="*/ 140359 h 245866"/>
                <a:gd name="connsiteX24" fmla="*/ 156640 w 255632"/>
                <a:gd name="connsiteY24" fmla="*/ 145499 h 245866"/>
                <a:gd name="connsiteX25" fmla="*/ 155012 w 255632"/>
                <a:gd name="connsiteY25" fmla="*/ 156636 h 245866"/>
                <a:gd name="connsiteX26" fmla="*/ 148930 w 255632"/>
                <a:gd name="connsiteY26" fmla="*/ 163490 h 245866"/>
                <a:gd name="connsiteX27" fmla="*/ 144647 w 255632"/>
                <a:gd name="connsiteY27" fmla="*/ 164346 h 245866"/>
                <a:gd name="connsiteX28" fmla="*/ 140277 w 255632"/>
                <a:gd name="connsiteY28" fmla="*/ 163490 h 245866"/>
                <a:gd name="connsiteX29" fmla="*/ 129912 w 255632"/>
                <a:gd name="connsiteY29" fmla="*/ 158349 h 245866"/>
                <a:gd name="connsiteX30" fmla="*/ 119460 w 255632"/>
                <a:gd name="connsiteY30" fmla="*/ 163490 h 245866"/>
                <a:gd name="connsiteX31" fmla="*/ 109951 w 255632"/>
                <a:gd name="connsiteY31" fmla="*/ 163490 h 245866"/>
                <a:gd name="connsiteX32" fmla="*/ 103869 w 255632"/>
                <a:gd name="connsiteY32" fmla="*/ 156636 h 245866"/>
                <a:gd name="connsiteX33" fmla="*/ 101299 w 255632"/>
                <a:gd name="connsiteY33" fmla="*/ 145499 h 245866"/>
                <a:gd name="connsiteX34" fmla="*/ 90847 w 255632"/>
                <a:gd name="connsiteY34" fmla="*/ 140359 h 245866"/>
                <a:gd name="connsiteX35" fmla="*/ 84765 w 255632"/>
                <a:gd name="connsiteY35" fmla="*/ 133506 h 245866"/>
                <a:gd name="connsiteX36" fmla="*/ 86564 w 255632"/>
                <a:gd name="connsiteY36" fmla="*/ 124082 h 245866"/>
                <a:gd name="connsiteX37" fmla="*/ 93503 w 255632"/>
                <a:gd name="connsiteY37" fmla="*/ 115516 h 245866"/>
                <a:gd name="connsiteX38" fmla="*/ 90847 w 255632"/>
                <a:gd name="connsiteY38" fmla="*/ 104379 h 245866"/>
                <a:gd name="connsiteX39" fmla="*/ 92646 w 255632"/>
                <a:gd name="connsiteY39" fmla="*/ 94955 h 245866"/>
                <a:gd name="connsiteX40" fmla="*/ 101213 w 255632"/>
                <a:gd name="connsiteY40" fmla="*/ 90672 h 245866"/>
                <a:gd name="connsiteX41" fmla="*/ 112178 w 255632"/>
                <a:gd name="connsiteY41" fmla="*/ 90672 h 245866"/>
                <a:gd name="connsiteX42" fmla="*/ 119117 w 255632"/>
                <a:gd name="connsiteY42" fmla="*/ 82105 h 245866"/>
                <a:gd name="connsiteX43" fmla="*/ 127684 w 255632"/>
                <a:gd name="connsiteY43" fmla="*/ 77822 h 245866"/>
                <a:gd name="connsiteX44" fmla="*/ 136251 w 255632"/>
                <a:gd name="connsiteY44" fmla="*/ 82105 h 245866"/>
                <a:gd name="connsiteX45" fmla="*/ 143104 w 255632"/>
                <a:gd name="connsiteY45" fmla="*/ 90672 h 245866"/>
                <a:gd name="connsiteX46" fmla="*/ 155012 w 255632"/>
                <a:gd name="connsiteY46" fmla="*/ 90672 h 245866"/>
                <a:gd name="connsiteX47" fmla="*/ 163579 w 255632"/>
                <a:gd name="connsiteY47" fmla="*/ 94955 h 245866"/>
                <a:gd name="connsiteX48" fmla="*/ 165292 w 255632"/>
                <a:gd name="connsiteY48" fmla="*/ 104379 h 245866"/>
                <a:gd name="connsiteX49" fmla="*/ 162722 w 255632"/>
                <a:gd name="connsiteY49" fmla="*/ 115516 h 245866"/>
                <a:gd name="connsiteX50" fmla="*/ 169661 w 255632"/>
                <a:gd name="connsiteY50" fmla="*/ 124082 h 245866"/>
                <a:gd name="connsiteX51" fmla="*/ 173088 w 255632"/>
                <a:gd name="connsiteY51" fmla="*/ 133506 h 245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55632" h="245866">
                  <a:moveTo>
                    <a:pt x="218149" y="104379"/>
                  </a:moveTo>
                  <a:lnTo>
                    <a:pt x="231171" y="48695"/>
                  </a:lnTo>
                  <a:lnTo>
                    <a:pt x="173088" y="48695"/>
                  </a:lnTo>
                  <a:cubicBezTo>
                    <a:pt x="169773" y="48489"/>
                    <a:pt x="166680" y="46939"/>
                    <a:pt x="164521" y="44411"/>
                  </a:cubicBezTo>
                  <a:lnTo>
                    <a:pt x="128112" y="-136"/>
                  </a:lnTo>
                  <a:lnTo>
                    <a:pt x="91704" y="44411"/>
                  </a:lnTo>
                  <a:cubicBezTo>
                    <a:pt x="89691" y="47118"/>
                    <a:pt x="86512" y="48712"/>
                    <a:pt x="83137" y="48695"/>
                  </a:cubicBezTo>
                  <a:lnTo>
                    <a:pt x="25140" y="48695"/>
                  </a:lnTo>
                  <a:lnTo>
                    <a:pt x="38076" y="104379"/>
                  </a:lnTo>
                  <a:cubicBezTo>
                    <a:pt x="38847" y="107617"/>
                    <a:pt x="38230" y="111035"/>
                    <a:pt x="36362" y="113802"/>
                  </a:cubicBezTo>
                  <a:lnTo>
                    <a:pt x="-47" y="158349"/>
                  </a:lnTo>
                  <a:lnTo>
                    <a:pt x="51954" y="183193"/>
                  </a:lnTo>
                  <a:cubicBezTo>
                    <a:pt x="54627" y="184812"/>
                    <a:pt x="56751" y="187202"/>
                    <a:pt x="58036" y="190046"/>
                  </a:cubicBezTo>
                  <a:lnTo>
                    <a:pt x="71058" y="245731"/>
                  </a:lnTo>
                  <a:lnTo>
                    <a:pt x="123058" y="220887"/>
                  </a:lnTo>
                  <a:cubicBezTo>
                    <a:pt x="125997" y="219174"/>
                    <a:pt x="129629" y="219174"/>
                    <a:pt x="132567" y="220887"/>
                  </a:cubicBezTo>
                  <a:lnTo>
                    <a:pt x="184568" y="245731"/>
                  </a:lnTo>
                  <a:lnTo>
                    <a:pt x="197589" y="190046"/>
                  </a:lnTo>
                  <a:cubicBezTo>
                    <a:pt x="198112" y="186800"/>
                    <a:pt x="200442" y="184135"/>
                    <a:pt x="203586" y="183193"/>
                  </a:cubicBezTo>
                  <a:lnTo>
                    <a:pt x="255586" y="158349"/>
                  </a:lnTo>
                  <a:lnTo>
                    <a:pt x="219177" y="113802"/>
                  </a:lnTo>
                  <a:cubicBezTo>
                    <a:pt x="219006" y="110376"/>
                    <a:pt x="218149" y="106949"/>
                    <a:pt x="218149" y="104379"/>
                  </a:cubicBezTo>
                  <a:close/>
                  <a:moveTo>
                    <a:pt x="173088" y="133506"/>
                  </a:moveTo>
                  <a:cubicBezTo>
                    <a:pt x="172566" y="136753"/>
                    <a:pt x="170235" y="139417"/>
                    <a:pt x="167091" y="140359"/>
                  </a:cubicBezTo>
                  <a:lnTo>
                    <a:pt x="156640" y="145499"/>
                  </a:lnTo>
                  <a:lnTo>
                    <a:pt x="155012" y="156636"/>
                  </a:lnTo>
                  <a:cubicBezTo>
                    <a:pt x="154481" y="159900"/>
                    <a:pt x="152108" y="162573"/>
                    <a:pt x="148930" y="163490"/>
                  </a:cubicBezTo>
                  <a:cubicBezTo>
                    <a:pt x="147593" y="164106"/>
                    <a:pt x="146120" y="164406"/>
                    <a:pt x="144647" y="164346"/>
                  </a:cubicBezTo>
                  <a:cubicBezTo>
                    <a:pt x="143704" y="164346"/>
                    <a:pt x="141134" y="164346"/>
                    <a:pt x="140277" y="163490"/>
                  </a:cubicBezTo>
                  <a:lnTo>
                    <a:pt x="129912" y="158349"/>
                  </a:lnTo>
                  <a:lnTo>
                    <a:pt x="119460" y="163490"/>
                  </a:lnTo>
                  <a:cubicBezTo>
                    <a:pt x="116522" y="165203"/>
                    <a:pt x="112889" y="165203"/>
                    <a:pt x="109951" y="163490"/>
                  </a:cubicBezTo>
                  <a:cubicBezTo>
                    <a:pt x="107278" y="161870"/>
                    <a:pt x="105154" y="159480"/>
                    <a:pt x="103869" y="156636"/>
                  </a:cubicBezTo>
                  <a:lnTo>
                    <a:pt x="101299" y="145499"/>
                  </a:lnTo>
                  <a:lnTo>
                    <a:pt x="90847" y="140359"/>
                  </a:lnTo>
                  <a:cubicBezTo>
                    <a:pt x="88200" y="138714"/>
                    <a:pt x="86084" y="136333"/>
                    <a:pt x="84765" y="133506"/>
                  </a:cubicBezTo>
                  <a:cubicBezTo>
                    <a:pt x="84062" y="130250"/>
                    <a:pt x="84705" y="126849"/>
                    <a:pt x="86564" y="124082"/>
                  </a:cubicBezTo>
                  <a:lnTo>
                    <a:pt x="93503" y="115516"/>
                  </a:lnTo>
                  <a:lnTo>
                    <a:pt x="90847" y="104379"/>
                  </a:lnTo>
                  <a:cubicBezTo>
                    <a:pt x="90050" y="101123"/>
                    <a:pt x="90710" y="97688"/>
                    <a:pt x="92646" y="94955"/>
                  </a:cubicBezTo>
                  <a:cubicBezTo>
                    <a:pt x="94659" y="92248"/>
                    <a:pt x="97837" y="90655"/>
                    <a:pt x="101213" y="90672"/>
                  </a:cubicBezTo>
                  <a:lnTo>
                    <a:pt x="112178" y="90672"/>
                  </a:lnTo>
                  <a:lnTo>
                    <a:pt x="119117" y="82105"/>
                  </a:lnTo>
                  <a:cubicBezTo>
                    <a:pt x="121139" y="79407"/>
                    <a:pt x="124317" y="77822"/>
                    <a:pt x="127684" y="77822"/>
                  </a:cubicBezTo>
                  <a:cubicBezTo>
                    <a:pt x="130999" y="78027"/>
                    <a:pt x="134092" y="79578"/>
                    <a:pt x="136251" y="82105"/>
                  </a:cubicBezTo>
                  <a:lnTo>
                    <a:pt x="143104" y="90672"/>
                  </a:lnTo>
                  <a:lnTo>
                    <a:pt x="155012" y="90672"/>
                  </a:lnTo>
                  <a:cubicBezTo>
                    <a:pt x="158336" y="90860"/>
                    <a:pt x="161437" y="92411"/>
                    <a:pt x="163579" y="94955"/>
                  </a:cubicBezTo>
                  <a:cubicBezTo>
                    <a:pt x="165841" y="97542"/>
                    <a:pt x="166500" y="101158"/>
                    <a:pt x="165292" y="104379"/>
                  </a:cubicBezTo>
                  <a:lnTo>
                    <a:pt x="162722" y="115516"/>
                  </a:lnTo>
                  <a:lnTo>
                    <a:pt x="169661" y="124082"/>
                  </a:lnTo>
                  <a:cubicBezTo>
                    <a:pt x="172711" y="126155"/>
                    <a:pt x="174099" y="129951"/>
                    <a:pt x="173088" y="13350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0E36EC27-0F6D-34DF-705B-8B1B97CF0643}"/>
                </a:ext>
              </a:extLst>
            </p:cNvPr>
            <p:cNvSpPr/>
            <p:nvPr/>
          </p:nvSpPr>
          <p:spPr>
            <a:xfrm>
              <a:off x="4404714" y="1486718"/>
              <a:ext cx="32982" cy="32553"/>
            </a:xfrm>
            <a:custGeom>
              <a:avLst/>
              <a:gdLst>
                <a:gd name="connsiteX0" fmla="*/ 29252 w 32982"/>
                <a:gd name="connsiteY0" fmla="*/ 9287 h 32553"/>
                <a:gd name="connsiteX1" fmla="*/ 30109 w 32982"/>
                <a:gd name="connsiteY1" fmla="*/ 6717 h 32553"/>
                <a:gd name="connsiteX2" fmla="*/ 26682 w 32982"/>
                <a:gd name="connsiteY2" fmla="*/ 6717 h 32553"/>
                <a:gd name="connsiteX3" fmla="*/ 18115 w 32982"/>
                <a:gd name="connsiteY3" fmla="*/ 2434 h 32553"/>
                <a:gd name="connsiteX4" fmla="*/ 16316 w 32982"/>
                <a:gd name="connsiteY4" fmla="*/ -136 h 32553"/>
                <a:gd name="connsiteX5" fmla="*/ 14603 w 32982"/>
                <a:gd name="connsiteY5" fmla="*/ 2434 h 32553"/>
                <a:gd name="connsiteX6" fmla="*/ 6036 w 32982"/>
                <a:gd name="connsiteY6" fmla="*/ 6717 h 32553"/>
                <a:gd name="connsiteX7" fmla="*/ 2609 w 32982"/>
                <a:gd name="connsiteY7" fmla="*/ 6717 h 32553"/>
                <a:gd name="connsiteX8" fmla="*/ 3466 w 32982"/>
                <a:gd name="connsiteY8" fmla="*/ 9287 h 32553"/>
                <a:gd name="connsiteX9" fmla="*/ 1667 w 32982"/>
                <a:gd name="connsiteY9" fmla="*/ 18711 h 32553"/>
                <a:gd name="connsiteX10" fmla="*/ -47 w 32982"/>
                <a:gd name="connsiteY10" fmla="*/ 21281 h 32553"/>
                <a:gd name="connsiteX11" fmla="*/ 2609 w 32982"/>
                <a:gd name="connsiteY11" fmla="*/ 22994 h 32553"/>
                <a:gd name="connsiteX12" fmla="*/ 8606 w 32982"/>
                <a:gd name="connsiteY12" fmla="*/ 29848 h 32553"/>
                <a:gd name="connsiteX13" fmla="*/ 9549 w 32982"/>
                <a:gd name="connsiteY13" fmla="*/ 32418 h 32553"/>
                <a:gd name="connsiteX14" fmla="*/ 12118 w 32982"/>
                <a:gd name="connsiteY14" fmla="*/ 30704 h 32553"/>
                <a:gd name="connsiteX15" fmla="*/ 16402 w 32982"/>
                <a:gd name="connsiteY15" fmla="*/ 29848 h 32553"/>
                <a:gd name="connsiteX16" fmla="*/ 20771 w 32982"/>
                <a:gd name="connsiteY16" fmla="*/ 30704 h 32553"/>
                <a:gd name="connsiteX17" fmla="*/ 23341 w 32982"/>
                <a:gd name="connsiteY17" fmla="*/ 32418 h 32553"/>
                <a:gd name="connsiteX18" fmla="*/ 24283 w 32982"/>
                <a:gd name="connsiteY18" fmla="*/ 29848 h 32553"/>
                <a:gd name="connsiteX19" fmla="*/ 30280 w 32982"/>
                <a:gd name="connsiteY19" fmla="*/ 22994 h 32553"/>
                <a:gd name="connsiteX20" fmla="*/ 32936 w 32982"/>
                <a:gd name="connsiteY20" fmla="*/ 21281 h 32553"/>
                <a:gd name="connsiteX21" fmla="*/ 31137 w 32982"/>
                <a:gd name="connsiteY21" fmla="*/ 18711 h 32553"/>
                <a:gd name="connsiteX22" fmla="*/ 29252 w 32982"/>
                <a:gd name="connsiteY22" fmla="*/ 9287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982" h="32553">
                  <a:moveTo>
                    <a:pt x="29252" y="9287"/>
                  </a:moveTo>
                  <a:lnTo>
                    <a:pt x="30109" y="6717"/>
                  </a:lnTo>
                  <a:lnTo>
                    <a:pt x="26682" y="6717"/>
                  </a:lnTo>
                  <a:cubicBezTo>
                    <a:pt x="23350" y="6555"/>
                    <a:pt x="20248" y="4995"/>
                    <a:pt x="18115" y="2434"/>
                  </a:cubicBezTo>
                  <a:lnTo>
                    <a:pt x="16316" y="-136"/>
                  </a:lnTo>
                  <a:lnTo>
                    <a:pt x="14603" y="2434"/>
                  </a:lnTo>
                  <a:cubicBezTo>
                    <a:pt x="12590" y="5141"/>
                    <a:pt x="9411" y="6734"/>
                    <a:pt x="6036" y="6717"/>
                  </a:cubicBezTo>
                  <a:lnTo>
                    <a:pt x="2609" y="6717"/>
                  </a:lnTo>
                  <a:lnTo>
                    <a:pt x="3466" y="9287"/>
                  </a:lnTo>
                  <a:cubicBezTo>
                    <a:pt x="4263" y="12543"/>
                    <a:pt x="3603" y="15978"/>
                    <a:pt x="1667" y="18711"/>
                  </a:cubicBezTo>
                  <a:lnTo>
                    <a:pt x="-47" y="21281"/>
                  </a:lnTo>
                  <a:lnTo>
                    <a:pt x="2609" y="22994"/>
                  </a:lnTo>
                  <a:cubicBezTo>
                    <a:pt x="5256" y="24613"/>
                    <a:pt x="7355" y="27004"/>
                    <a:pt x="8606" y="29848"/>
                  </a:cubicBezTo>
                  <a:lnTo>
                    <a:pt x="9549" y="32418"/>
                  </a:lnTo>
                  <a:lnTo>
                    <a:pt x="12118" y="30704"/>
                  </a:lnTo>
                  <a:cubicBezTo>
                    <a:pt x="13455" y="30088"/>
                    <a:pt x="14928" y="29788"/>
                    <a:pt x="16402" y="29848"/>
                  </a:cubicBezTo>
                  <a:cubicBezTo>
                    <a:pt x="17344" y="29848"/>
                    <a:pt x="19914" y="29848"/>
                    <a:pt x="20771" y="30704"/>
                  </a:cubicBezTo>
                  <a:lnTo>
                    <a:pt x="23341" y="32418"/>
                  </a:lnTo>
                  <a:lnTo>
                    <a:pt x="24283" y="29848"/>
                  </a:lnTo>
                  <a:cubicBezTo>
                    <a:pt x="24806" y="26601"/>
                    <a:pt x="27136" y="23937"/>
                    <a:pt x="30280" y="22994"/>
                  </a:cubicBezTo>
                  <a:lnTo>
                    <a:pt x="32936" y="21281"/>
                  </a:lnTo>
                  <a:lnTo>
                    <a:pt x="31137" y="18711"/>
                  </a:lnTo>
                  <a:cubicBezTo>
                    <a:pt x="29209" y="15978"/>
                    <a:pt x="28532" y="12551"/>
                    <a:pt x="29252" y="9287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D0C8F853-B275-1A36-A73C-7F183DC6D2B4}"/>
                </a:ext>
              </a:extLst>
            </p:cNvPr>
            <p:cNvSpPr/>
            <p:nvPr/>
          </p:nvSpPr>
          <p:spPr>
            <a:xfrm>
              <a:off x="4203481" y="1288825"/>
              <a:ext cx="435106" cy="419772"/>
            </a:xfrm>
            <a:custGeom>
              <a:avLst/>
              <a:gdLst>
                <a:gd name="connsiteX0" fmla="*/ 370895 w 435106"/>
                <a:gd name="connsiteY0" fmla="*/ 190903 h 419772"/>
                <a:gd name="connsiteX1" fmla="*/ 369182 w 435106"/>
                <a:gd name="connsiteY1" fmla="*/ 181480 h 419772"/>
                <a:gd name="connsiteX2" fmla="*/ 391712 w 435106"/>
                <a:gd name="connsiteY2" fmla="*/ 82962 h 419772"/>
                <a:gd name="connsiteX3" fmla="*/ 289425 w 435106"/>
                <a:gd name="connsiteY3" fmla="*/ 82962 h 419772"/>
                <a:gd name="connsiteX4" fmla="*/ 280858 w 435106"/>
                <a:gd name="connsiteY4" fmla="*/ 78678 h 419772"/>
                <a:gd name="connsiteX5" fmla="*/ 217892 w 435106"/>
                <a:gd name="connsiteY5" fmla="*/ -136 h 419772"/>
                <a:gd name="connsiteX6" fmla="*/ 153813 w 435106"/>
                <a:gd name="connsiteY6" fmla="*/ 78678 h 419772"/>
                <a:gd name="connsiteX7" fmla="*/ 145246 w 435106"/>
                <a:gd name="connsiteY7" fmla="*/ 82962 h 419772"/>
                <a:gd name="connsiteX8" fmla="*/ 43301 w 435106"/>
                <a:gd name="connsiteY8" fmla="*/ 82962 h 419772"/>
                <a:gd name="connsiteX9" fmla="*/ 65832 w 435106"/>
                <a:gd name="connsiteY9" fmla="*/ 181480 h 419772"/>
                <a:gd name="connsiteX10" fmla="*/ 64119 w 435106"/>
                <a:gd name="connsiteY10" fmla="*/ 190903 h 419772"/>
                <a:gd name="connsiteX11" fmla="*/ -47 w 435106"/>
                <a:gd name="connsiteY11" fmla="*/ 269718 h 419772"/>
                <a:gd name="connsiteX12" fmla="*/ 91875 w 435106"/>
                <a:gd name="connsiteY12" fmla="*/ 313408 h 419772"/>
                <a:gd name="connsiteX13" fmla="*/ 97872 w 435106"/>
                <a:gd name="connsiteY13" fmla="*/ 320261 h 419772"/>
                <a:gd name="connsiteX14" fmla="*/ 120402 w 435106"/>
                <a:gd name="connsiteY14" fmla="*/ 419636 h 419772"/>
                <a:gd name="connsiteX15" fmla="*/ 213181 w 435106"/>
                <a:gd name="connsiteY15" fmla="*/ 375089 h 419772"/>
                <a:gd name="connsiteX16" fmla="*/ 217464 w 435106"/>
                <a:gd name="connsiteY16" fmla="*/ 374232 h 419772"/>
                <a:gd name="connsiteX17" fmla="*/ 221833 w 435106"/>
                <a:gd name="connsiteY17" fmla="*/ 375089 h 419772"/>
                <a:gd name="connsiteX18" fmla="*/ 314526 w 435106"/>
                <a:gd name="connsiteY18" fmla="*/ 419636 h 419772"/>
                <a:gd name="connsiteX19" fmla="*/ 337056 w 435106"/>
                <a:gd name="connsiteY19" fmla="*/ 321118 h 419772"/>
                <a:gd name="connsiteX20" fmla="*/ 343139 w 435106"/>
                <a:gd name="connsiteY20" fmla="*/ 314265 h 419772"/>
                <a:gd name="connsiteX21" fmla="*/ 435060 w 435106"/>
                <a:gd name="connsiteY21" fmla="*/ 270574 h 419772"/>
                <a:gd name="connsiteX22" fmla="*/ 367468 w 435106"/>
                <a:gd name="connsiteY22" fmla="*/ 262864 h 419772"/>
                <a:gd name="connsiteX23" fmla="*/ 307501 w 435106"/>
                <a:gd name="connsiteY23" fmla="*/ 291134 h 419772"/>
                <a:gd name="connsiteX24" fmla="*/ 292766 w 435106"/>
                <a:gd name="connsiteY24" fmla="*/ 355385 h 419772"/>
                <a:gd name="connsiteX25" fmla="*/ 286769 w 435106"/>
                <a:gd name="connsiteY25" fmla="*/ 362239 h 419772"/>
                <a:gd name="connsiteX26" fmla="*/ 282400 w 435106"/>
                <a:gd name="connsiteY26" fmla="*/ 363095 h 419772"/>
                <a:gd name="connsiteX27" fmla="*/ 278117 w 435106"/>
                <a:gd name="connsiteY27" fmla="*/ 362239 h 419772"/>
                <a:gd name="connsiteX28" fmla="*/ 217892 w 435106"/>
                <a:gd name="connsiteY28" fmla="*/ 333968 h 419772"/>
                <a:gd name="connsiteX29" fmla="*/ 157925 w 435106"/>
                <a:gd name="connsiteY29" fmla="*/ 362239 h 419772"/>
                <a:gd name="connsiteX30" fmla="*/ 148416 w 435106"/>
                <a:gd name="connsiteY30" fmla="*/ 362239 h 419772"/>
                <a:gd name="connsiteX31" fmla="*/ 142333 w 435106"/>
                <a:gd name="connsiteY31" fmla="*/ 355385 h 419772"/>
                <a:gd name="connsiteX32" fmla="*/ 127598 w 435106"/>
                <a:gd name="connsiteY32" fmla="*/ 291134 h 419772"/>
                <a:gd name="connsiteX33" fmla="*/ 67631 w 435106"/>
                <a:gd name="connsiteY33" fmla="*/ 262864 h 419772"/>
                <a:gd name="connsiteX34" fmla="*/ 61634 w 435106"/>
                <a:gd name="connsiteY34" fmla="*/ 256011 h 419772"/>
                <a:gd name="connsiteX35" fmla="*/ 63348 w 435106"/>
                <a:gd name="connsiteY35" fmla="*/ 246587 h 419772"/>
                <a:gd name="connsiteX36" fmla="*/ 104897 w 435106"/>
                <a:gd name="connsiteY36" fmla="*/ 195187 h 419772"/>
                <a:gd name="connsiteX37" fmla="*/ 90162 w 435106"/>
                <a:gd name="connsiteY37" fmla="*/ 130936 h 419772"/>
                <a:gd name="connsiteX38" fmla="*/ 91961 w 435106"/>
                <a:gd name="connsiteY38" fmla="*/ 121512 h 419772"/>
                <a:gd name="connsiteX39" fmla="*/ 100527 w 435106"/>
                <a:gd name="connsiteY39" fmla="*/ 117229 h 419772"/>
                <a:gd name="connsiteX40" fmla="*/ 167263 w 435106"/>
                <a:gd name="connsiteY40" fmla="*/ 117229 h 419772"/>
                <a:gd name="connsiteX41" fmla="*/ 208812 w 435106"/>
                <a:gd name="connsiteY41" fmla="*/ 65828 h 419772"/>
                <a:gd name="connsiteX42" fmla="*/ 217378 w 435106"/>
                <a:gd name="connsiteY42" fmla="*/ 61545 h 419772"/>
                <a:gd name="connsiteX43" fmla="*/ 225945 w 435106"/>
                <a:gd name="connsiteY43" fmla="*/ 65828 h 419772"/>
                <a:gd name="connsiteX44" fmla="*/ 267494 w 435106"/>
                <a:gd name="connsiteY44" fmla="*/ 117229 h 419772"/>
                <a:gd name="connsiteX45" fmla="*/ 334229 w 435106"/>
                <a:gd name="connsiteY45" fmla="*/ 117229 h 419772"/>
                <a:gd name="connsiteX46" fmla="*/ 342796 w 435106"/>
                <a:gd name="connsiteY46" fmla="*/ 121512 h 419772"/>
                <a:gd name="connsiteX47" fmla="*/ 344595 w 435106"/>
                <a:gd name="connsiteY47" fmla="*/ 130936 h 419772"/>
                <a:gd name="connsiteX48" fmla="*/ 329860 w 435106"/>
                <a:gd name="connsiteY48" fmla="*/ 195187 h 419772"/>
                <a:gd name="connsiteX49" fmla="*/ 371409 w 435106"/>
                <a:gd name="connsiteY49" fmla="*/ 246587 h 419772"/>
                <a:gd name="connsiteX50" fmla="*/ 373122 w 435106"/>
                <a:gd name="connsiteY50" fmla="*/ 256011 h 419772"/>
                <a:gd name="connsiteX51" fmla="*/ 367468 w 435106"/>
                <a:gd name="connsiteY51" fmla="*/ 262864 h 419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35106" h="419772">
                  <a:moveTo>
                    <a:pt x="370895" y="190903"/>
                  </a:moveTo>
                  <a:cubicBezTo>
                    <a:pt x="369027" y="188136"/>
                    <a:pt x="368411" y="184726"/>
                    <a:pt x="369182" y="181480"/>
                  </a:cubicBezTo>
                  <a:lnTo>
                    <a:pt x="391712" y="82962"/>
                  </a:lnTo>
                  <a:lnTo>
                    <a:pt x="289425" y="82962"/>
                  </a:lnTo>
                  <a:cubicBezTo>
                    <a:pt x="286101" y="82773"/>
                    <a:pt x="283000" y="81223"/>
                    <a:pt x="280858" y="78678"/>
                  </a:cubicBezTo>
                  <a:lnTo>
                    <a:pt x="217892" y="-136"/>
                  </a:lnTo>
                  <a:lnTo>
                    <a:pt x="153813" y="78678"/>
                  </a:lnTo>
                  <a:cubicBezTo>
                    <a:pt x="151791" y="81377"/>
                    <a:pt x="148613" y="82962"/>
                    <a:pt x="145246" y="82962"/>
                  </a:cubicBezTo>
                  <a:lnTo>
                    <a:pt x="43301" y="82962"/>
                  </a:lnTo>
                  <a:lnTo>
                    <a:pt x="65832" y="181480"/>
                  </a:lnTo>
                  <a:cubicBezTo>
                    <a:pt x="66603" y="184718"/>
                    <a:pt x="65986" y="188136"/>
                    <a:pt x="64119" y="190903"/>
                  </a:cubicBezTo>
                  <a:lnTo>
                    <a:pt x="-47" y="269718"/>
                  </a:lnTo>
                  <a:lnTo>
                    <a:pt x="91875" y="313408"/>
                  </a:lnTo>
                  <a:cubicBezTo>
                    <a:pt x="94522" y="315027"/>
                    <a:pt x="96621" y="317417"/>
                    <a:pt x="97872" y="320261"/>
                  </a:cubicBezTo>
                  <a:lnTo>
                    <a:pt x="120402" y="419636"/>
                  </a:lnTo>
                  <a:lnTo>
                    <a:pt x="213181" y="375089"/>
                  </a:lnTo>
                  <a:cubicBezTo>
                    <a:pt x="214517" y="374472"/>
                    <a:pt x="215991" y="374172"/>
                    <a:pt x="217464" y="374232"/>
                  </a:cubicBezTo>
                  <a:cubicBezTo>
                    <a:pt x="218406" y="374232"/>
                    <a:pt x="220976" y="374232"/>
                    <a:pt x="221833" y="375089"/>
                  </a:cubicBezTo>
                  <a:lnTo>
                    <a:pt x="314526" y="419636"/>
                  </a:lnTo>
                  <a:lnTo>
                    <a:pt x="337056" y="321118"/>
                  </a:lnTo>
                  <a:cubicBezTo>
                    <a:pt x="337587" y="317854"/>
                    <a:pt x="339960" y="315181"/>
                    <a:pt x="343139" y="314265"/>
                  </a:cubicBezTo>
                  <a:lnTo>
                    <a:pt x="435060" y="270574"/>
                  </a:lnTo>
                  <a:close/>
                  <a:moveTo>
                    <a:pt x="367468" y="262864"/>
                  </a:moveTo>
                  <a:lnTo>
                    <a:pt x="307501" y="291134"/>
                  </a:lnTo>
                  <a:lnTo>
                    <a:pt x="292766" y="355385"/>
                  </a:lnTo>
                  <a:cubicBezTo>
                    <a:pt x="292243" y="358632"/>
                    <a:pt x="289913" y="361296"/>
                    <a:pt x="286769" y="362239"/>
                  </a:cubicBezTo>
                  <a:cubicBezTo>
                    <a:pt x="285399" y="362855"/>
                    <a:pt x="283899" y="363147"/>
                    <a:pt x="282400" y="363095"/>
                  </a:cubicBezTo>
                  <a:cubicBezTo>
                    <a:pt x="281543" y="363095"/>
                    <a:pt x="278974" y="363095"/>
                    <a:pt x="278117" y="362239"/>
                  </a:cubicBezTo>
                  <a:lnTo>
                    <a:pt x="217892" y="333968"/>
                  </a:lnTo>
                  <a:lnTo>
                    <a:pt x="157925" y="362239"/>
                  </a:lnTo>
                  <a:cubicBezTo>
                    <a:pt x="154987" y="363952"/>
                    <a:pt x="151354" y="363952"/>
                    <a:pt x="148416" y="362239"/>
                  </a:cubicBezTo>
                  <a:cubicBezTo>
                    <a:pt x="145743" y="360620"/>
                    <a:pt x="143618" y="358229"/>
                    <a:pt x="142333" y="355385"/>
                  </a:cubicBezTo>
                  <a:lnTo>
                    <a:pt x="127598" y="291134"/>
                  </a:lnTo>
                  <a:lnTo>
                    <a:pt x="67631" y="262864"/>
                  </a:lnTo>
                  <a:cubicBezTo>
                    <a:pt x="64984" y="261245"/>
                    <a:pt x="62885" y="258855"/>
                    <a:pt x="61634" y="256011"/>
                  </a:cubicBezTo>
                  <a:cubicBezTo>
                    <a:pt x="60821" y="252772"/>
                    <a:pt x="61437" y="249337"/>
                    <a:pt x="63348" y="246587"/>
                  </a:cubicBezTo>
                  <a:lnTo>
                    <a:pt x="104897" y="195187"/>
                  </a:lnTo>
                  <a:lnTo>
                    <a:pt x="90162" y="130936"/>
                  </a:lnTo>
                  <a:cubicBezTo>
                    <a:pt x="89365" y="127680"/>
                    <a:pt x="90025" y="124245"/>
                    <a:pt x="91961" y="121512"/>
                  </a:cubicBezTo>
                  <a:cubicBezTo>
                    <a:pt x="93974" y="118805"/>
                    <a:pt x="97152" y="117212"/>
                    <a:pt x="100527" y="117229"/>
                  </a:cubicBezTo>
                  <a:lnTo>
                    <a:pt x="167263" y="117229"/>
                  </a:lnTo>
                  <a:lnTo>
                    <a:pt x="208812" y="65828"/>
                  </a:lnTo>
                  <a:cubicBezTo>
                    <a:pt x="210842" y="63138"/>
                    <a:pt x="214012" y="61562"/>
                    <a:pt x="217378" y="61545"/>
                  </a:cubicBezTo>
                  <a:cubicBezTo>
                    <a:pt x="220694" y="61750"/>
                    <a:pt x="223786" y="63301"/>
                    <a:pt x="225945" y="65828"/>
                  </a:cubicBezTo>
                  <a:lnTo>
                    <a:pt x="267494" y="117229"/>
                  </a:lnTo>
                  <a:lnTo>
                    <a:pt x="334229" y="117229"/>
                  </a:lnTo>
                  <a:cubicBezTo>
                    <a:pt x="337562" y="117392"/>
                    <a:pt x="340663" y="118951"/>
                    <a:pt x="342796" y="121512"/>
                  </a:cubicBezTo>
                  <a:cubicBezTo>
                    <a:pt x="344732" y="124245"/>
                    <a:pt x="345392" y="127680"/>
                    <a:pt x="344595" y="130936"/>
                  </a:cubicBezTo>
                  <a:lnTo>
                    <a:pt x="329860" y="195187"/>
                  </a:lnTo>
                  <a:lnTo>
                    <a:pt x="371409" y="246587"/>
                  </a:lnTo>
                  <a:cubicBezTo>
                    <a:pt x="373277" y="249354"/>
                    <a:pt x="373893" y="252764"/>
                    <a:pt x="373122" y="256011"/>
                  </a:cubicBezTo>
                  <a:cubicBezTo>
                    <a:pt x="372094" y="258581"/>
                    <a:pt x="370038" y="262007"/>
                    <a:pt x="367468" y="26286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19" name="Graphic 2">
            <a:extLst>
              <a:ext uri="{FF2B5EF4-FFF2-40B4-BE49-F238E27FC236}">
                <a16:creationId xmlns:a16="http://schemas.microsoft.com/office/drawing/2014/main" id="{1EC23A48-6648-4662-3F99-C0AAD981940B}"/>
              </a:ext>
            </a:extLst>
          </p:cNvPr>
          <p:cNvGrpSpPr/>
          <p:nvPr/>
        </p:nvGrpSpPr>
        <p:grpSpPr>
          <a:xfrm>
            <a:off x="3077892" y="1262953"/>
            <a:ext cx="503383" cy="472210"/>
            <a:chOff x="3077892" y="1262953"/>
            <a:chExt cx="503383" cy="472210"/>
          </a:xfrm>
          <a:solidFill>
            <a:srgbClr val="000000"/>
          </a:solidFill>
        </p:grpSpPr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CE765137-7AC9-7CBE-AD80-E030AD4E1B01}"/>
                </a:ext>
              </a:extLst>
            </p:cNvPr>
            <p:cNvSpPr/>
            <p:nvPr/>
          </p:nvSpPr>
          <p:spPr>
            <a:xfrm>
              <a:off x="3096825" y="1571749"/>
              <a:ext cx="76330" cy="65743"/>
            </a:xfrm>
            <a:custGeom>
              <a:avLst/>
              <a:gdLst>
                <a:gd name="connsiteX0" fmla="*/ 810 w 76330"/>
                <a:gd name="connsiteY0" fmla="*/ 500 h 65743"/>
                <a:gd name="connsiteX1" fmla="*/ 57180 w 76330"/>
                <a:gd name="connsiteY1" fmla="*/ 65608 h 65743"/>
                <a:gd name="connsiteX2" fmla="*/ 57180 w 76330"/>
                <a:gd name="connsiteY2" fmla="*/ 41621 h 65743"/>
                <a:gd name="connsiteX3" fmla="*/ 58036 w 76330"/>
                <a:gd name="connsiteY3" fmla="*/ 40764 h 65743"/>
                <a:gd name="connsiteX4" fmla="*/ 58036 w 76330"/>
                <a:gd name="connsiteY4" fmla="*/ 39908 h 65743"/>
                <a:gd name="connsiteX5" fmla="*/ 58893 w 76330"/>
                <a:gd name="connsiteY5" fmla="*/ 39051 h 65743"/>
                <a:gd name="connsiteX6" fmla="*/ 58893 w 76330"/>
                <a:gd name="connsiteY6" fmla="*/ 38194 h 65743"/>
                <a:gd name="connsiteX7" fmla="*/ 59749 w 76330"/>
                <a:gd name="connsiteY7" fmla="*/ 37338 h 65743"/>
                <a:gd name="connsiteX8" fmla="*/ 59749 w 76330"/>
                <a:gd name="connsiteY8" fmla="*/ 36481 h 65743"/>
                <a:gd name="connsiteX9" fmla="*/ 60606 w 76330"/>
                <a:gd name="connsiteY9" fmla="*/ 35624 h 65743"/>
                <a:gd name="connsiteX10" fmla="*/ 61454 w 76330"/>
                <a:gd name="connsiteY10" fmla="*/ 34768 h 65743"/>
                <a:gd name="connsiteX11" fmla="*/ 61549 w 76330"/>
                <a:gd name="connsiteY11" fmla="*/ 34768 h 65743"/>
                <a:gd name="connsiteX12" fmla="*/ 67545 w 76330"/>
                <a:gd name="connsiteY12" fmla="*/ 28771 h 65743"/>
                <a:gd name="connsiteX13" fmla="*/ 68402 w 76330"/>
                <a:gd name="connsiteY13" fmla="*/ 27914 h 65743"/>
                <a:gd name="connsiteX14" fmla="*/ 69344 w 76330"/>
                <a:gd name="connsiteY14" fmla="*/ 27057 h 65743"/>
                <a:gd name="connsiteX15" fmla="*/ 70201 w 76330"/>
                <a:gd name="connsiteY15" fmla="*/ 26201 h 65743"/>
                <a:gd name="connsiteX16" fmla="*/ 71058 w 76330"/>
                <a:gd name="connsiteY16" fmla="*/ 25344 h 65743"/>
                <a:gd name="connsiteX17" fmla="*/ 71914 w 76330"/>
                <a:gd name="connsiteY17" fmla="*/ 24487 h 65743"/>
                <a:gd name="connsiteX18" fmla="*/ 72771 w 76330"/>
                <a:gd name="connsiteY18" fmla="*/ 23631 h 65743"/>
                <a:gd name="connsiteX19" fmla="*/ 73628 w 76330"/>
                <a:gd name="connsiteY19" fmla="*/ 22774 h 65743"/>
                <a:gd name="connsiteX20" fmla="*/ 74484 w 76330"/>
                <a:gd name="connsiteY20" fmla="*/ 21917 h 65743"/>
                <a:gd name="connsiteX21" fmla="*/ 75341 w 76330"/>
                <a:gd name="connsiteY21" fmla="*/ 21061 h 65743"/>
                <a:gd name="connsiteX22" fmla="*/ 76189 w 76330"/>
                <a:gd name="connsiteY22" fmla="*/ 20204 h 65743"/>
                <a:gd name="connsiteX23" fmla="*/ 76284 w 76330"/>
                <a:gd name="connsiteY23" fmla="*/ 20204 h 65743"/>
                <a:gd name="connsiteX24" fmla="*/ 60606 w 76330"/>
                <a:gd name="connsiteY24" fmla="*/ 21061 h 65743"/>
                <a:gd name="connsiteX25" fmla="*/ -47 w 76330"/>
                <a:gd name="connsiteY25" fmla="*/ 9067 h 65743"/>
                <a:gd name="connsiteX26" fmla="*/ 810 w 76330"/>
                <a:gd name="connsiteY26" fmla="*/ 500 h 6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330" h="65743">
                  <a:moveTo>
                    <a:pt x="810" y="500"/>
                  </a:moveTo>
                  <a:cubicBezTo>
                    <a:pt x="9780" y="29071"/>
                    <a:pt x="30194" y="52638"/>
                    <a:pt x="57180" y="65608"/>
                  </a:cubicBezTo>
                  <a:lnTo>
                    <a:pt x="57180" y="41621"/>
                  </a:lnTo>
                  <a:cubicBezTo>
                    <a:pt x="57180" y="41150"/>
                    <a:pt x="57565" y="40764"/>
                    <a:pt x="58036" y="40764"/>
                  </a:cubicBezTo>
                  <a:lnTo>
                    <a:pt x="58036" y="39908"/>
                  </a:lnTo>
                  <a:cubicBezTo>
                    <a:pt x="58036" y="39436"/>
                    <a:pt x="58422" y="39051"/>
                    <a:pt x="58893" y="39051"/>
                  </a:cubicBezTo>
                  <a:lnTo>
                    <a:pt x="58893" y="38194"/>
                  </a:lnTo>
                  <a:cubicBezTo>
                    <a:pt x="58893" y="37723"/>
                    <a:pt x="59278" y="37338"/>
                    <a:pt x="59749" y="37338"/>
                  </a:cubicBezTo>
                  <a:lnTo>
                    <a:pt x="59749" y="36481"/>
                  </a:lnTo>
                  <a:cubicBezTo>
                    <a:pt x="59749" y="36010"/>
                    <a:pt x="60135" y="35624"/>
                    <a:pt x="60606" y="35624"/>
                  </a:cubicBezTo>
                  <a:cubicBezTo>
                    <a:pt x="60606" y="35153"/>
                    <a:pt x="60983" y="34768"/>
                    <a:pt x="61454" y="34768"/>
                  </a:cubicBezTo>
                  <a:cubicBezTo>
                    <a:pt x="61489" y="34759"/>
                    <a:pt x="61514" y="34768"/>
                    <a:pt x="61549" y="34768"/>
                  </a:cubicBezTo>
                  <a:lnTo>
                    <a:pt x="67545" y="28771"/>
                  </a:lnTo>
                  <a:cubicBezTo>
                    <a:pt x="67545" y="28300"/>
                    <a:pt x="67931" y="27914"/>
                    <a:pt x="68402" y="27914"/>
                  </a:cubicBezTo>
                  <a:lnTo>
                    <a:pt x="69344" y="27057"/>
                  </a:lnTo>
                  <a:cubicBezTo>
                    <a:pt x="69344" y="26586"/>
                    <a:pt x="69730" y="26201"/>
                    <a:pt x="70201" y="26201"/>
                  </a:cubicBezTo>
                  <a:lnTo>
                    <a:pt x="71058" y="25344"/>
                  </a:lnTo>
                  <a:cubicBezTo>
                    <a:pt x="71058" y="24873"/>
                    <a:pt x="71443" y="24487"/>
                    <a:pt x="71914" y="24487"/>
                  </a:cubicBezTo>
                  <a:lnTo>
                    <a:pt x="72771" y="23631"/>
                  </a:lnTo>
                  <a:cubicBezTo>
                    <a:pt x="72771" y="23160"/>
                    <a:pt x="73156" y="22774"/>
                    <a:pt x="73628" y="22774"/>
                  </a:cubicBezTo>
                  <a:lnTo>
                    <a:pt x="74484" y="21917"/>
                  </a:lnTo>
                  <a:cubicBezTo>
                    <a:pt x="74484" y="21446"/>
                    <a:pt x="74870" y="21061"/>
                    <a:pt x="75341" y="21061"/>
                  </a:cubicBezTo>
                  <a:cubicBezTo>
                    <a:pt x="75341" y="20590"/>
                    <a:pt x="75718" y="20204"/>
                    <a:pt x="76189" y="20204"/>
                  </a:cubicBezTo>
                  <a:cubicBezTo>
                    <a:pt x="76223" y="20195"/>
                    <a:pt x="76249" y="20204"/>
                    <a:pt x="76284" y="20204"/>
                  </a:cubicBezTo>
                  <a:cubicBezTo>
                    <a:pt x="71092" y="20915"/>
                    <a:pt x="65849" y="21206"/>
                    <a:pt x="60606" y="21061"/>
                  </a:cubicBezTo>
                  <a:cubicBezTo>
                    <a:pt x="39789" y="21172"/>
                    <a:pt x="19160" y="17094"/>
                    <a:pt x="-47" y="9067"/>
                  </a:cubicBezTo>
                  <a:cubicBezTo>
                    <a:pt x="-47" y="-2070"/>
                    <a:pt x="-47" y="-356"/>
                    <a:pt x="810" y="500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799804A6-CE11-A4B3-0D91-F43479AD878C}"/>
                </a:ext>
              </a:extLst>
            </p:cNvPr>
            <p:cNvSpPr/>
            <p:nvPr/>
          </p:nvSpPr>
          <p:spPr>
            <a:xfrm>
              <a:off x="3264991" y="1262953"/>
              <a:ext cx="32896" cy="32725"/>
            </a:xfrm>
            <a:custGeom>
              <a:avLst/>
              <a:gdLst>
                <a:gd name="connsiteX0" fmla="*/ 16402 w 32896"/>
                <a:gd name="connsiteY0" fmla="*/ 32589 h 32725"/>
                <a:gd name="connsiteX1" fmla="*/ 32850 w 32896"/>
                <a:gd name="connsiteY1" fmla="*/ 16312 h 32725"/>
                <a:gd name="connsiteX2" fmla="*/ 32850 w 32896"/>
                <a:gd name="connsiteY2" fmla="*/ 16312 h 32725"/>
                <a:gd name="connsiteX3" fmla="*/ 16402 w 32896"/>
                <a:gd name="connsiteY3" fmla="*/ -136 h 32725"/>
                <a:gd name="connsiteX4" fmla="*/ -47 w 32896"/>
                <a:gd name="connsiteY4" fmla="*/ 16312 h 32725"/>
                <a:gd name="connsiteX5" fmla="*/ 16402 w 32896"/>
                <a:gd name="connsiteY5" fmla="*/ 32589 h 32725"/>
                <a:gd name="connsiteX6" fmla="*/ 16402 w 32896"/>
                <a:gd name="connsiteY6" fmla="*/ 32589 h 3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96" h="32725">
                  <a:moveTo>
                    <a:pt x="16402" y="32589"/>
                  </a:moveTo>
                  <a:cubicBezTo>
                    <a:pt x="25439" y="32641"/>
                    <a:pt x="32798" y="25350"/>
                    <a:pt x="32850" y="16312"/>
                  </a:cubicBezTo>
                  <a:cubicBezTo>
                    <a:pt x="32850" y="16312"/>
                    <a:pt x="32850" y="16312"/>
                    <a:pt x="32850" y="16312"/>
                  </a:cubicBezTo>
                  <a:cubicBezTo>
                    <a:pt x="32850" y="7231"/>
                    <a:pt x="25482" y="-136"/>
                    <a:pt x="16402" y="-136"/>
                  </a:cubicBezTo>
                  <a:cubicBezTo>
                    <a:pt x="7321" y="-136"/>
                    <a:pt x="-47" y="7231"/>
                    <a:pt x="-47" y="16312"/>
                  </a:cubicBezTo>
                  <a:cubicBezTo>
                    <a:pt x="-4" y="25350"/>
                    <a:pt x="7364" y="32641"/>
                    <a:pt x="16402" y="32589"/>
                  </a:cubicBezTo>
                  <a:cubicBezTo>
                    <a:pt x="16402" y="32589"/>
                    <a:pt x="16402" y="32589"/>
                    <a:pt x="16402" y="3258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0E4B0DCC-4A11-8CF6-C4C5-A92FB690AD56}"/>
                </a:ext>
              </a:extLst>
            </p:cNvPr>
            <p:cNvSpPr/>
            <p:nvPr/>
          </p:nvSpPr>
          <p:spPr>
            <a:xfrm>
              <a:off x="3406257" y="1305102"/>
              <a:ext cx="22273" cy="22273"/>
            </a:xfrm>
            <a:custGeom>
              <a:avLst/>
              <a:gdLst>
                <a:gd name="connsiteX0" fmla="*/ 11176 w 22273"/>
                <a:gd name="connsiteY0" fmla="*/ 22138 h 22273"/>
                <a:gd name="connsiteX1" fmla="*/ 22227 w 22273"/>
                <a:gd name="connsiteY1" fmla="*/ 10915 h 22273"/>
                <a:gd name="connsiteX2" fmla="*/ 11005 w 22273"/>
                <a:gd name="connsiteY2" fmla="*/ -136 h 22273"/>
                <a:gd name="connsiteX3" fmla="*/ -47 w 22273"/>
                <a:gd name="connsiteY3" fmla="*/ 11001 h 22273"/>
                <a:gd name="connsiteX4" fmla="*/ 11176 w 22273"/>
                <a:gd name="connsiteY4" fmla="*/ 22138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3" h="22273">
                  <a:moveTo>
                    <a:pt x="11176" y="22138"/>
                  </a:moveTo>
                  <a:cubicBezTo>
                    <a:pt x="17327" y="22087"/>
                    <a:pt x="22270" y="17066"/>
                    <a:pt x="22227" y="10915"/>
                  </a:cubicBezTo>
                  <a:cubicBezTo>
                    <a:pt x="22176" y="4765"/>
                    <a:pt x="17156" y="-178"/>
                    <a:pt x="11005" y="-136"/>
                  </a:cubicBezTo>
                  <a:cubicBezTo>
                    <a:pt x="4888" y="-84"/>
                    <a:pt x="-47" y="4884"/>
                    <a:pt x="-47" y="11001"/>
                  </a:cubicBezTo>
                  <a:cubicBezTo>
                    <a:pt x="90" y="17126"/>
                    <a:pt x="5051" y="22044"/>
                    <a:pt x="11176" y="2213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8B472E99-1696-A3B4-8A17-C6BEB2B234FF}"/>
                </a:ext>
              </a:extLst>
            </p:cNvPr>
            <p:cNvSpPr/>
            <p:nvPr/>
          </p:nvSpPr>
          <p:spPr>
            <a:xfrm>
              <a:off x="3092712" y="1401050"/>
              <a:ext cx="416174" cy="194465"/>
            </a:xfrm>
            <a:custGeom>
              <a:avLst/>
              <a:gdLst>
                <a:gd name="connsiteX0" fmla="*/ 112178 w 416174"/>
                <a:gd name="connsiteY0" fmla="*/ 151496 h 194465"/>
                <a:gd name="connsiteX1" fmla="*/ 114748 w 416174"/>
                <a:gd name="connsiteY1" fmla="*/ 151496 h 194465"/>
                <a:gd name="connsiteX2" fmla="*/ 117404 w 416174"/>
                <a:gd name="connsiteY2" fmla="*/ 148926 h 194465"/>
                <a:gd name="connsiteX3" fmla="*/ 118261 w 416174"/>
                <a:gd name="connsiteY3" fmla="*/ 148069 h 194465"/>
                <a:gd name="connsiteX4" fmla="*/ 120831 w 416174"/>
                <a:gd name="connsiteY4" fmla="*/ 146356 h 194465"/>
                <a:gd name="connsiteX5" fmla="*/ 121687 w 416174"/>
                <a:gd name="connsiteY5" fmla="*/ 145499 h 194465"/>
                <a:gd name="connsiteX6" fmla="*/ 122544 w 416174"/>
                <a:gd name="connsiteY6" fmla="*/ 145499 h 194465"/>
                <a:gd name="connsiteX7" fmla="*/ 123401 w 416174"/>
                <a:gd name="connsiteY7" fmla="*/ 144643 h 194465"/>
                <a:gd name="connsiteX8" fmla="*/ 124258 w 416174"/>
                <a:gd name="connsiteY8" fmla="*/ 144643 h 194465"/>
                <a:gd name="connsiteX9" fmla="*/ 125200 w 416174"/>
                <a:gd name="connsiteY9" fmla="*/ 143786 h 194465"/>
                <a:gd name="connsiteX10" fmla="*/ 150900 w 416174"/>
                <a:gd name="connsiteY10" fmla="*/ 143786 h 194465"/>
                <a:gd name="connsiteX11" fmla="*/ 194248 w 416174"/>
                <a:gd name="connsiteY11" fmla="*/ 153209 h 194465"/>
                <a:gd name="connsiteX12" fmla="*/ 301676 w 416174"/>
                <a:gd name="connsiteY12" fmla="*/ 101809 h 194465"/>
                <a:gd name="connsiteX13" fmla="*/ 316410 w 416174"/>
                <a:gd name="connsiteY13" fmla="*/ 106949 h 194465"/>
                <a:gd name="connsiteX14" fmla="*/ 311185 w 416174"/>
                <a:gd name="connsiteY14" fmla="*/ 121512 h 194465"/>
                <a:gd name="connsiteX15" fmla="*/ 215922 w 416174"/>
                <a:gd name="connsiteY15" fmla="*/ 167773 h 194465"/>
                <a:gd name="connsiteX16" fmla="*/ 215922 w 416174"/>
                <a:gd name="connsiteY16" fmla="*/ 167773 h 194465"/>
                <a:gd name="connsiteX17" fmla="*/ 216779 w 416174"/>
                <a:gd name="connsiteY17" fmla="*/ 168630 h 194465"/>
                <a:gd name="connsiteX18" fmla="*/ 219349 w 416174"/>
                <a:gd name="connsiteY18" fmla="*/ 171200 h 194465"/>
                <a:gd name="connsiteX19" fmla="*/ 219349 w 416174"/>
                <a:gd name="connsiteY19" fmla="*/ 171200 h 194465"/>
                <a:gd name="connsiteX20" fmla="*/ 222005 w 416174"/>
                <a:gd name="connsiteY20" fmla="*/ 172913 h 194465"/>
                <a:gd name="connsiteX21" fmla="*/ 222861 w 416174"/>
                <a:gd name="connsiteY21" fmla="*/ 173769 h 194465"/>
                <a:gd name="connsiteX22" fmla="*/ 224575 w 416174"/>
                <a:gd name="connsiteY22" fmla="*/ 175483 h 194465"/>
                <a:gd name="connsiteX23" fmla="*/ 225431 w 416174"/>
                <a:gd name="connsiteY23" fmla="*/ 176340 h 194465"/>
                <a:gd name="connsiteX24" fmla="*/ 227145 w 416174"/>
                <a:gd name="connsiteY24" fmla="*/ 178053 h 194465"/>
                <a:gd name="connsiteX25" fmla="*/ 228001 w 416174"/>
                <a:gd name="connsiteY25" fmla="*/ 178910 h 194465"/>
                <a:gd name="connsiteX26" fmla="*/ 229800 w 416174"/>
                <a:gd name="connsiteY26" fmla="*/ 181480 h 194465"/>
                <a:gd name="connsiteX27" fmla="*/ 229800 w 416174"/>
                <a:gd name="connsiteY27" fmla="*/ 181480 h 194465"/>
                <a:gd name="connsiteX28" fmla="*/ 231514 w 416174"/>
                <a:gd name="connsiteY28" fmla="*/ 184050 h 194465"/>
                <a:gd name="connsiteX29" fmla="*/ 232370 w 416174"/>
                <a:gd name="connsiteY29" fmla="*/ 184906 h 194465"/>
                <a:gd name="connsiteX30" fmla="*/ 234084 w 416174"/>
                <a:gd name="connsiteY30" fmla="*/ 186620 h 194465"/>
                <a:gd name="connsiteX31" fmla="*/ 234940 w 416174"/>
                <a:gd name="connsiteY31" fmla="*/ 187476 h 194465"/>
                <a:gd name="connsiteX32" fmla="*/ 235797 w 416174"/>
                <a:gd name="connsiteY32" fmla="*/ 189190 h 194465"/>
                <a:gd name="connsiteX33" fmla="*/ 236654 w 416174"/>
                <a:gd name="connsiteY33" fmla="*/ 190046 h 194465"/>
                <a:gd name="connsiteX34" fmla="*/ 236739 w 416174"/>
                <a:gd name="connsiteY34" fmla="*/ 190046 h 194465"/>
                <a:gd name="connsiteX35" fmla="*/ 238453 w 416174"/>
                <a:gd name="connsiteY35" fmla="*/ 192617 h 194465"/>
                <a:gd name="connsiteX36" fmla="*/ 238453 w 416174"/>
                <a:gd name="connsiteY36" fmla="*/ 192617 h 194465"/>
                <a:gd name="connsiteX37" fmla="*/ 239309 w 416174"/>
                <a:gd name="connsiteY37" fmla="*/ 194330 h 194465"/>
                <a:gd name="connsiteX38" fmla="*/ 416128 w 416174"/>
                <a:gd name="connsiteY38" fmla="*/ 107805 h 194465"/>
                <a:gd name="connsiteX39" fmla="*/ 416128 w 416174"/>
                <a:gd name="connsiteY39" fmla="*/ 107805 h 194465"/>
                <a:gd name="connsiteX40" fmla="*/ 391798 w 416174"/>
                <a:gd name="connsiteY40" fmla="*/ 26421 h 194465"/>
                <a:gd name="connsiteX41" fmla="*/ 83394 w 416174"/>
                <a:gd name="connsiteY41" fmla="*/ 100095 h 194465"/>
                <a:gd name="connsiteX42" fmla="*/ 80824 w 416174"/>
                <a:gd name="connsiteY42" fmla="*/ 100095 h 194465"/>
                <a:gd name="connsiteX43" fmla="*/ 70373 w 416174"/>
                <a:gd name="connsiteY43" fmla="*/ 91529 h 194465"/>
                <a:gd name="connsiteX44" fmla="*/ 78168 w 416174"/>
                <a:gd name="connsiteY44" fmla="*/ 78678 h 194465"/>
                <a:gd name="connsiteX45" fmla="*/ 386315 w 416174"/>
                <a:gd name="connsiteY45" fmla="*/ 5004 h 194465"/>
                <a:gd name="connsiteX46" fmla="*/ 384602 w 416174"/>
                <a:gd name="connsiteY46" fmla="*/ -136 h 194465"/>
                <a:gd name="connsiteX47" fmla="*/ 76198 w 416174"/>
                <a:gd name="connsiteY47" fmla="*/ 38415 h 194465"/>
                <a:gd name="connsiteX48" fmla="*/ 12890 w 416174"/>
                <a:gd name="connsiteY48" fmla="*/ 90672 h 194465"/>
                <a:gd name="connsiteX49" fmla="*/ -46 w 416174"/>
                <a:gd name="connsiteY49" fmla="*/ 142072 h 194465"/>
                <a:gd name="connsiteX50" fmla="*/ 1667 w 416174"/>
                <a:gd name="connsiteY50" fmla="*/ 142929 h 194465"/>
                <a:gd name="connsiteX51" fmla="*/ 112178 w 416174"/>
                <a:gd name="connsiteY51" fmla="*/ 151496 h 19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16174" h="194465">
                  <a:moveTo>
                    <a:pt x="112178" y="151496"/>
                  </a:moveTo>
                  <a:lnTo>
                    <a:pt x="114748" y="151496"/>
                  </a:lnTo>
                  <a:cubicBezTo>
                    <a:pt x="116462" y="149783"/>
                    <a:pt x="117404" y="149783"/>
                    <a:pt x="117404" y="148926"/>
                  </a:cubicBezTo>
                  <a:cubicBezTo>
                    <a:pt x="117875" y="148926"/>
                    <a:pt x="118261" y="148540"/>
                    <a:pt x="118261" y="148069"/>
                  </a:cubicBezTo>
                  <a:lnTo>
                    <a:pt x="120831" y="146356"/>
                  </a:lnTo>
                  <a:cubicBezTo>
                    <a:pt x="121302" y="146356"/>
                    <a:pt x="121687" y="145970"/>
                    <a:pt x="121687" y="145499"/>
                  </a:cubicBezTo>
                  <a:lnTo>
                    <a:pt x="122544" y="145499"/>
                  </a:lnTo>
                  <a:cubicBezTo>
                    <a:pt x="123016" y="145499"/>
                    <a:pt x="123401" y="145114"/>
                    <a:pt x="123401" y="144643"/>
                  </a:cubicBezTo>
                  <a:lnTo>
                    <a:pt x="124258" y="144643"/>
                  </a:lnTo>
                  <a:cubicBezTo>
                    <a:pt x="124258" y="144643"/>
                    <a:pt x="125200" y="144643"/>
                    <a:pt x="125200" y="143786"/>
                  </a:cubicBezTo>
                  <a:lnTo>
                    <a:pt x="150900" y="143786"/>
                  </a:lnTo>
                  <a:cubicBezTo>
                    <a:pt x="165841" y="143940"/>
                    <a:pt x="180593" y="147144"/>
                    <a:pt x="194248" y="153209"/>
                  </a:cubicBezTo>
                  <a:lnTo>
                    <a:pt x="301676" y="101809"/>
                  </a:lnTo>
                  <a:cubicBezTo>
                    <a:pt x="307175" y="99410"/>
                    <a:pt x="313600" y="101646"/>
                    <a:pt x="316410" y="106949"/>
                  </a:cubicBezTo>
                  <a:cubicBezTo>
                    <a:pt x="318826" y="112423"/>
                    <a:pt x="316530" y="118822"/>
                    <a:pt x="311185" y="121512"/>
                  </a:cubicBezTo>
                  <a:lnTo>
                    <a:pt x="215922" y="167773"/>
                  </a:lnTo>
                  <a:lnTo>
                    <a:pt x="215922" y="167773"/>
                  </a:lnTo>
                  <a:lnTo>
                    <a:pt x="216779" y="168630"/>
                  </a:lnTo>
                  <a:lnTo>
                    <a:pt x="219349" y="171200"/>
                  </a:lnTo>
                  <a:lnTo>
                    <a:pt x="219349" y="171200"/>
                  </a:lnTo>
                  <a:cubicBezTo>
                    <a:pt x="220205" y="172056"/>
                    <a:pt x="221062" y="172913"/>
                    <a:pt x="222005" y="172913"/>
                  </a:cubicBezTo>
                  <a:lnTo>
                    <a:pt x="222861" y="173769"/>
                  </a:lnTo>
                  <a:lnTo>
                    <a:pt x="224575" y="175483"/>
                  </a:lnTo>
                  <a:lnTo>
                    <a:pt x="225431" y="176340"/>
                  </a:lnTo>
                  <a:lnTo>
                    <a:pt x="227145" y="178053"/>
                  </a:lnTo>
                  <a:cubicBezTo>
                    <a:pt x="227145" y="178524"/>
                    <a:pt x="227530" y="178910"/>
                    <a:pt x="228001" y="178910"/>
                  </a:cubicBezTo>
                  <a:cubicBezTo>
                    <a:pt x="228944" y="179766"/>
                    <a:pt x="229800" y="180623"/>
                    <a:pt x="229800" y="181480"/>
                  </a:cubicBezTo>
                  <a:lnTo>
                    <a:pt x="229800" y="181480"/>
                  </a:lnTo>
                  <a:cubicBezTo>
                    <a:pt x="230657" y="182336"/>
                    <a:pt x="230657" y="183193"/>
                    <a:pt x="231514" y="184050"/>
                  </a:cubicBezTo>
                  <a:cubicBezTo>
                    <a:pt x="231514" y="184521"/>
                    <a:pt x="231899" y="184906"/>
                    <a:pt x="232370" y="184906"/>
                  </a:cubicBezTo>
                  <a:lnTo>
                    <a:pt x="234084" y="186620"/>
                  </a:lnTo>
                  <a:cubicBezTo>
                    <a:pt x="234084" y="187091"/>
                    <a:pt x="234469" y="187476"/>
                    <a:pt x="234940" y="187476"/>
                  </a:cubicBezTo>
                  <a:cubicBezTo>
                    <a:pt x="235429" y="187922"/>
                    <a:pt x="235737" y="188530"/>
                    <a:pt x="235797" y="189190"/>
                  </a:cubicBezTo>
                  <a:cubicBezTo>
                    <a:pt x="235797" y="189661"/>
                    <a:pt x="236174" y="190046"/>
                    <a:pt x="236654" y="190046"/>
                  </a:cubicBezTo>
                  <a:cubicBezTo>
                    <a:pt x="236679" y="190055"/>
                    <a:pt x="236714" y="190046"/>
                    <a:pt x="236739" y="190046"/>
                  </a:cubicBezTo>
                  <a:cubicBezTo>
                    <a:pt x="237596" y="190903"/>
                    <a:pt x="237596" y="191760"/>
                    <a:pt x="238453" y="192617"/>
                  </a:cubicBezTo>
                  <a:lnTo>
                    <a:pt x="238453" y="192617"/>
                  </a:lnTo>
                  <a:cubicBezTo>
                    <a:pt x="238547" y="193267"/>
                    <a:pt x="238847" y="193867"/>
                    <a:pt x="239309" y="194330"/>
                  </a:cubicBezTo>
                  <a:lnTo>
                    <a:pt x="416128" y="107805"/>
                  </a:lnTo>
                  <a:lnTo>
                    <a:pt x="416128" y="107805"/>
                  </a:lnTo>
                  <a:lnTo>
                    <a:pt x="391798" y="26421"/>
                  </a:lnTo>
                  <a:lnTo>
                    <a:pt x="83394" y="100095"/>
                  </a:lnTo>
                  <a:lnTo>
                    <a:pt x="80824" y="100095"/>
                  </a:lnTo>
                  <a:cubicBezTo>
                    <a:pt x="75693" y="100249"/>
                    <a:pt x="71229" y="96591"/>
                    <a:pt x="70373" y="91529"/>
                  </a:cubicBezTo>
                  <a:cubicBezTo>
                    <a:pt x="69070" y="85840"/>
                    <a:pt x="72523" y="80152"/>
                    <a:pt x="78168" y="78678"/>
                  </a:cubicBezTo>
                  <a:lnTo>
                    <a:pt x="386315" y="5004"/>
                  </a:lnTo>
                  <a:lnTo>
                    <a:pt x="384602" y="-136"/>
                  </a:lnTo>
                  <a:lnTo>
                    <a:pt x="76198" y="38415"/>
                  </a:lnTo>
                  <a:cubicBezTo>
                    <a:pt x="48801" y="46382"/>
                    <a:pt x="25902" y="65280"/>
                    <a:pt x="12890" y="90672"/>
                  </a:cubicBezTo>
                  <a:cubicBezTo>
                    <a:pt x="4374" y="106460"/>
                    <a:pt x="-72" y="124134"/>
                    <a:pt x="-46" y="142072"/>
                  </a:cubicBezTo>
                  <a:cubicBezTo>
                    <a:pt x="605" y="142167"/>
                    <a:pt x="1204" y="142467"/>
                    <a:pt x="1667" y="142929"/>
                  </a:cubicBezTo>
                  <a:cubicBezTo>
                    <a:pt x="4066" y="143786"/>
                    <a:pt x="43644" y="171200"/>
                    <a:pt x="112178" y="15149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E4C5092-35C7-7121-A3BC-E919816C2AD8}"/>
                </a:ext>
              </a:extLst>
            </p:cNvPr>
            <p:cNvSpPr/>
            <p:nvPr/>
          </p:nvSpPr>
          <p:spPr>
            <a:xfrm>
              <a:off x="3174868" y="1563818"/>
              <a:ext cx="152489" cy="150776"/>
            </a:xfrm>
            <a:custGeom>
              <a:avLst/>
              <a:gdLst>
                <a:gd name="connsiteX0" fmla="*/ 152442 w 152489"/>
                <a:gd name="connsiteY0" fmla="*/ 74396 h 150776"/>
                <a:gd name="connsiteX1" fmla="*/ 147302 w 152489"/>
                <a:gd name="connsiteY1" fmla="*/ 47839 h 150776"/>
                <a:gd name="connsiteX2" fmla="*/ 109094 w 152489"/>
                <a:gd name="connsiteY2" fmla="*/ 7575 h 150776"/>
                <a:gd name="connsiteX3" fmla="*/ 76198 w 152489"/>
                <a:gd name="connsiteY3" fmla="*/ -135 h 150776"/>
                <a:gd name="connsiteX4" fmla="*/ -47 w 152489"/>
                <a:gd name="connsiteY4" fmla="*/ 75252 h 150776"/>
                <a:gd name="connsiteX5" fmla="*/ -47 w 152489"/>
                <a:gd name="connsiteY5" fmla="*/ 89816 h 150776"/>
                <a:gd name="connsiteX6" fmla="*/ -47 w 152489"/>
                <a:gd name="connsiteY6" fmla="*/ 89816 h 150776"/>
                <a:gd name="connsiteX7" fmla="*/ 74485 w 152489"/>
                <a:gd name="connsiteY7" fmla="*/ 150640 h 150776"/>
                <a:gd name="connsiteX8" fmla="*/ 152442 w 152489"/>
                <a:gd name="connsiteY8" fmla="*/ 74396 h 150776"/>
                <a:gd name="connsiteX9" fmla="*/ 121259 w 152489"/>
                <a:gd name="connsiteY9" fmla="*/ 68399 h 150776"/>
                <a:gd name="connsiteX10" fmla="*/ 107381 w 152489"/>
                <a:gd name="connsiteY10" fmla="*/ 62402 h 150776"/>
                <a:gd name="connsiteX11" fmla="*/ 77055 w 152489"/>
                <a:gd name="connsiteY11" fmla="*/ 41842 h 150776"/>
                <a:gd name="connsiteX12" fmla="*/ 44158 w 152489"/>
                <a:gd name="connsiteY12" fmla="*/ 74396 h 150776"/>
                <a:gd name="connsiteX13" fmla="*/ 44158 w 152489"/>
                <a:gd name="connsiteY13" fmla="*/ 74396 h 150776"/>
                <a:gd name="connsiteX14" fmla="*/ 45015 w 152489"/>
                <a:gd name="connsiteY14" fmla="*/ 80392 h 150776"/>
                <a:gd name="connsiteX15" fmla="*/ 77055 w 152489"/>
                <a:gd name="connsiteY15" fmla="*/ 106093 h 150776"/>
                <a:gd name="connsiteX16" fmla="*/ 88671 w 152489"/>
                <a:gd name="connsiteY16" fmla="*/ 115996 h 150776"/>
                <a:gd name="connsiteX17" fmla="*/ 78768 w 152489"/>
                <a:gd name="connsiteY17" fmla="*/ 127612 h 150776"/>
                <a:gd name="connsiteX18" fmla="*/ 76198 w 152489"/>
                <a:gd name="connsiteY18" fmla="*/ 127510 h 150776"/>
                <a:gd name="connsiteX19" fmla="*/ 22484 w 152489"/>
                <a:gd name="connsiteY19" fmla="*/ 83819 h 150776"/>
                <a:gd name="connsiteX20" fmla="*/ 21627 w 152489"/>
                <a:gd name="connsiteY20" fmla="*/ 73539 h 150776"/>
                <a:gd name="connsiteX21" fmla="*/ 76198 w 152489"/>
                <a:gd name="connsiteY21" fmla="*/ 19568 h 150776"/>
                <a:gd name="connsiteX22" fmla="*/ 126485 w 152489"/>
                <a:gd name="connsiteY22" fmla="*/ 53835 h 150776"/>
                <a:gd name="connsiteX23" fmla="*/ 122167 w 152489"/>
                <a:gd name="connsiteY23" fmla="*/ 67971 h 150776"/>
                <a:gd name="connsiteX24" fmla="*/ 121259 w 152489"/>
                <a:gd name="connsiteY24" fmla="*/ 68399 h 150776"/>
                <a:gd name="connsiteX25" fmla="*/ 87506 w 152489"/>
                <a:gd name="connsiteY25" fmla="*/ 74396 h 150776"/>
                <a:gd name="connsiteX26" fmla="*/ 76198 w 152489"/>
                <a:gd name="connsiteY26" fmla="*/ 85704 h 150776"/>
                <a:gd name="connsiteX27" fmla="*/ 64890 w 152489"/>
                <a:gd name="connsiteY27" fmla="*/ 74396 h 150776"/>
                <a:gd name="connsiteX28" fmla="*/ 75341 w 152489"/>
                <a:gd name="connsiteY28" fmla="*/ 63259 h 150776"/>
                <a:gd name="connsiteX29" fmla="*/ 75341 w 152489"/>
                <a:gd name="connsiteY29" fmla="*/ 63259 h 150776"/>
                <a:gd name="connsiteX30" fmla="*/ 87506 w 152489"/>
                <a:gd name="connsiteY30" fmla="*/ 74370 h 150776"/>
                <a:gd name="connsiteX31" fmla="*/ 87506 w 152489"/>
                <a:gd name="connsiteY31" fmla="*/ 74396 h 15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2489" h="150776">
                  <a:moveTo>
                    <a:pt x="152442" y="74396"/>
                  </a:moveTo>
                  <a:cubicBezTo>
                    <a:pt x="152477" y="65289"/>
                    <a:pt x="150729" y="56268"/>
                    <a:pt x="147302" y="47839"/>
                  </a:cubicBezTo>
                  <a:cubicBezTo>
                    <a:pt x="140380" y="29900"/>
                    <a:pt x="126648" y="15422"/>
                    <a:pt x="109094" y="7575"/>
                  </a:cubicBezTo>
                  <a:cubicBezTo>
                    <a:pt x="98874" y="2495"/>
                    <a:pt x="87609" y="-144"/>
                    <a:pt x="76198" y="-135"/>
                  </a:cubicBezTo>
                  <a:cubicBezTo>
                    <a:pt x="34349" y="-324"/>
                    <a:pt x="236" y="33404"/>
                    <a:pt x="-47" y="75252"/>
                  </a:cubicBezTo>
                  <a:lnTo>
                    <a:pt x="-47" y="89816"/>
                  </a:lnTo>
                  <a:lnTo>
                    <a:pt x="-47" y="89816"/>
                  </a:lnTo>
                  <a:cubicBezTo>
                    <a:pt x="7133" y="125257"/>
                    <a:pt x="38324" y="150709"/>
                    <a:pt x="74485" y="150640"/>
                  </a:cubicBezTo>
                  <a:cubicBezTo>
                    <a:pt x="118689" y="148927"/>
                    <a:pt x="152442" y="115516"/>
                    <a:pt x="152442" y="74396"/>
                  </a:cubicBezTo>
                  <a:close/>
                  <a:moveTo>
                    <a:pt x="121259" y="68399"/>
                  </a:moveTo>
                  <a:cubicBezTo>
                    <a:pt x="115777" y="70241"/>
                    <a:pt x="109797" y="67654"/>
                    <a:pt x="107381" y="62402"/>
                  </a:cubicBezTo>
                  <a:cubicBezTo>
                    <a:pt x="102095" y="50263"/>
                    <a:pt x="90290" y="42262"/>
                    <a:pt x="77055" y="41842"/>
                  </a:cubicBezTo>
                  <a:cubicBezTo>
                    <a:pt x="58979" y="41748"/>
                    <a:pt x="44252" y="56320"/>
                    <a:pt x="44158" y="74396"/>
                  </a:cubicBezTo>
                  <a:cubicBezTo>
                    <a:pt x="44158" y="74396"/>
                    <a:pt x="44158" y="74396"/>
                    <a:pt x="44158" y="74396"/>
                  </a:cubicBezTo>
                  <a:cubicBezTo>
                    <a:pt x="44021" y="76435"/>
                    <a:pt x="44312" y="78474"/>
                    <a:pt x="45015" y="80392"/>
                  </a:cubicBezTo>
                  <a:cubicBezTo>
                    <a:pt x="47919" y="95676"/>
                    <a:pt x="61506" y="106573"/>
                    <a:pt x="77055" y="106093"/>
                  </a:cubicBezTo>
                  <a:cubicBezTo>
                    <a:pt x="83000" y="105622"/>
                    <a:pt x="88200" y="110051"/>
                    <a:pt x="88671" y="115996"/>
                  </a:cubicBezTo>
                  <a:cubicBezTo>
                    <a:pt x="89151" y="121933"/>
                    <a:pt x="84713" y="127141"/>
                    <a:pt x="78768" y="127612"/>
                  </a:cubicBezTo>
                  <a:cubicBezTo>
                    <a:pt x="77911" y="127681"/>
                    <a:pt x="77046" y="127647"/>
                    <a:pt x="76198" y="127510"/>
                  </a:cubicBezTo>
                  <a:cubicBezTo>
                    <a:pt x="50155" y="127655"/>
                    <a:pt x="27641" y="109348"/>
                    <a:pt x="22484" y="83819"/>
                  </a:cubicBezTo>
                  <a:cubicBezTo>
                    <a:pt x="21773" y="80444"/>
                    <a:pt x="21490" y="76991"/>
                    <a:pt x="21627" y="73539"/>
                  </a:cubicBezTo>
                  <a:cubicBezTo>
                    <a:pt x="21953" y="43632"/>
                    <a:pt x="46291" y="19568"/>
                    <a:pt x="76198" y="19568"/>
                  </a:cubicBezTo>
                  <a:cubicBezTo>
                    <a:pt x="98454" y="19431"/>
                    <a:pt x="118475" y="33070"/>
                    <a:pt x="126485" y="53835"/>
                  </a:cubicBezTo>
                  <a:cubicBezTo>
                    <a:pt x="129192" y="58933"/>
                    <a:pt x="127265" y="65263"/>
                    <a:pt x="122167" y="67971"/>
                  </a:cubicBezTo>
                  <a:cubicBezTo>
                    <a:pt x="121867" y="68125"/>
                    <a:pt x="121568" y="68271"/>
                    <a:pt x="121259" y="68399"/>
                  </a:cubicBezTo>
                  <a:close/>
                  <a:moveTo>
                    <a:pt x="87506" y="74396"/>
                  </a:moveTo>
                  <a:cubicBezTo>
                    <a:pt x="87506" y="80641"/>
                    <a:pt x="82443" y="85704"/>
                    <a:pt x="76198" y="85704"/>
                  </a:cubicBezTo>
                  <a:cubicBezTo>
                    <a:pt x="69953" y="85704"/>
                    <a:pt x="64890" y="80641"/>
                    <a:pt x="64890" y="74396"/>
                  </a:cubicBezTo>
                  <a:cubicBezTo>
                    <a:pt x="64958" y="68536"/>
                    <a:pt x="69499" y="63704"/>
                    <a:pt x="75341" y="63259"/>
                  </a:cubicBezTo>
                  <a:lnTo>
                    <a:pt x="75341" y="63259"/>
                  </a:lnTo>
                  <a:cubicBezTo>
                    <a:pt x="81766" y="62968"/>
                    <a:pt x="87215" y="67945"/>
                    <a:pt x="87506" y="74370"/>
                  </a:cubicBezTo>
                  <a:cubicBezTo>
                    <a:pt x="87506" y="74379"/>
                    <a:pt x="87506" y="74387"/>
                    <a:pt x="87506" y="7439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D0833B89-30C5-943B-FFAA-DCEC094DB746}"/>
                </a:ext>
              </a:extLst>
            </p:cNvPr>
            <p:cNvSpPr/>
            <p:nvPr/>
          </p:nvSpPr>
          <p:spPr>
            <a:xfrm>
              <a:off x="3501504" y="1368496"/>
              <a:ext cx="57482" cy="140506"/>
            </a:xfrm>
            <a:custGeom>
              <a:avLst/>
              <a:gdLst>
                <a:gd name="connsiteX0" fmla="*/ -31 w 57482"/>
                <a:gd name="connsiteY0" fmla="*/ 18711 h 140506"/>
                <a:gd name="connsiteX1" fmla="*/ 33808 w 57482"/>
                <a:gd name="connsiteY1" fmla="*/ 131792 h 140506"/>
                <a:gd name="connsiteX2" fmla="*/ 36378 w 57482"/>
                <a:gd name="connsiteY2" fmla="*/ 136076 h 140506"/>
                <a:gd name="connsiteX3" fmla="*/ 44945 w 57482"/>
                <a:gd name="connsiteY3" fmla="*/ 140359 h 140506"/>
                <a:gd name="connsiteX4" fmla="*/ 54539 w 57482"/>
                <a:gd name="connsiteY4" fmla="*/ 135219 h 140506"/>
                <a:gd name="connsiteX5" fmla="*/ 57110 w 57482"/>
                <a:gd name="connsiteY5" fmla="*/ 122369 h 140506"/>
                <a:gd name="connsiteX6" fmla="*/ 23357 w 57482"/>
                <a:gd name="connsiteY6" fmla="*/ 9287 h 140506"/>
                <a:gd name="connsiteX7" fmla="*/ 12048 w 57482"/>
                <a:gd name="connsiteY7" fmla="*/ -136 h 140506"/>
                <a:gd name="connsiteX8" fmla="*/ 3482 w 57482"/>
                <a:gd name="connsiteY8" fmla="*/ 4147 h 140506"/>
                <a:gd name="connsiteX9" fmla="*/ -31 w 57482"/>
                <a:gd name="connsiteY9" fmla="*/ 15284 h 1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482" h="140506">
                  <a:moveTo>
                    <a:pt x="-31" y="18711"/>
                  </a:moveTo>
                  <a:lnTo>
                    <a:pt x="33808" y="131792"/>
                  </a:lnTo>
                  <a:cubicBezTo>
                    <a:pt x="34665" y="133506"/>
                    <a:pt x="34665" y="135219"/>
                    <a:pt x="36378" y="136076"/>
                  </a:cubicBezTo>
                  <a:cubicBezTo>
                    <a:pt x="38537" y="138603"/>
                    <a:pt x="41629" y="140153"/>
                    <a:pt x="44945" y="140359"/>
                  </a:cubicBezTo>
                  <a:cubicBezTo>
                    <a:pt x="48843" y="140539"/>
                    <a:pt x="52526" y="138569"/>
                    <a:pt x="54539" y="135219"/>
                  </a:cubicBezTo>
                  <a:cubicBezTo>
                    <a:pt x="57067" y="131450"/>
                    <a:pt x="57992" y="126824"/>
                    <a:pt x="57110" y="122369"/>
                  </a:cubicBezTo>
                  <a:lnTo>
                    <a:pt x="23357" y="9287"/>
                  </a:lnTo>
                  <a:cubicBezTo>
                    <a:pt x="21917" y="4096"/>
                    <a:pt x="17411" y="344"/>
                    <a:pt x="12048" y="-136"/>
                  </a:cubicBezTo>
                  <a:cubicBezTo>
                    <a:pt x="8724" y="44"/>
                    <a:pt x="5615" y="1594"/>
                    <a:pt x="3482" y="4147"/>
                  </a:cubicBezTo>
                  <a:cubicBezTo>
                    <a:pt x="1040" y="7334"/>
                    <a:pt x="-202" y="11275"/>
                    <a:pt x="-31" y="1528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516EE867-50A0-4899-BE7E-2D77B5C3879E}"/>
                </a:ext>
              </a:extLst>
            </p:cNvPr>
            <p:cNvSpPr/>
            <p:nvPr/>
          </p:nvSpPr>
          <p:spPr>
            <a:xfrm>
              <a:off x="3179076" y="1325564"/>
              <a:ext cx="97993" cy="87479"/>
            </a:xfrm>
            <a:custGeom>
              <a:avLst/>
              <a:gdLst>
                <a:gd name="connsiteX0" fmla="*/ 9623 w 97993"/>
                <a:gd name="connsiteY0" fmla="*/ 20522 h 87479"/>
                <a:gd name="connsiteX1" fmla="*/ 45946 w 97993"/>
                <a:gd name="connsiteY1" fmla="*/ 61643 h 87479"/>
                <a:gd name="connsiteX2" fmla="*/ 21702 w 97993"/>
                <a:gd name="connsiteY2" fmla="*/ 64213 h 87479"/>
                <a:gd name="connsiteX3" fmla="*/ 22559 w 97993"/>
                <a:gd name="connsiteY3" fmla="*/ 87343 h 87479"/>
                <a:gd name="connsiteX4" fmla="*/ 97947 w 97993"/>
                <a:gd name="connsiteY4" fmla="*/ 77920 h 87479"/>
                <a:gd name="connsiteX5" fmla="*/ 97090 w 97993"/>
                <a:gd name="connsiteY5" fmla="*/ 56503 h 87479"/>
                <a:gd name="connsiteX6" fmla="*/ 67620 w 97993"/>
                <a:gd name="connsiteY6" fmla="*/ 59930 h 87479"/>
                <a:gd name="connsiteX7" fmla="*/ 12193 w 97993"/>
                <a:gd name="connsiteY7" fmla="*/ -38 h 87479"/>
                <a:gd name="connsiteX8" fmla="*/ 54 w 97993"/>
                <a:gd name="connsiteY8" fmla="*/ 9214 h 87479"/>
                <a:gd name="connsiteX9" fmla="*/ 28 w 97993"/>
                <a:gd name="connsiteY9" fmla="*/ 9386 h 87479"/>
                <a:gd name="connsiteX10" fmla="*/ 8690 w 97993"/>
                <a:gd name="connsiteY10" fmla="*/ 20454 h 87479"/>
                <a:gd name="connsiteX11" fmla="*/ 9623 w 97993"/>
                <a:gd name="connsiteY11" fmla="*/ 20522 h 87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993" h="87479">
                  <a:moveTo>
                    <a:pt x="9623" y="20522"/>
                  </a:moveTo>
                  <a:cubicBezTo>
                    <a:pt x="9623" y="20522"/>
                    <a:pt x="38151" y="24806"/>
                    <a:pt x="45946" y="61643"/>
                  </a:cubicBezTo>
                  <a:lnTo>
                    <a:pt x="21702" y="64213"/>
                  </a:lnTo>
                  <a:lnTo>
                    <a:pt x="22559" y="87343"/>
                  </a:lnTo>
                  <a:lnTo>
                    <a:pt x="97947" y="77920"/>
                  </a:lnTo>
                  <a:lnTo>
                    <a:pt x="97090" y="56503"/>
                  </a:lnTo>
                  <a:lnTo>
                    <a:pt x="67620" y="59930"/>
                  </a:lnTo>
                  <a:cubicBezTo>
                    <a:pt x="57255" y="5959"/>
                    <a:pt x="13906" y="-38"/>
                    <a:pt x="12193" y="-38"/>
                  </a:cubicBezTo>
                  <a:cubicBezTo>
                    <a:pt x="6282" y="-835"/>
                    <a:pt x="851" y="3303"/>
                    <a:pt x="54" y="9214"/>
                  </a:cubicBezTo>
                  <a:cubicBezTo>
                    <a:pt x="46" y="9274"/>
                    <a:pt x="37" y="9326"/>
                    <a:pt x="28" y="9386"/>
                  </a:cubicBezTo>
                  <a:cubicBezTo>
                    <a:pt x="-640" y="14834"/>
                    <a:pt x="3241" y="19786"/>
                    <a:pt x="8690" y="20454"/>
                  </a:cubicBezTo>
                  <a:cubicBezTo>
                    <a:pt x="8998" y="20488"/>
                    <a:pt x="9315" y="20514"/>
                    <a:pt x="9623" y="20522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B752BA24-8BDE-BB0B-B537-01F62A33287F}"/>
                </a:ext>
              </a:extLst>
            </p:cNvPr>
            <p:cNvSpPr/>
            <p:nvPr/>
          </p:nvSpPr>
          <p:spPr>
            <a:xfrm>
              <a:off x="3077892" y="1712880"/>
              <a:ext cx="381221" cy="22273"/>
            </a:xfrm>
            <a:custGeom>
              <a:avLst/>
              <a:gdLst>
                <a:gd name="connsiteX0" fmla="*/ 369010 w 381221"/>
                <a:gd name="connsiteY0" fmla="*/ -136 h 22273"/>
                <a:gd name="connsiteX1" fmla="*/ 11090 w 381221"/>
                <a:gd name="connsiteY1" fmla="*/ -136 h 22273"/>
                <a:gd name="connsiteX2" fmla="*/ -47 w 381221"/>
                <a:gd name="connsiteY2" fmla="*/ 11001 h 22273"/>
                <a:gd name="connsiteX3" fmla="*/ 11090 w 381221"/>
                <a:gd name="connsiteY3" fmla="*/ 22138 h 22273"/>
                <a:gd name="connsiteX4" fmla="*/ 369867 w 381221"/>
                <a:gd name="connsiteY4" fmla="*/ 22138 h 22273"/>
                <a:gd name="connsiteX5" fmla="*/ 381175 w 381221"/>
                <a:gd name="connsiteY5" fmla="*/ 11001 h 22273"/>
                <a:gd name="connsiteX6" fmla="*/ 369010 w 381221"/>
                <a:gd name="connsiteY6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221" h="22273">
                  <a:moveTo>
                    <a:pt x="369010" y="-136"/>
                  </a:moveTo>
                  <a:lnTo>
                    <a:pt x="11090" y="-136"/>
                  </a:lnTo>
                  <a:cubicBezTo>
                    <a:pt x="4939" y="-136"/>
                    <a:pt x="-47" y="4850"/>
                    <a:pt x="-47" y="11001"/>
                  </a:cubicBezTo>
                  <a:cubicBezTo>
                    <a:pt x="-47" y="17152"/>
                    <a:pt x="4939" y="22138"/>
                    <a:pt x="11090" y="22138"/>
                  </a:cubicBezTo>
                  <a:lnTo>
                    <a:pt x="369867" y="22138"/>
                  </a:lnTo>
                  <a:cubicBezTo>
                    <a:pt x="376026" y="22095"/>
                    <a:pt x="381038" y="17160"/>
                    <a:pt x="381175" y="11001"/>
                  </a:cubicBezTo>
                  <a:cubicBezTo>
                    <a:pt x="380601" y="4704"/>
                    <a:pt x="375333" y="-119"/>
                    <a:pt x="36901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FFA84D11-08F5-147F-FB0D-A16526F69EBA}"/>
                </a:ext>
              </a:extLst>
            </p:cNvPr>
            <p:cNvSpPr/>
            <p:nvPr/>
          </p:nvSpPr>
          <p:spPr>
            <a:xfrm>
              <a:off x="3471364" y="1712880"/>
              <a:ext cx="33496" cy="22273"/>
            </a:xfrm>
            <a:custGeom>
              <a:avLst/>
              <a:gdLst>
                <a:gd name="connsiteX0" fmla="*/ 22313 w 33496"/>
                <a:gd name="connsiteY0" fmla="*/ -136 h 22273"/>
                <a:gd name="connsiteX1" fmla="*/ 11090 w 33496"/>
                <a:gd name="connsiteY1" fmla="*/ -136 h 22273"/>
                <a:gd name="connsiteX2" fmla="*/ -47 w 33496"/>
                <a:gd name="connsiteY2" fmla="*/ 11001 h 22273"/>
                <a:gd name="connsiteX3" fmla="*/ 11090 w 33496"/>
                <a:gd name="connsiteY3" fmla="*/ 22138 h 22273"/>
                <a:gd name="connsiteX4" fmla="*/ 22313 w 33496"/>
                <a:gd name="connsiteY4" fmla="*/ 22138 h 22273"/>
                <a:gd name="connsiteX5" fmla="*/ 33450 w 33496"/>
                <a:gd name="connsiteY5" fmla="*/ 11001 h 22273"/>
                <a:gd name="connsiteX6" fmla="*/ 22313 w 33496"/>
                <a:gd name="connsiteY6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496" h="22273">
                  <a:moveTo>
                    <a:pt x="22313" y="-136"/>
                  </a:moveTo>
                  <a:lnTo>
                    <a:pt x="11090" y="-136"/>
                  </a:lnTo>
                  <a:cubicBezTo>
                    <a:pt x="4939" y="-136"/>
                    <a:pt x="-47" y="4850"/>
                    <a:pt x="-47" y="11001"/>
                  </a:cubicBezTo>
                  <a:cubicBezTo>
                    <a:pt x="-47" y="17152"/>
                    <a:pt x="4939" y="22138"/>
                    <a:pt x="11090" y="22138"/>
                  </a:cubicBezTo>
                  <a:lnTo>
                    <a:pt x="22313" y="22138"/>
                  </a:lnTo>
                  <a:cubicBezTo>
                    <a:pt x="28464" y="22138"/>
                    <a:pt x="33450" y="17152"/>
                    <a:pt x="33450" y="11001"/>
                  </a:cubicBezTo>
                  <a:cubicBezTo>
                    <a:pt x="33450" y="4850"/>
                    <a:pt x="28464" y="-136"/>
                    <a:pt x="22313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F715CBC0-81D1-CB5D-B1FD-0732393F5AF8}"/>
                </a:ext>
              </a:extLst>
            </p:cNvPr>
            <p:cNvSpPr/>
            <p:nvPr/>
          </p:nvSpPr>
          <p:spPr>
            <a:xfrm>
              <a:off x="3514527" y="1712864"/>
              <a:ext cx="22556" cy="22300"/>
            </a:xfrm>
            <a:custGeom>
              <a:avLst/>
              <a:gdLst>
                <a:gd name="connsiteX0" fmla="*/ 11275 w 22556"/>
                <a:gd name="connsiteY0" fmla="*/ -119 h 22300"/>
                <a:gd name="connsiteX1" fmla="*/ 3479 w 22556"/>
                <a:gd name="connsiteY1" fmla="*/ 3307 h 22300"/>
                <a:gd name="connsiteX2" fmla="*/ -33 w 22556"/>
                <a:gd name="connsiteY2" fmla="*/ 11018 h 22300"/>
                <a:gd name="connsiteX3" fmla="*/ 3479 w 22556"/>
                <a:gd name="connsiteY3" fmla="*/ 18728 h 22300"/>
                <a:gd name="connsiteX4" fmla="*/ 11275 w 22556"/>
                <a:gd name="connsiteY4" fmla="*/ 22154 h 22300"/>
                <a:gd name="connsiteX5" fmla="*/ 19071 w 22556"/>
                <a:gd name="connsiteY5" fmla="*/ 18728 h 22300"/>
                <a:gd name="connsiteX6" fmla="*/ 22497 w 22556"/>
                <a:gd name="connsiteY6" fmla="*/ 11018 h 22300"/>
                <a:gd name="connsiteX7" fmla="*/ 19071 w 22556"/>
                <a:gd name="connsiteY7" fmla="*/ 3307 h 22300"/>
                <a:gd name="connsiteX8" fmla="*/ 11275 w 22556"/>
                <a:gd name="connsiteY8" fmla="*/ -119 h 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56" h="22300">
                  <a:moveTo>
                    <a:pt x="11275" y="-119"/>
                  </a:moveTo>
                  <a:cubicBezTo>
                    <a:pt x="8277" y="-299"/>
                    <a:pt x="5372" y="977"/>
                    <a:pt x="3479" y="3307"/>
                  </a:cubicBezTo>
                  <a:cubicBezTo>
                    <a:pt x="1440" y="5389"/>
                    <a:pt x="198" y="8113"/>
                    <a:pt x="-33" y="11018"/>
                  </a:cubicBezTo>
                  <a:cubicBezTo>
                    <a:pt x="-196" y="14007"/>
                    <a:pt x="1123" y="16886"/>
                    <a:pt x="3479" y="18728"/>
                  </a:cubicBezTo>
                  <a:cubicBezTo>
                    <a:pt x="5612" y="20732"/>
                    <a:pt x="8362" y="21940"/>
                    <a:pt x="11275" y="22154"/>
                  </a:cubicBezTo>
                  <a:cubicBezTo>
                    <a:pt x="14265" y="22291"/>
                    <a:pt x="17152" y="21024"/>
                    <a:pt x="19071" y="18728"/>
                  </a:cubicBezTo>
                  <a:cubicBezTo>
                    <a:pt x="21058" y="16620"/>
                    <a:pt x="22266" y="13905"/>
                    <a:pt x="22497" y="11018"/>
                  </a:cubicBezTo>
                  <a:cubicBezTo>
                    <a:pt x="22652" y="8045"/>
                    <a:pt x="21375" y="5184"/>
                    <a:pt x="19071" y="3307"/>
                  </a:cubicBezTo>
                  <a:cubicBezTo>
                    <a:pt x="17152" y="1012"/>
                    <a:pt x="14265" y="-256"/>
                    <a:pt x="11275" y="-11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2334CFBE-71E1-B7F7-44EE-617AC7731EF9}"/>
                </a:ext>
              </a:extLst>
            </p:cNvPr>
            <p:cNvSpPr/>
            <p:nvPr/>
          </p:nvSpPr>
          <p:spPr>
            <a:xfrm>
              <a:off x="3417650" y="1648630"/>
              <a:ext cx="163625" cy="22273"/>
            </a:xfrm>
            <a:custGeom>
              <a:avLst/>
              <a:gdLst>
                <a:gd name="connsiteX0" fmla="*/ 151500 w 163625"/>
                <a:gd name="connsiteY0" fmla="*/ -136 h 22273"/>
                <a:gd name="connsiteX1" fmla="*/ 11090 w 163625"/>
                <a:gd name="connsiteY1" fmla="*/ -136 h 22273"/>
                <a:gd name="connsiteX2" fmla="*/ -47 w 163625"/>
                <a:gd name="connsiteY2" fmla="*/ 11001 h 22273"/>
                <a:gd name="connsiteX3" fmla="*/ 11090 w 163625"/>
                <a:gd name="connsiteY3" fmla="*/ 22138 h 22273"/>
                <a:gd name="connsiteX4" fmla="*/ 152357 w 163625"/>
                <a:gd name="connsiteY4" fmla="*/ 22138 h 22273"/>
                <a:gd name="connsiteX5" fmla="*/ 163579 w 163625"/>
                <a:gd name="connsiteY5" fmla="*/ 11001 h 22273"/>
                <a:gd name="connsiteX6" fmla="*/ 151500 w 163625"/>
                <a:gd name="connsiteY6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625" h="22273">
                  <a:moveTo>
                    <a:pt x="151500" y="-136"/>
                  </a:moveTo>
                  <a:lnTo>
                    <a:pt x="11090" y="-136"/>
                  </a:lnTo>
                  <a:cubicBezTo>
                    <a:pt x="4939" y="-136"/>
                    <a:pt x="-47" y="4850"/>
                    <a:pt x="-47" y="11001"/>
                  </a:cubicBezTo>
                  <a:cubicBezTo>
                    <a:pt x="-47" y="17152"/>
                    <a:pt x="4939" y="22138"/>
                    <a:pt x="11090" y="22138"/>
                  </a:cubicBezTo>
                  <a:lnTo>
                    <a:pt x="152357" y="22138"/>
                  </a:lnTo>
                  <a:cubicBezTo>
                    <a:pt x="158482" y="22043"/>
                    <a:pt x="163442" y="17126"/>
                    <a:pt x="163579" y="11001"/>
                  </a:cubicBezTo>
                  <a:cubicBezTo>
                    <a:pt x="163048" y="4721"/>
                    <a:pt x="157805" y="-110"/>
                    <a:pt x="15150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CE8FF187-45CE-E31F-F1C5-A76E12764E8E}"/>
                </a:ext>
              </a:extLst>
            </p:cNvPr>
            <p:cNvSpPr/>
            <p:nvPr/>
          </p:nvSpPr>
          <p:spPr>
            <a:xfrm>
              <a:off x="3395976" y="1616933"/>
              <a:ext cx="98517" cy="22273"/>
            </a:xfrm>
            <a:custGeom>
              <a:avLst/>
              <a:gdLst>
                <a:gd name="connsiteX0" fmla="*/ 11090 w 98517"/>
                <a:gd name="connsiteY0" fmla="*/ -136 h 22273"/>
                <a:gd name="connsiteX1" fmla="*/ -47 w 98517"/>
                <a:gd name="connsiteY1" fmla="*/ 11001 h 22273"/>
                <a:gd name="connsiteX2" fmla="*/ 11090 w 98517"/>
                <a:gd name="connsiteY2" fmla="*/ 22138 h 22273"/>
                <a:gd name="connsiteX3" fmla="*/ 87335 w 98517"/>
                <a:gd name="connsiteY3" fmla="*/ 22138 h 22273"/>
                <a:gd name="connsiteX4" fmla="*/ 98471 w 98517"/>
                <a:gd name="connsiteY4" fmla="*/ 11001 h 22273"/>
                <a:gd name="connsiteX5" fmla="*/ 87335 w 98517"/>
                <a:gd name="connsiteY5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17" h="22273">
                  <a:moveTo>
                    <a:pt x="11090" y="-136"/>
                  </a:moveTo>
                  <a:cubicBezTo>
                    <a:pt x="4939" y="-136"/>
                    <a:pt x="-47" y="4850"/>
                    <a:pt x="-47" y="11001"/>
                  </a:cubicBezTo>
                  <a:cubicBezTo>
                    <a:pt x="-47" y="17152"/>
                    <a:pt x="4939" y="22138"/>
                    <a:pt x="11090" y="22138"/>
                  </a:cubicBezTo>
                  <a:lnTo>
                    <a:pt x="87335" y="22138"/>
                  </a:lnTo>
                  <a:cubicBezTo>
                    <a:pt x="93486" y="22138"/>
                    <a:pt x="98471" y="17152"/>
                    <a:pt x="98471" y="11001"/>
                  </a:cubicBezTo>
                  <a:cubicBezTo>
                    <a:pt x="98471" y="4850"/>
                    <a:pt x="93486" y="-136"/>
                    <a:pt x="8733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33" name="Graphic 2">
            <a:extLst>
              <a:ext uri="{FF2B5EF4-FFF2-40B4-BE49-F238E27FC236}">
                <a16:creationId xmlns:a16="http://schemas.microsoft.com/office/drawing/2014/main" id="{72DDD0E1-43BB-F4E7-6623-3C82B46A956D}"/>
              </a:ext>
            </a:extLst>
          </p:cNvPr>
          <p:cNvGrpSpPr/>
          <p:nvPr/>
        </p:nvGrpSpPr>
        <p:grpSpPr>
          <a:xfrm>
            <a:off x="2014754" y="1283685"/>
            <a:ext cx="445131" cy="431768"/>
            <a:chOff x="2014754" y="1283685"/>
            <a:chExt cx="445131" cy="431768"/>
          </a:xfrm>
          <a:solidFill>
            <a:srgbClr val="000000"/>
          </a:solidFill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8FE753DD-D258-7AEC-8282-D746C03C3873}"/>
                </a:ext>
              </a:extLst>
            </p:cNvPr>
            <p:cNvSpPr/>
            <p:nvPr/>
          </p:nvSpPr>
          <p:spPr>
            <a:xfrm>
              <a:off x="2275356" y="1395910"/>
              <a:ext cx="21588" cy="32553"/>
            </a:xfrm>
            <a:custGeom>
              <a:avLst/>
              <a:gdLst>
                <a:gd name="connsiteX0" fmla="*/ 21588 w 21588"/>
                <a:gd name="connsiteY0" fmla="*/ 0 h 32553"/>
                <a:gd name="connsiteX1" fmla="*/ 10366 w 21588"/>
                <a:gd name="connsiteY1" fmla="*/ 0 h 32553"/>
                <a:gd name="connsiteX2" fmla="*/ 10366 w 21588"/>
                <a:gd name="connsiteY2" fmla="*/ 0 h 32553"/>
                <a:gd name="connsiteX3" fmla="*/ 0 w 21588"/>
                <a:gd name="connsiteY3" fmla="*/ 0 h 32553"/>
                <a:gd name="connsiteX4" fmla="*/ 0 w 21588"/>
                <a:gd name="connsiteY4" fmla="*/ 32554 h 32553"/>
                <a:gd name="connsiteX5" fmla="*/ 21588 w 21588"/>
                <a:gd name="connsiteY5" fmla="*/ 32554 h 32553"/>
                <a:gd name="connsiteX6" fmla="*/ 21588 w 21588"/>
                <a:gd name="connsiteY6" fmla="*/ 0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88" h="32553">
                  <a:moveTo>
                    <a:pt x="21588" y="0"/>
                  </a:moveTo>
                  <a:lnTo>
                    <a:pt x="10366" y="0"/>
                  </a:lnTo>
                  <a:lnTo>
                    <a:pt x="10366" y="0"/>
                  </a:lnTo>
                  <a:lnTo>
                    <a:pt x="0" y="0"/>
                  </a:lnTo>
                  <a:lnTo>
                    <a:pt x="0" y="32554"/>
                  </a:lnTo>
                  <a:lnTo>
                    <a:pt x="21588" y="32554"/>
                  </a:lnTo>
                  <a:lnTo>
                    <a:pt x="21588" y="0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EB537DC1-DE73-C75B-AEDF-20BDC08A5ADF}"/>
                </a:ext>
              </a:extLst>
            </p:cNvPr>
            <p:cNvSpPr/>
            <p:nvPr/>
          </p:nvSpPr>
          <p:spPr>
            <a:xfrm>
              <a:off x="2300457" y="1318789"/>
              <a:ext cx="50393" cy="53133"/>
            </a:xfrm>
            <a:custGeom>
              <a:avLst/>
              <a:gdLst>
                <a:gd name="connsiteX0" fmla="*/ 44158 w 50393"/>
                <a:gd name="connsiteY0" fmla="*/ 41004 h 53133"/>
                <a:gd name="connsiteX1" fmla="*/ 50240 w 50393"/>
                <a:gd name="connsiteY1" fmla="*/ 23014 h 53133"/>
                <a:gd name="connsiteX2" fmla="*/ 42445 w 50393"/>
                <a:gd name="connsiteY2" fmla="*/ 5880 h 53133"/>
                <a:gd name="connsiteX3" fmla="*/ 25911 w 50393"/>
                <a:gd name="connsiteY3" fmla="*/ -117 h 53133"/>
                <a:gd name="connsiteX4" fmla="*/ 7749 w 50393"/>
                <a:gd name="connsiteY4" fmla="*/ 8450 h 53133"/>
                <a:gd name="connsiteX5" fmla="*/ 810 w 50393"/>
                <a:gd name="connsiteY5" fmla="*/ 43574 h 53133"/>
                <a:gd name="connsiteX6" fmla="*/ -47 w 50393"/>
                <a:gd name="connsiteY6" fmla="*/ 52997 h 53133"/>
                <a:gd name="connsiteX7" fmla="*/ 10319 w 50393"/>
                <a:gd name="connsiteY7" fmla="*/ 51284 h 53133"/>
                <a:gd name="connsiteX8" fmla="*/ 44158 w 50393"/>
                <a:gd name="connsiteY8" fmla="*/ 41004 h 53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393" h="53133">
                  <a:moveTo>
                    <a:pt x="44158" y="41004"/>
                  </a:moveTo>
                  <a:cubicBezTo>
                    <a:pt x="48656" y="36146"/>
                    <a:pt x="50874" y="29601"/>
                    <a:pt x="50240" y="23014"/>
                  </a:cubicBezTo>
                  <a:cubicBezTo>
                    <a:pt x="50001" y="16503"/>
                    <a:pt x="47199" y="10343"/>
                    <a:pt x="42445" y="5880"/>
                  </a:cubicBezTo>
                  <a:cubicBezTo>
                    <a:pt x="37930" y="1794"/>
                    <a:pt x="31993" y="-365"/>
                    <a:pt x="25911" y="-117"/>
                  </a:cubicBezTo>
                  <a:cubicBezTo>
                    <a:pt x="18826" y="-391"/>
                    <a:pt x="12041" y="2805"/>
                    <a:pt x="7749" y="8450"/>
                  </a:cubicBezTo>
                  <a:cubicBezTo>
                    <a:pt x="2524" y="14447"/>
                    <a:pt x="1667" y="29867"/>
                    <a:pt x="810" y="43574"/>
                  </a:cubicBezTo>
                  <a:cubicBezTo>
                    <a:pt x="947" y="46735"/>
                    <a:pt x="665" y="49913"/>
                    <a:pt x="-47" y="52997"/>
                  </a:cubicBezTo>
                  <a:cubicBezTo>
                    <a:pt x="3380" y="52141"/>
                    <a:pt x="6893" y="52141"/>
                    <a:pt x="10319" y="51284"/>
                  </a:cubicBezTo>
                  <a:cubicBezTo>
                    <a:pt x="23341" y="49571"/>
                    <a:pt x="39189" y="47001"/>
                    <a:pt x="44158" y="4100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8FD3FADE-0EBF-EE21-A971-51957BBE5346}"/>
                </a:ext>
              </a:extLst>
            </p:cNvPr>
            <p:cNvSpPr/>
            <p:nvPr/>
          </p:nvSpPr>
          <p:spPr>
            <a:xfrm>
              <a:off x="2188661" y="1449880"/>
              <a:ext cx="65021" cy="128501"/>
            </a:xfrm>
            <a:custGeom>
              <a:avLst/>
              <a:gdLst>
                <a:gd name="connsiteX0" fmla="*/ 0 w 65021"/>
                <a:gd name="connsiteY0" fmla="*/ 0 h 128501"/>
                <a:gd name="connsiteX1" fmla="*/ 65022 w 65021"/>
                <a:gd name="connsiteY1" fmla="*/ 0 h 128501"/>
                <a:gd name="connsiteX2" fmla="*/ 65022 w 65021"/>
                <a:gd name="connsiteY2" fmla="*/ 128502 h 128501"/>
                <a:gd name="connsiteX3" fmla="*/ 0 w 65021"/>
                <a:gd name="connsiteY3" fmla="*/ 128502 h 128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128501">
                  <a:moveTo>
                    <a:pt x="0" y="0"/>
                  </a:moveTo>
                  <a:lnTo>
                    <a:pt x="65022" y="0"/>
                  </a:lnTo>
                  <a:lnTo>
                    <a:pt x="65022" y="128502"/>
                  </a:lnTo>
                  <a:lnTo>
                    <a:pt x="0" y="128502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14F6E383-3527-1959-A602-F56B60230133}"/>
                </a:ext>
              </a:extLst>
            </p:cNvPr>
            <p:cNvSpPr/>
            <p:nvPr/>
          </p:nvSpPr>
          <p:spPr>
            <a:xfrm>
              <a:off x="2014754" y="1685467"/>
              <a:ext cx="22274" cy="22274"/>
            </a:xfrm>
            <a:custGeom>
              <a:avLst/>
              <a:gdLst>
                <a:gd name="connsiteX0" fmla="*/ 10920 w 22274"/>
                <a:gd name="connsiteY0" fmla="*/ -136 h 22274"/>
                <a:gd name="connsiteX1" fmla="*/ -45 w 22274"/>
                <a:gd name="connsiteY1" fmla="*/ 11172 h 22274"/>
                <a:gd name="connsiteX2" fmla="*/ 11263 w 22274"/>
                <a:gd name="connsiteY2" fmla="*/ 22138 h 22274"/>
                <a:gd name="connsiteX3" fmla="*/ 22228 w 22274"/>
                <a:gd name="connsiteY3" fmla="*/ 11001 h 22274"/>
                <a:gd name="connsiteX4" fmla="*/ 10920 w 22274"/>
                <a:gd name="connsiteY4" fmla="*/ -136 h 2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4" h="22274">
                  <a:moveTo>
                    <a:pt x="10920" y="-136"/>
                  </a:moveTo>
                  <a:cubicBezTo>
                    <a:pt x="4769" y="-42"/>
                    <a:pt x="-139" y="5021"/>
                    <a:pt x="-45" y="11172"/>
                  </a:cubicBezTo>
                  <a:cubicBezTo>
                    <a:pt x="49" y="17323"/>
                    <a:pt x="5112" y="22232"/>
                    <a:pt x="11263" y="22138"/>
                  </a:cubicBezTo>
                  <a:cubicBezTo>
                    <a:pt x="17345" y="22043"/>
                    <a:pt x="22228" y="17083"/>
                    <a:pt x="22228" y="11001"/>
                  </a:cubicBezTo>
                  <a:cubicBezTo>
                    <a:pt x="22091" y="4841"/>
                    <a:pt x="17080" y="-93"/>
                    <a:pt x="10920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DA9AC1B3-AEA9-1898-086C-4B3D3D2C7C38}"/>
                </a:ext>
              </a:extLst>
            </p:cNvPr>
            <p:cNvSpPr/>
            <p:nvPr/>
          </p:nvSpPr>
          <p:spPr>
            <a:xfrm>
              <a:off x="2275271" y="1449880"/>
              <a:ext cx="21673" cy="128501"/>
            </a:xfrm>
            <a:custGeom>
              <a:avLst/>
              <a:gdLst>
                <a:gd name="connsiteX0" fmla="*/ 0 w 21673"/>
                <a:gd name="connsiteY0" fmla="*/ 0 h 128501"/>
                <a:gd name="connsiteX1" fmla="*/ 21674 w 21673"/>
                <a:gd name="connsiteY1" fmla="*/ 0 h 128501"/>
                <a:gd name="connsiteX2" fmla="*/ 21674 w 21673"/>
                <a:gd name="connsiteY2" fmla="*/ 128502 h 128501"/>
                <a:gd name="connsiteX3" fmla="*/ 0 w 21673"/>
                <a:gd name="connsiteY3" fmla="*/ 128502 h 128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73" h="128501">
                  <a:moveTo>
                    <a:pt x="0" y="0"/>
                  </a:moveTo>
                  <a:lnTo>
                    <a:pt x="21674" y="0"/>
                  </a:lnTo>
                  <a:lnTo>
                    <a:pt x="21674" y="128502"/>
                  </a:lnTo>
                  <a:lnTo>
                    <a:pt x="0" y="128502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49F1603D-93A3-8486-9BEE-931D5DEC8155}"/>
                </a:ext>
              </a:extLst>
            </p:cNvPr>
            <p:cNvSpPr/>
            <p:nvPr/>
          </p:nvSpPr>
          <p:spPr>
            <a:xfrm>
              <a:off x="2318619" y="1449880"/>
              <a:ext cx="65021" cy="128501"/>
            </a:xfrm>
            <a:custGeom>
              <a:avLst/>
              <a:gdLst>
                <a:gd name="connsiteX0" fmla="*/ 0 w 65021"/>
                <a:gd name="connsiteY0" fmla="*/ 0 h 128501"/>
                <a:gd name="connsiteX1" fmla="*/ 65022 w 65021"/>
                <a:gd name="connsiteY1" fmla="*/ 0 h 128501"/>
                <a:gd name="connsiteX2" fmla="*/ 65022 w 65021"/>
                <a:gd name="connsiteY2" fmla="*/ 128502 h 128501"/>
                <a:gd name="connsiteX3" fmla="*/ 0 w 65021"/>
                <a:gd name="connsiteY3" fmla="*/ 128502 h 128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21" h="128501">
                  <a:moveTo>
                    <a:pt x="0" y="0"/>
                  </a:moveTo>
                  <a:lnTo>
                    <a:pt x="65022" y="0"/>
                  </a:lnTo>
                  <a:lnTo>
                    <a:pt x="65022" y="128502"/>
                  </a:lnTo>
                  <a:lnTo>
                    <a:pt x="0" y="128502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90B4F1EA-5A0D-3FD5-1E91-462FC5061244}"/>
                </a:ext>
              </a:extLst>
            </p:cNvPr>
            <p:cNvSpPr/>
            <p:nvPr/>
          </p:nvSpPr>
          <p:spPr>
            <a:xfrm>
              <a:off x="2318618" y="1395910"/>
              <a:ext cx="97061" cy="32553"/>
            </a:xfrm>
            <a:custGeom>
              <a:avLst/>
              <a:gdLst>
                <a:gd name="connsiteX0" fmla="*/ 97062 w 97061"/>
                <a:gd name="connsiteY0" fmla="*/ 32554 h 32553"/>
                <a:gd name="connsiteX1" fmla="*/ 97062 w 97061"/>
                <a:gd name="connsiteY1" fmla="*/ 0 h 32553"/>
                <a:gd name="connsiteX2" fmla="*/ 0 w 97061"/>
                <a:gd name="connsiteY2" fmla="*/ 0 h 32553"/>
                <a:gd name="connsiteX3" fmla="*/ 0 w 97061"/>
                <a:gd name="connsiteY3" fmla="*/ 32554 h 32553"/>
                <a:gd name="connsiteX4" fmla="*/ 75388 w 97061"/>
                <a:gd name="connsiteY4" fmla="*/ 32554 h 32553"/>
                <a:gd name="connsiteX5" fmla="*/ 97062 w 97061"/>
                <a:gd name="connsiteY5" fmla="*/ 32554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061" h="32553">
                  <a:moveTo>
                    <a:pt x="97062" y="32554"/>
                  </a:moveTo>
                  <a:lnTo>
                    <a:pt x="97062" y="0"/>
                  </a:lnTo>
                  <a:lnTo>
                    <a:pt x="0" y="0"/>
                  </a:lnTo>
                  <a:lnTo>
                    <a:pt x="0" y="32554"/>
                  </a:lnTo>
                  <a:lnTo>
                    <a:pt x="75388" y="32554"/>
                  </a:lnTo>
                  <a:lnTo>
                    <a:pt x="97062" y="3255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C6CE083C-8197-AC68-4FB9-6D3391C97C1F}"/>
                </a:ext>
              </a:extLst>
            </p:cNvPr>
            <p:cNvSpPr/>
            <p:nvPr/>
          </p:nvSpPr>
          <p:spPr>
            <a:xfrm>
              <a:off x="2437611" y="1283685"/>
              <a:ext cx="22273" cy="22273"/>
            </a:xfrm>
            <a:custGeom>
              <a:avLst/>
              <a:gdLst>
                <a:gd name="connsiteX0" fmla="*/ 11005 w 22273"/>
                <a:gd name="connsiteY0" fmla="*/ -136 h 22273"/>
                <a:gd name="connsiteX1" fmla="*/ -46 w 22273"/>
                <a:gd name="connsiteY1" fmla="*/ 11087 h 22273"/>
                <a:gd name="connsiteX2" fmla="*/ 11176 w 22273"/>
                <a:gd name="connsiteY2" fmla="*/ 22138 h 22273"/>
                <a:gd name="connsiteX3" fmla="*/ 22227 w 22273"/>
                <a:gd name="connsiteY3" fmla="*/ 11001 h 22273"/>
                <a:gd name="connsiteX4" fmla="*/ 11005 w 22273"/>
                <a:gd name="connsiteY4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73" h="22273">
                  <a:moveTo>
                    <a:pt x="11005" y="-136"/>
                  </a:moveTo>
                  <a:cubicBezTo>
                    <a:pt x="4854" y="-84"/>
                    <a:pt x="-89" y="4936"/>
                    <a:pt x="-46" y="11087"/>
                  </a:cubicBezTo>
                  <a:cubicBezTo>
                    <a:pt x="5" y="17237"/>
                    <a:pt x="5025" y="22181"/>
                    <a:pt x="11176" y="22138"/>
                  </a:cubicBezTo>
                  <a:cubicBezTo>
                    <a:pt x="17293" y="22086"/>
                    <a:pt x="22227" y="17118"/>
                    <a:pt x="22227" y="11001"/>
                  </a:cubicBezTo>
                  <a:cubicBezTo>
                    <a:pt x="21773" y="5013"/>
                    <a:pt x="16993" y="275"/>
                    <a:pt x="11005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49EBF661-BF85-BEC3-6836-9A070C363B13}"/>
                </a:ext>
              </a:extLst>
            </p:cNvPr>
            <p:cNvSpPr/>
            <p:nvPr/>
          </p:nvSpPr>
          <p:spPr>
            <a:xfrm>
              <a:off x="2155764" y="1395910"/>
              <a:ext cx="97918" cy="32553"/>
            </a:xfrm>
            <a:custGeom>
              <a:avLst/>
              <a:gdLst>
                <a:gd name="connsiteX0" fmla="*/ 97918 w 97918"/>
                <a:gd name="connsiteY0" fmla="*/ 32554 h 32553"/>
                <a:gd name="connsiteX1" fmla="*/ 97918 w 97918"/>
                <a:gd name="connsiteY1" fmla="*/ 0 h 32553"/>
                <a:gd name="connsiteX2" fmla="*/ 0 w 97918"/>
                <a:gd name="connsiteY2" fmla="*/ 0 h 32553"/>
                <a:gd name="connsiteX3" fmla="*/ 0 w 97918"/>
                <a:gd name="connsiteY3" fmla="*/ 32554 h 32553"/>
                <a:gd name="connsiteX4" fmla="*/ 21588 w 97918"/>
                <a:gd name="connsiteY4" fmla="*/ 32554 h 32553"/>
                <a:gd name="connsiteX5" fmla="*/ 97918 w 97918"/>
                <a:gd name="connsiteY5" fmla="*/ 32554 h 32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918" h="32553">
                  <a:moveTo>
                    <a:pt x="97918" y="32554"/>
                  </a:moveTo>
                  <a:lnTo>
                    <a:pt x="97918" y="0"/>
                  </a:lnTo>
                  <a:lnTo>
                    <a:pt x="0" y="0"/>
                  </a:lnTo>
                  <a:lnTo>
                    <a:pt x="0" y="32554"/>
                  </a:lnTo>
                  <a:lnTo>
                    <a:pt x="21588" y="32554"/>
                  </a:lnTo>
                  <a:lnTo>
                    <a:pt x="97918" y="32554"/>
                  </a:ln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19575964-C789-4D79-35BA-A34C1B79943C}"/>
                </a:ext>
              </a:extLst>
            </p:cNvPr>
            <p:cNvSpPr/>
            <p:nvPr/>
          </p:nvSpPr>
          <p:spPr>
            <a:xfrm>
              <a:off x="2019573" y="1332516"/>
              <a:ext cx="407415" cy="382938"/>
            </a:xfrm>
            <a:custGeom>
              <a:avLst/>
              <a:gdLst>
                <a:gd name="connsiteX0" fmla="*/ 127406 w 407415"/>
                <a:gd name="connsiteY0" fmla="*/ 244874 h 382938"/>
                <a:gd name="connsiteX1" fmla="*/ 54503 w 407415"/>
                <a:gd name="connsiteY1" fmla="*/ 70968 h 382938"/>
                <a:gd name="connsiteX2" fmla="*/ 64869 w 407415"/>
                <a:gd name="connsiteY2" fmla="*/ -136 h 382938"/>
                <a:gd name="connsiteX3" fmla="*/ 45936 w 407415"/>
                <a:gd name="connsiteY3" fmla="*/ 291991 h 382938"/>
                <a:gd name="connsiteX4" fmla="*/ 48592 w 407415"/>
                <a:gd name="connsiteY4" fmla="*/ 295418 h 382938"/>
                <a:gd name="connsiteX5" fmla="*/ 85001 w 407415"/>
                <a:gd name="connsiteY5" fmla="*/ 332255 h 382938"/>
                <a:gd name="connsiteX6" fmla="*/ 201081 w 407415"/>
                <a:gd name="connsiteY6" fmla="*/ 332255 h 382938"/>
                <a:gd name="connsiteX7" fmla="*/ 212218 w 407415"/>
                <a:gd name="connsiteY7" fmla="*/ 343392 h 382938"/>
                <a:gd name="connsiteX8" fmla="*/ 201081 w 407415"/>
                <a:gd name="connsiteY8" fmla="*/ 354529 h 382938"/>
                <a:gd name="connsiteX9" fmla="*/ 117897 w 407415"/>
                <a:gd name="connsiteY9" fmla="*/ 354529 h 382938"/>
                <a:gd name="connsiteX10" fmla="*/ 407369 w 407415"/>
                <a:gd name="connsiteY10" fmla="*/ 296274 h 382938"/>
                <a:gd name="connsiteX11" fmla="*/ 304567 w 407415"/>
                <a:gd name="connsiteY11" fmla="*/ 318548 h 382938"/>
                <a:gd name="connsiteX12" fmla="*/ 127406 w 407415"/>
                <a:gd name="connsiteY12" fmla="*/ 244874 h 38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7415" h="382938">
                  <a:moveTo>
                    <a:pt x="127406" y="244874"/>
                  </a:moveTo>
                  <a:cubicBezTo>
                    <a:pt x="80675" y="199093"/>
                    <a:pt x="54392" y="136393"/>
                    <a:pt x="54503" y="70968"/>
                  </a:cubicBezTo>
                  <a:cubicBezTo>
                    <a:pt x="54358" y="46878"/>
                    <a:pt x="57853" y="22909"/>
                    <a:pt x="64869" y="-136"/>
                  </a:cubicBezTo>
                  <a:cubicBezTo>
                    <a:pt x="-13860" y="78687"/>
                    <a:pt x="-21955" y="203659"/>
                    <a:pt x="45936" y="291991"/>
                  </a:cubicBezTo>
                  <a:cubicBezTo>
                    <a:pt x="46879" y="292848"/>
                    <a:pt x="47736" y="294561"/>
                    <a:pt x="48592" y="295418"/>
                  </a:cubicBezTo>
                  <a:cubicBezTo>
                    <a:pt x="59378" y="308962"/>
                    <a:pt x="71585" y="321307"/>
                    <a:pt x="85001" y="332255"/>
                  </a:cubicBezTo>
                  <a:lnTo>
                    <a:pt x="201081" y="332255"/>
                  </a:lnTo>
                  <a:cubicBezTo>
                    <a:pt x="207232" y="332255"/>
                    <a:pt x="212218" y="337241"/>
                    <a:pt x="212218" y="343392"/>
                  </a:cubicBezTo>
                  <a:cubicBezTo>
                    <a:pt x="212218" y="349543"/>
                    <a:pt x="207232" y="354529"/>
                    <a:pt x="201081" y="354529"/>
                  </a:cubicBezTo>
                  <a:lnTo>
                    <a:pt x="117897" y="354529"/>
                  </a:lnTo>
                  <a:cubicBezTo>
                    <a:pt x="215696" y="408217"/>
                    <a:pt x="337952" y="383613"/>
                    <a:pt x="407369" y="296274"/>
                  </a:cubicBezTo>
                  <a:cubicBezTo>
                    <a:pt x="375064" y="310881"/>
                    <a:pt x="340025" y="318471"/>
                    <a:pt x="304567" y="318548"/>
                  </a:cubicBezTo>
                  <a:cubicBezTo>
                    <a:pt x="238243" y="317649"/>
                    <a:pt x="174806" y="291271"/>
                    <a:pt x="127406" y="24487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DE51FB6C-BD68-6595-5418-4C8724BA6528}"/>
                </a:ext>
              </a:extLst>
            </p:cNvPr>
            <p:cNvSpPr/>
            <p:nvPr/>
          </p:nvSpPr>
          <p:spPr>
            <a:xfrm>
              <a:off x="2223336" y="1319654"/>
              <a:ext cx="50254" cy="52268"/>
            </a:xfrm>
            <a:custGeom>
              <a:avLst/>
              <a:gdLst>
                <a:gd name="connsiteX0" fmla="*/ 39809 w 50254"/>
                <a:gd name="connsiteY0" fmla="*/ 50419 h 52268"/>
                <a:gd name="connsiteX1" fmla="*/ 50174 w 50254"/>
                <a:gd name="connsiteY1" fmla="*/ 52133 h 52268"/>
                <a:gd name="connsiteX2" fmla="*/ 49318 w 50254"/>
                <a:gd name="connsiteY2" fmla="*/ 42709 h 52268"/>
                <a:gd name="connsiteX3" fmla="*/ 42379 w 50254"/>
                <a:gd name="connsiteY3" fmla="*/ 7585 h 52268"/>
                <a:gd name="connsiteX4" fmla="*/ 24217 w 50254"/>
                <a:gd name="connsiteY4" fmla="*/ -125 h 52268"/>
                <a:gd name="connsiteX5" fmla="*/ 7769 w 50254"/>
                <a:gd name="connsiteY5" fmla="*/ 5872 h 52268"/>
                <a:gd name="connsiteX6" fmla="*/ -27 w 50254"/>
                <a:gd name="connsiteY6" fmla="*/ 23006 h 52268"/>
                <a:gd name="connsiteX7" fmla="*/ 5970 w 50254"/>
                <a:gd name="connsiteY7" fmla="*/ 40996 h 52268"/>
                <a:gd name="connsiteX8" fmla="*/ 39809 w 50254"/>
                <a:gd name="connsiteY8" fmla="*/ 50419 h 52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54" h="52268">
                  <a:moveTo>
                    <a:pt x="39809" y="50419"/>
                  </a:moveTo>
                  <a:cubicBezTo>
                    <a:pt x="43235" y="51276"/>
                    <a:pt x="46748" y="51276"/>
                    <a:pt x="50174" y="52133"/>
                  </a:cubicBezTo>
                  <a:cubicBezTo>
                    <a:pt x="50311" y="48971"/>
                    <a:pt x="50029" y="45793"/>
                    <a:pt x="49318" y="42709"/>
                  </a:cubicBezTo>
                  <a:cubicBezTo>
                    <a:pt x="48461" y="29002"/>
                    <a:pt x="47604" y="13582"/>
                    <a:pt x="42379" y="7585"/>
                  </a:cubicBezTo>
                  <a:cubicBezTo>
                    <a:pt x="37744" y="2480"/>
                    <a:pt x="31105" y="-339"/>
                    <a:pt x="24217" y="-125"/>
                  </a:cubicBezTo>
                  <a:cubicBezTo>
                    <a:pt x="18229" y="12"/>
                    <a:pt x="12446" y="2120"/>
                    <a:pt x="7769" y="5872"/>
                  </a:cubicBezTo>
                  <a:cubicBezTo>
                    <a:pt x="2663" y="10070"/>
                    <a:pt x="-215" y="16401"/>
                    <a:pt x="-27" y="23006"/>
                  </a:cubicBezTo>
                  <a:cubicBezTo>
                    <a:pt x="-275" y="29533"/>
                    <a:pt x="1849" y="35924"/>
                    <a:pt x="5970" y="40996"/>
                  </a:cubicBezTo>
                  <a:cubicBezTo>
                    <a:pt x="11196" y="46136"/>
                    <a:pt x="26787" y="48706"/>
                    <a:pt x="39809" y="50419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46" name="Graphic 2">
            <a:extLst>
              <a:ext uri="{FF2B5EF4-FFF2-40B4-BE49-F238E27FC236}">
                <a16:creationId xmlns:a16="http://schemas.microsoft.com/office/drawing/2014/main" id="{5DCB406A-DFB9-18BB-A741-D6F6A1857C58}"/>
              </a:ext>
            </a:extLst>
          </p:cNvPr>
          <p:cNvGrpSpPr/>
          <p:nvPr/>
        </p:nvGrpSpPr>
        <p:grpSpPr>
          <a:xfrm>
            <a:off x="888104" y="1254557"/>
            <a:ext cx="513335" cy="489163"/>
            <a:chOff x="888104" y="1254557"/>
            <a:chExt cx="513335" cy="489163"/>
          </a:xfrm>
          <a:solidFill>
            <a:srgbClr val="000000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49584788-F350-C371-D7E6-AB4D7858C1F7}"/>
                </a:ext>
              </a:extLst>
            </p:cNvPr>
            <p:cNvSpPr/>
            <p:nvPr/>
          </p:nvSpPr>
          <p:spPr>
            <a:xfrm>
              <a:off x="987552" y="1254557"/>
              <a:ext cx="413887" cy="402639"/>
            </a:xfrm>
            <a:custGeom>
              <a:avLst/>
              <a:gdLst>
                <a:gd name="connsiteX0" fmla="*/ 402039 w 413887"/>
                <a:gd name="connsiteY0" fmla="*/ 162633 h 402639"/>
                <a:gd name="connsiteX1" fmla="*/ 387304 w 413887"/>
                <a:gd name="connsiteY1" fmla="*/ 154923 h 402639"/>
                <a:gd name="connsiteX2" fmla="*/ 377795 w 413887"/>
                <a:gd name="connsiteY2" fmla="*/ 115516 h 402639"/>
                <a:gd name="connsiteX3" fmla="*/ 363060 w 413887"/>
                <a:gd name="connsiteY3" fmla="*/ 107806 h 402639"/>
                <a:gd name="connsiteX4" fmla="*/ 353551 w 413887"/>
                <a:gd name="connsiteY4" fmla="*/ 68399 h 402639"/>
                <a:gd name="connsiteX5" fmla="*/ 330078 w 413887"/>
                <a:gd name="connsiteY5" fmla="*/ 59832 h 402639"/>
                <a:gd name="connsiteX6" fmla="*/ 328364 w 413887"/>
                <a:gd name="connsiteY6" fmla="*/ 59832 h 402639"/>
                <a:gd name="connsiteX7" fmla="*/ 316285 w 413887"/>
                <a:gd name="connsiteY7" fmla="*/ 35845 h 402639"/>
                <a:gd name="connsiteX8" fmla="*/ 292812 w 413887"/>
                <a:gd name="connsiteY8" fmla="*/ 27278 h 402639"/>
                <a:gd name="connsiteX9" fmla="*/ 283303 w 413887"/>
                <a:gd name="connsiteY9" fmla="*/ 28992 h 402639"/>
                <a:gd name="connsiteX10" fmla="*/ 272081 w 413887"/>
                <a:gd name="connsiteY10" fmla="*/ 11858 h 402639"/>
                <a:gd name="connsiteX11" fmla="*/ 248693 w 413887"/>
                <a:gd name="connsiteY11" fmla="*/ 3291 h 402639"/>
                <a:gd name="connsiteX12" fmla="*/ 225220 w 413887"/>
                <a:gd name="connsiteY12" fmla="*/ 11858 h 402639"/>
                <a:gd name="connsiteX13" fmla="*/ 221794 w 413887"/>
                <a:gd name="connsiteY13" fmla="*/ 8431 h 402639"/>
                <a:gd name="connsiteX14" fmla="*/ 198406 w 413887"/>
                <a:gd name="connsiteY14" fmla="*/ -135 h 402639"/>
                <a:gd name="connsiteX15" fmla="*/ 171507 w 413887"/>
                <a:gd name="connsiteY15" fmla="*/ 11858 h 402639"/>
                <a:gd name="connsiteX16" fmla="*/ 162940 w 413887"/>
                <a:gd name="connsiteY16" fmla="*/ 36702 h 402639"/>
                <a:gd name="connsiteX17" fmla="*/ 138696 w 413887"/>
                <a:gd name="connsiteY17" fmla="*/ 48695 h 402639"/>
                <a:gd name="connsiteX18" fmla="*/ 136983 w 413887"/>
                <a:gd name="connsiteY18" fmla="*/ 92386 h 402639"/>
                <a:gd name="connsiteX19" fmla="*/ 124818 w 413887"/>
                <a:gd name="connsiteY19" fmla="*/ 100953 h 402639"/>
                <a:gd name="connsiteX20" fmla="*/ 117022 w 413887"/>
                <a:gd name="connsiteY20" fmla="*/ 114659 h 402639"/>
                <a:gd name="connsiteX21" fmla="*/ 103144 w 413887"/>
                <a:gd name="connsiteY21" fmla="*/ 112089 h 402639"/>
                <a:gd name="connsiteX22" fmla="*/ 76244 w 413887"/>
                <a:gd name="connsiteY22" fmla="*/ 124083 h 402639"/>
                <a:gd name="connsiteX23" fmla="*/ 68448 w 413887"/>
                <a:gd name="connsiteY23" fmla="*/ 137790 h 402639"/>
                <a:gd name="connsiteX24" fmla="*/ 52857 w 413887"/>
                <a:gd name="connsiteY24" fmla="*/ 134363 h 402639"/>
                <a:gd name="connsiteX25" fmla="*/ 26043 w 413887"/>
                <a:gd name="connsiteY25" fmla="*/ 146357 h 402639"/>
                <a:gd name="connsiteX26" fmla="*/ 21674 w 413887"/>
                <a:gd name="connsiteY26" fmla="*/ 186620 h 402639"/>
                <a:gd name="connsiteX27" fmla="*/ 8652 w 413887"/>
                <a:gd name="connsiteY27" fmla="*/ 196044 h 402639"/>
                <a:gd name="connsiteX28" fmla="*/ 11886 w 413887"/>
                <a:gd name="connsiteY28" fmla="*/ 245491 h 402639"/>
                <a:gd name="connsiteX29" fmla="*/ 12165 w 413887"/>
                <a:gd name="connsiteY29" fmla="*/ 245731 h 402639"/>
                <a:gd name="connsiteX30" fmla="*/ 26900 w 413887"/>
                <a:gd name="connsiteY30" fmla="*/ 253441 h 402639"/>
                <a:gd name="connsiteX31" fmla="*/ 24330 w 413887"/>
                <a:gd name="connsiteY31" fmla="*/ 268861 h 402639"/>
                <a:gd name="connsiteX32" fmla="*/ 36409 w 413887"/>
                <a:gd name="connsiteY32" fmla="*/ 292848 h 402639"/>
                <a:gd name="connsiteX33" fmla="*/ 39921 w 413887"/>
                <a:gd name="connsiteY33" fmla="*/ 295418 h 402639"/>
                <a:gd name="connsiteX34" fmla="*/ 46860 w 413887"/>
                <a:gd name="connsiteY34" fmla="*/ 340822 h 402639"/>
                <a:gd name="connsiteX35" fmla="*/ 70247 w 413887"/>
                <a:gd name="connsiteY35" fmla="*/ 349389 h 402639"/>
                <a:gd name="connsiteX36" fmla="*/ 87381 w 413887"/>
                <a:gd name="connsiteY36" fmla="*/ 345106 h 402639"/>
                <a:gd name="connsiteX37" fmla="*/ 96890 w 413887"/>
                <a:gd name="connsiteY37" fmla="*/ 357956 h 402639"/>
                <a:gd name="connsiteX38" fmla="*/ 120277 w 413887"/>
                <a:gd name="connsiteY38" fmla="*/ 366523 h 402639"/>
                <a:gd name="connsiteX39" fmla="*/ 122076 w 413887"/>
                <a:gd name="connsiteY39" fmla="*/ 366523 h 402639"/>
                <a:gd name="connsiteX40" fmla="*/ 134156 w 413887"/>
                <a:gd name="connsiteY40" fmla="*/ 390510 h 402639"/>
                <a:gd name="connsiteX41" fmla="*/ 157543 w 413887"/>
                <a:gd name="connsiteY41" fmla="*/ 399077 h 402639"/>
                <a:gd name="connsiteX42" fmla="*/ 181016 w 413887"/>
                <a:gd name="connsiteY42" fmla="*/ 390510 h 402639"/>
                <a:gd name="connsiteX43" fmla="*/ 184443 w 413887"/>
                <a:gd name="connsiteY43" fmla="*/ 393936 h 402639"/>
                <a:gd name="connsiteX44" fmla="*/ 207830 w 413887"/>
                <a:gd name="connsiteY44" fmla="*/ 402503 h 402639"/>
                <a:gd name="connsiteX45" fmla="*/ 234730 w 413887"/>
                <a:gd name="connsiteY45" fmla="*/ 390510 h 402639"/>
                <a:gd name="connsiteX46" fmla="*/ 243296 w 413887"/>
                <a:gd name="connsiteY46" fmla="*/ 371663 h 402639"/>
                <a:gd name="connsiteX47" fmla="*/ 247580 w 413887"/>
                <a:gd name="connsiteY47" fmla="*/ 371663 h 402639"/>
                <a:gd name="connsiteX48" fmla="*/ 274479 w 413887"/>
                <a:gd name="connsiteY48" fmla="*/ 359669 h 402639"/>
                <a:gd name="connsiteX49" fmla="*/ 277049 w 413887"/>
                <a:gd name="connsiteY49" fmla="*/ 356243 h 402639"/>
                <a:gd name="connsiteX50" fmla="*/ 278848 w 413887"/>
                <a:gd name="connsiteY50" fmla="*/ 357956 h 402639"/>
                <a:gd name="connsiteX51" fmla="*/ 302236 w 413887"/>
                <a:gd name="connsiteY51" fmla="*/ 366523 h 402639"/>
                <a:gd name="connsiteX52" fmla="*/ 329050 w 413887"/>
                <a:gd name="connsiteY52" fmla="*/ 354529 h 402639"/>
                <a:gd name="connsiteX53" fmla="*/ 337617 w 413887"/>
                <a:gd name="connsiteY53" fmla="*/ 328829 h 402639"/>
                <a:gd name="connsiteX54" fmla="*/ 330763 w 413887"/>
                <a:gd name="connsiteY54" fmla="*/ 309982 h 402639"/>
                <a:gd name="connsiteX55" fmla="*/ 354150 w 413887"/>
                <a:gd name="connsiteY55" fmla="*/ 297989 h 402639"/>
                <a:gd name="connsiteX56" fmla="*/ 362717 w 413887"/>
                <a:gd name="connsiteY56" fmla="*/ 273145 h 402639"/>
                <a:gd name="connsiteX57" fmla="*/ 386961 w 413887"/>
                <a:gd name="connsiteY57" fmla="*/ 261151 h 402639"/>
                <a:gd name="connsiteX58" fmla="*/ 395528 w 413887"/>
                <a:gd name="connsiteY58" fmla="*/ 235451 h 402639"/>
                <a:gd name="connsiteX59" fmla="*/ 391245 w 413887"/>
                <a:gd name="connsiteY59" fmla="*/ 220888 h 402639"/>
                <a:gd name="connsiteX60" fmla="*/ 404180 w 413887"/>
                <a:gd name="connsiteY60" fmla="*/ 211464 h 402639"/>
                <a:gd name="connsiteX61" fmla="*/ 404026 w 413887"/>
                <a:gd name="connsiteY61" fmla="*/ 164458 h 402639"/>
                <a:gd name="connsiteX62" fmla="*/ 402039 w 413887"/>
                <a:gd name="connsiteY62" fmla="*/ 162633 h 402639"/>
                <a:gd name="connsiteX63" fmla="*/ 333505 w 413887"/>
                <a:gd name="connsiteY63" fmla="*/ 216604 h 402639"/>
                <a:gd name="connsiteX64" fmla="*/ 324938 w 413887"/>
                <a:gd name="connsiteY64" fmla="*/ 241448 h 402639"/>
                <a:gd name="connsiteX65" fmla="*/ 300608 w 413887"/>
                <a:gd name="connsiteY65" fmla="*/ 253441 h 402639"/>
                <a:gd name="connsiteX66" fmla="*/ 292041 w 413887"/>
                <a:gd name="connsiteY66" fmla="*/ 279142 h 402639"/>
                <a:gd name="connsiteX67" fmla="*/ 298980 w 413887"/>
                <a:gd name="connsiteY67" fmla="*/ 297989 h 402639"/>
                <a:gd name="connsiteX68" fmla="*/ 275593 w 413887"/>
                <a:gd name="connsiteY68" fmla="*/ 309982 h 402639"/>
                <a:gd name="connsiteX69" fmla="*/ 273023 w 413887"/>
                <a:gd name="connsiteY69" fmla="*/ 313409 h 402639"/>
                <a:gd name="connsiteX70" fmla="*/ 271310 w 413887"/>
                <a:gd name="connsiteY70" fmla="*/ 311695 h 402639"/>
                <a:gd name="connsiteX71" fmla="*/ 247837 w 413887"/>
                <a:gd name="connsiteY71" fmla="*/ 303129 h 402639"/>
                <a:gd name="connsiteX72" fmla="*/ 221023 w 413887"/>
                <a:gd name="connsiteY72" fmla="*/ 315122 h 402639"/>
                <a:gd name="connsiteX73" fmla="*/ 212456 w 413887"/>
                <a:gd name="connsiteY73" fmla="*/ 333969 h 402639"/>
                <a:gd name="connsiteX74" fmla="*/ 208087 w 413887"/>
                <a:gd name="connsiteY74" fmla="*/ 333969 h 402639"/>
                <a:gd name="connsiteX75" fmla="*/ 184700 w 413887"/>
                <a:gd name="connsiteY75" fmla="*/ 342536 h 402639"/>
                <a:gd name="connsiteX76" fmla="*/ 181273 w 413887"/>
                <a:gd name="connsiteY76" fmla="*/ 339109 h 402639"/>
                <a:gd name="connsiteX77" fmla="*/ 157800 w 413887"/>
                <a:gd name="connsiteY77" fmla="*/ 330542 h 402639"/>
                <a:gd name="connsiteX78" fmla="*/ 156087 w 413887"/>
                <a:gd name="connsiteY78" fmla="*/ 330542 h 402639"/>
                <a:gd name="connsiteX79" fmla="*/ 144179 w 413887"/>
                <a:gd name="connsiteY79" fmla="*/ 306555 h 402639"/>
                <a:gd name="connsiteX80" fmla="*/ 120706 w 413887"/>
                <a:gd name="connsiteY80" fmla="*/ 297989 h 402639"/>
                <a:gd name="connsiteX81" fmla="*/ 103572 w 413887"/>
                <a:gd name="connsiteY81" fmla="*/ 302272 h 402639"/>
                <a:gd name="connsiteX82" fmla="*/ 94063 w 413887"/>
                <a:gd name="connsiteY82" fmla="*/ 289422 h 402639"/>
                <a:gd name="connsiteX83" fmla="*/ 90551 w 413887"/>
                <a:gd name="connsiteY83" fmla="*/ 286852 h 402639"/>
                <a:gd name="connsiteX84" fmla="*/ 83612 w 413887"/>
                <a:gd name="connsiteY84" fmla="*/ 241448 h 402639"/>
                <a:gd name="connsiteX85" fmla="*/ 68877 w 413887"/>
                <a:gd name="connsiteY85" fmla="*/ 233738 h 402639"/>
                <a:gd name="connsiteX86" fmla="*/ 71532 w 413887"/>
                <a:gd name="connsiteY86" fmla="*/ 218317 h 402639"/>
                <a:gd name="connsiteX87" fmla="*/ 67163 w 413887"/>
                <a:gd name="connsiteY87" fmla="*/ 203754 h 402639"/>
                <a:gd name="connsiteX88" fmla="*/ 80185 w 413887"/>
                <a:gd name="connsiteY88" fmla="*/ 194330 h 402639"/>
                <a:gd name="connsiteX89" fmla="*/ 87981 w 413887"/>
                <a:gd name="connsiteY89" fmla="*/ 180624 h 402639"/>
                <a:gd name="connsiteX90" fmla="*/ 103572 w 413887"/>
                <a:gd name="connsiteY90" fmla="*/ 184050 h 402639"/>
                <a:gd name="connsiteX91" fmla="*/ 130472 w 413887"/>
                <a:gd name="connsiteY91" fmla="*/ 172057 h 402639"/>
                <a:gd name="connsiteX92" fmla="*/ 138268 w 413887"/>
                <a:gd name="connsiteY92" fmla="*/ 158350 h 402639"/>
                <a:gd name="connsiteX93" fmla="*/ 152146 w 413887"/>
                <a:gd name="connsiteY93" fmla="*/ 160920 h 402639"/>
                <a:gd name="connsiteX94" fmla="*/ 178446 w 413887"/>
                <a:gd name="connsiteY94" fmla="*/ 148927 h 402639"/>
                <a:gd name="connsiteX95" fmla="*/ 187013 w 413887"/>
                <a:gd name="connsiteY95" fmla="*/ 123226 h 402639"/>
                <a:gd name="connsiteX96" fmla="*/ 180074 w 413887"/>
                <a:gd name="connsiteY96" fmla="*/ 105236 h 402639"/>
                <a:gd name="connsiteX97" fmla="*/ 192238 w 413887"/>
                <a:gd name="connsiteY97" fmla="*/ 96669 h 402639"/>
                <a:gd name="connsiteX98" fmla="*/ 200805 w 413887"/>
                <a:gd name="connsiteY98" fmla="*/ 71825 h 402639"/>
                <a:gd name="connsiteX99" fmla="*/ 220766 w 413887"/>
                <a:gd name="connsiteY99" fmla="*/ 63259 h 402639"/>
                <a:gd name="connsiteX100" fmla="*/ 224192 w 413887"/>
                <a:gd name="connsiteY100" fmla="*/ 66686 h 402639"/>
                <a:gd name="connsiteX101" fmla="*/ 247580 w 413887"/>
                <a:gd name="connsiteY101" fmla="*/ 75252 h 402639"/>
                <a:gd name="connsiteX102" fmla="*/ 257175 w 413887"/>
                <a:gd name="connsiteY102" fmla="*/ 73539 h 402639"/>
                <a:gd name="connsiteX103" fmla="*/ 268397 w 413887"/>
                <a:gd name="connsiteY103" fmla="*/ 90673 h 402639"/>
                <a:gd name="connsiteX104" fmla="*/ 291784 w 413887"/>
                <a:gd name="connsiteY104" fmla="*/ 99239 h 402639"/>
                <a:gd name="connsiteX105" fmla="*/ 293583 w 413887"/>
                <a:gd name="connsiteY105" fmla="*/ 99239 h 402639"/>
                <a:gd name="connsiteX106" fmla="*/ 305662 w 413887"/>
                <a:gd name="connsiteY106" fmla="*/ 123226 h 402639"/>
                <a:gd name="connsiteX107" fmla="*/ 320397 w 413887"/>
                <a:gd name="connsiteY107" fmla="*/ 130936 h 402639"/>
                <a:gd name="connsiteX108" fmla="*/ 317827 w 413887"/>
                <a:gd name="connsiteY108" fmla="*/ 145500 h 402639"/>
                <a:gd name="connsiteX109" fmla="*/ 329906 w 413887"/>
                <a:gd name="connsiteY109" fmla="*/ 169487 h 402639"/>
                <a:gd name="connsiteX110" fmla="*/ 344641 w 413887"/>
                <a:gd name="connsiteY110" fmla="*/ 177197 h 402639"/>
                <a:gd name="connsiteX111" fmla="*/ 342071 w 413887"/>
                <a:gd name="connsiteY111" fmla="*/ 192617 h 402639"/>
                <a:gd name="connsiteX112" fmla="*/ 346440 w 413887"/>
                <a:gd name="connsiteY112" fmla="*/ 207181 h 402639"/>
                <a:gd name="connsiteX113" fmla="*/ 333590 w 413887"/>
                <a:gd name="connsiteY113" fmla="*/ 216604 h 402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413887" h="402639">
                  <a:moveTo>
                    <a:pt x="402039" y="162633"/>
                  </a:moveTo>
                  <a:cubicBezTo>
                    <a:pt x="397610" y="159232"/>
                    <a:pt x="392624" y="156628"/>
                    <a:pt x="387304" y="154923"/>
                  </a:cubicBezTo>
                  <a:cubicBezTo>
                    <a:pt x="392615" y="141088"/>
                    <a:pt x="388829" y="125411"/>
                    <a:pt x="377795" y="115516"/>
                  </a:cubicBezTo>
                  <a:cubicBezTo>
                    <a:pt x="373366" y="112115"/>
                    <a:pt x="368380" y="109511"/>
                    <a:pt x="363060" y="107806"/>
                  </a:cubicBezTo>
                  <a:cubicBezTo>
                    <a:pt x="368371" y="93971"/>
                    <a:pt x="364585" y="78293"/>
                    <a:pt x="353551" y="68399"/>
                  </a:cubicBezTo>
                  <a:cubicBezTo>
                    <a:pt x="346946" y="62933"/>
                    <a:pt x="338653" y="59909"/>
                    <a:pt x="330078" y="59832"/>
                  </a:cubicBezTo>
                  <a:lnTo>
                    <a:pt x="328364" y="59832"/>
                  </a:lnTo>
                  <a:cubicBezTo>
                    <a:pt x="327379" y="50640"/>
                    <a:pt x="323087" y="42107"/>
                    <a:pt x="316285" y="35845"/>
                  </a:cubicBezTo>
                  <a:cubicBezTo>
                    <a:pt x="309680" y="30379"/>
                    <a:pt x="301388" y="27355"/>
                    <a:pt x="292812" y="27278"/>
                  </a:cubicBezTo>
                  <a:cubicBezTo>
                    <a:pt x="289574" y="27364"/>
                    <a:pt x="286370" y="27938"/>
                    <a:pt x="283303" y="28992"/>
                  </a:cubicBezTo>
                  <a:cubicBezTo>
                    <a:pt x="281444" y="22250"/>
                    <a:pt x="277521" y="16261"/>
                    <a:pt x="272081" y="11858"/>
                  </a:cubicBezTo>
                  <a:cubicBezTo>
                    <a:pt x="265501" y="6401"/>
                    <a:pt x="257243" y="3377"/>
                    <a:pt x="248693" y="3291"/>
                  </a:cubicBezTo>
                  <a:cubicBezTo>
                    <a:pt x="240067" y="3094"/>
                    <a:pt x="231688" y="6153"/>
                    <a:pt x="225220" y="11858"/>
                  </a:cubicBezTo>
                  <a:cubicBezTo>
                    <a:pt x="224364" y="11001"/>
                    <a:pt x="223507" y="9288"/>
                    <a:pt x="221794" y="8431"/>
                  </a:cubicBezTo>
                  <a:cubicBezTo>
                    <a:pt x="215214" y="2974"/>
                    <a:pt x="206956" y="-50"/>
                    <a:pt x="198406" y="-135"/>
                  </a:cubicBezTo>
                  <a:cubicBezTo>
                    <a:pt x="188135" y="-195"/>
                    <a:pt x="178331" y="4182"/>
                    <a:pt x="171507" y="11858"/>
                  </a:cubicBezTo>
                  <a:cubicBezTo>
                    <a:pt x="165412" y="18643"/>
                    <a:pt x="162322" y="27604"/>
                    <a:pt x="162940" y="36702"/>
                  </a:cubicBezTo>
                  <a:cubicBezTo>
                    <a:pt x="153678" y="37644"/>
                    <a:pt x="145068" y="41910"/>
                    <a:pt x="138696" y="48695"/>
                  </a:cubicBezTo>
                  <a:cubicBezTo>
                    <a:pt x="127701" y="60954"/>
                    <a:pt x="126981" y="79304"/>
                    <a:pt x="136983" y="92386"/>
                  </a:cubicBezTo>
                  <a:cubicBezTo>
                    <a:pt x="132406" y="94416"/>
                    <a:pt x="128274" y="97329"/>
                    <a:pt x="124818" y="100953"/>
                  </a:cubicBezTo>
                  <a:cubicBezTo>
                    <a:pt x="121409" y="105013"/>
                    <a:pt x="118768" y="109656"/>
                    <a:pt x="117022" y="114659"/>
                  </a:cubicBezTo>
                  <a:cubicBezTo>
                    <a:pt x="112608" y="112903"/>
                    <a:pt x="107893" y="112029"/>
                    <a:pt x="103144" y="112089"/>
                  </a:cubicBezTo>
                  <a:cubicBezTo>
                    <a:pt x="92872" y="112047"/>
                    <a:pt x="83075" y="116416"/>
                    <a:pt x="76244" y="124083"/>
                  </a:cubicBezTo>
                  <a:cubicBezTo>
                    <a:pt x="72866" y="128161"/>
                    <a:pt x="70228" y="132804"/>
                    <a:pt x="68448" y="137790"/>
                  </a:cubicBezTo>
                  <a:cubicBezTo>
                    <a:pt x="63594" y="135434"/>
                    <a:pt x="58251" y="134260"/>
                    <a:pt x="52857" y="134363"/>
                  </a:cubicBezTo>
                  <a:cubicBezTo>
                    <a:pt x="42610" y="134320"/>
                    <a:pt x="32841" y="138689"/>
                    <a:pt x="26043" y="146357"/>
                  </a:cubicBezTo>
                  <a:cubicBezTo>
                    <a:pt x="15962" y="157391"/>
                    <a:pt x="14194" y="173684"/>
                    <a:pt x="21674" y="186620"/>
                  </a:cubicBezTo>
                  <a:cubicBezTo>
                    <a:pt x="16517" y="188445"/>
                    <a:pt x="11997" y="191718"/>
                    <a:pt x="8652" y="196044"/>
                  </a:cubicBezTo>
                  <a:cubicBezTo>
                    <a:pt x="-4109" y="210590"/>
                    <a:pt x="-2661" y="232727"/>
                    <a:pt x="11886" y="245491"/>
                  </a:cubicBezTo>
                  <a:cubicBezTo>
                    <a:pt x="11979" y="245568"/>
                    <a:pt x="12071" y="245654"/>
                    <a:pt x="12165" y="245731"/>
                  </a:cubicBezTo>
                  <a:cubicBezTo>
                    <a:pt x="16585" y="249149"/>
                    <a:pt x="21573" y="251754"/>
                    <a:pt x="26900" y="253441"/>
                  </a:cubicBezTo>
                  <a:cubicBezTo>
                    <a:pt x="25214" y="258410"/>
                    <a:pt x="24347" y="263619"/>
                    <a:pt x="24330" y="268861"/>
                  </a:cubicBezTo>
                  <a:cubicBezTo>
                    <a:pt x="25091" y="278122"/>
                    <a:pt x="29422" y="286723"/>
                    <a:pt x="36409" y="292848"/>
                  </a:cubicBezTo>
                  <a:cubicBezTo>
                    <a:pt x="37265" y="293705"/>
                    <a:pt x="38979" y="294562"/>
                    <a:pt x="39921" y="295418"/>
                  </a:cubicBezTo>
                  <a:cubicBezTo>
                    <a:pt x="30685" y="310188"/>
                    <a:pt x="33635" y="329489"/>
                    <a:pt x="46860" y="340822"/>
                  </a:cubicBezTo>
                  <a:cubicBezTo>
                    <a:pt x="53435" y="346288"/>
                    <a:pt x="61697" y="349312"/>
                    <a:pt x="70247" y="349389"/>
                  </a:cubicBezTo>
                  <a:cubicBezTo>
                    <a:pt x="76206" y="349252"/>
                    <a:pt x="82060" y="347796"/>
                    <a:pt x="87381" y="345106"/>
                  </a:cubicBezTo>
                  <a:cubicBezTo>
                    <a:pt x="89244" y="350220"/>
                    <a:pt x="92547" y="354683"/>
                    <a:pt x="96890" y="357956"/>
                  </a:cubicBezTo>
                  <a:cubicBezTo>
                    <a:pt x="103473" y="363413"/>
                    <a:pt x="111729" y="366437"/>
                    <a:pt x="120277" y="366523"/>
                  </a:cubicBezTo>
                  <a:lnTo>
                    <a:pt x="122076" y="366523"/>
                  </a:lnTo>
                  <a:cubicBezTo>
                    <a:pt x="123021" y="375732"/>
                    <a:pt x="127321" y="384265"/>
                    <a:pt x="134156" y="390510"/>
                  </a:cubicBezTo>
                  <a:cubicBezTo>
                    <a:pt x="140738" y="395967"/>
                    <a:pt x="148995" y="398991"/>
                    <a:pt x="157543" y="399077"/>
                  </a:cubicBezTo>
                  <a:cubicBezTo>
                    <a:pt x="166167" y="399274"/>
                    <a:pt x="174549" y="396215"/>
                    <a:pt x="181016" y="390510"/>
                  </a:cubicBezTo>
                  <a:cubicBezTo>
                    <a:pt x="181873" y="391366"/>
                    <a:pt x="182729" y="393080"/>
                    <a:pt x="184443" y="393936"/>
                  </a:cubicBezTo>
                  <a:cubicBezTo>
                    <a:pt x="191022" y="399393"/>
                    <a:pt x="199280" y="402418"/>
                    <a:pt x="207830" y="402503"/>
                  </a:cubicBezTo>
                  <a:cubicBezTo>
                    <a:pt x="218101" y="402546"/>
                    <a:pt x="227902" y="398177"/>
                    <a:pt x="234730" y="390510"/>
                  </a:cubicBezTo>
                  <a:cubicBezTo>
                    <a:pt x="239270" y="385138"/>
                    <a:pt x="242234" y="378619"/>
                    <a:pt x="243296" y="371663"/>
                  </a:cubicBezTo>
                  <a:lnTo>
                    <a:pt x="247580" y="371663"/>
                  </a:lnTo>
                  <a:cubicBezTo>
                    <a:pt x="257851" y="371723"/>
                    <a:pt x="267652" y="367345"/>
                    <a:pt x="274479" y="359669"/>
                  </a:cubicBezTo>
                  <a:cubicBezTo>
                    <a:pt x="275336" y="358813"/>
                    <a:pt x="276193" y="357099"/>
                    <a:pt x="277049" y="356243"/>
                  </a:cubicBezTo>
                  <a:lnTo>
                    <a:pt x="278848" y="357956"/>
                  </a:lnTo>
                  <a:cubicBezTo>
                    <a:pt x="285428" y="363422"/>
                    <a:pt x="293686" y="366446"/>
                    <a:pt x="302236" y="366523"/>
                  </a:cubicBezTo>
                  <a:cubicBezTo>
                    <a:pt x="312482" y="366566"/>
                    <a:pt x="322248" y="362196"/>
                    <a:pt x="329050" y="354529"/>
                  </a:cubicBezTo>
                  <a:cubicBezTo>
                    <a:pt x="335312" y="347504"/>
                    <a:pt x="338413" y="338209"/>
                    <a:pt x="337617" y="328829"/>
                  </a:cubicBezTo>
                  <a:cubicBezTo>
                    <a:pt x="337025" y="322053"/>
                    <a:pt x="334661" y="315559"/>
                    <a:pt x="330763" y="309982"/>
                  </a:cubicBezTo>
                  <a:cubicBezTo>
                    <a:pt x="339775" y="309022"/>
                    <a:pt x="348111" y="304748"/>
                    <a:pt x="354150" y="297989"/>
                  </a:cubicBezTo>
                  <a:cubicBezTo>
                    <a:pt x="360241" y="291204"/>
                    <a:pt x="363334" y="282243"/>
                    <a:pt x="362717" y="273145"/>
                  </a:cubicBezTo>
                  <a:cubicBezTo>
                    <a:pt x="372029" y="272382"/>
                    <a:pt x="380707" y="268090"/>
                    <a:pt x="386961" y="261151"/>
                  </a:cubicBezTo>
                  <a:cubicBezTo>
                    <a:pt x="393224" y="254127"/>
                    <a:pt x="396325" y="244832"/>
                    <a:pt x="395528" y="235451"/>
                  </a:cubicBezTo>
                  <a:cubicBezTo>
                    <a:pt x="395425" y="230302"/>
                    <a:pt x="393943" y="225274"/>
                    <a:pt x="391245" y="220888"/>
                  </a:cubicBezTo>
                  <a:cubicBezTo>
                    <a:pt x="396376" y="219054"/>
                    <a:pt x="400865" y="215782"/>
                    <a:pt x="404180" y="211464"/>
                  </a:cubicBezTo>
                  <a:cubicBezTo>
                    <a:pt x="417116" y="198442"/>
                    <a:pt x="417056" y="177394"/>
                    <a:pt x="404026" y="164458"/>
                  </a:cubicBezTo>
                  <a:cubicBezTo>
                    <a:pt x="403392" y="163824"/>
                    <a:pt x="402724" y="163216"/>
                    <a:pt x="402039" y="162633"/>
                  </a:cubicBezTo>
                  <a:close/>
                  <a:moveTo>
                    <a:pt x="333505" y="216604"/>
                  </a:moveTo>
                  <a:cubicBezTo>
                    <a:pt x="327414" y="223389"/>
                    <a:pt x="324321" y="232350"/>
                    <a:pt x="324938" y="241448"/>
                  </a:cubicBezTo>
                  <a:cubicBezTo>
                    <a:pt x="315591" y="242184"/>
                    <a:pt x="306888" y="246476"/>
                    <a:pt x="300608" y="253441"/>
                  </a:cubicBezTo>
                  <a:cubicBezTo>
                    <a:pt x="294406" y="260500"/>
                    <a:pt x="291313" y="269770"/>
                    <a:pt x="292041" y="279142"/>
                  </a:cubicBezTo>
                  <a:cubicBezTo>
                    <a:pt x="292667" y="285918"/>
                    <a:pt x="295057" y="292420"/>
                    <a:pt x="298980" y="297989"/>
                  </a:cubicBezTo>
                  <a:cubicBezTo>
                    <a:pt x="289968" y="298948"/>
                    <a:pt x="281633" y="303223"/>
                    <a:pt x="275593" y="309982"/>
                  </a:cubicBezTo>
                  <a:cubicBezTo>
                    <a:pt x="274736" y="310839"/>
                    <a:pt x="273880" y="312552"/>
                    <a:pt x="273023" y="313409"/>
                  </a:cubicBezTo>
                  <a:lnTo>
                    <a:pt x="271310" y="311695"/>
                  </a:lnTo>
                  <a:cubicBezTo>
                    <a:pt x="264705" y="306230"/>
                    <a:pt x="256412" y="303206"/>
                    <a:pt x="247837" y="303129"/>
                  </a:cubicBezTo>
                  <a:cubicBezTo>
                    <a:pt x="237591" y="303086"/>
                    <a:pt x="227825" y="307455"/>
                    <a:pt x="221023" y="315122"/>
                  </a:cubicBezTo>
                  <a:cubicBezTo>
                    <a:pt x="216457" y="320476"/>
                    <a:pt x="213484" y="327004"/>
                    <a:pt x="212456" y="333969"/>
                  </a:cubicBezTo>
                  <a:lnTo>
                    <a:pt x="208087" y="333969"/>
                  </a:lnTo>
                  <a:cubicBezTo>
                    <a:pt x="199494" y="333789"/>
                    <a:pt x="191142" y="336847"/>
                    <a:pt x="184700" y="342536"/>
                  </a:cubicBezTo>
                  <a:cubicBezTo>
                    <a:pt x="183843" y="341679"/>
                    <a:pt x="182986" y="339966"/>
                    <a:pt x="181273" y="339109"/>
                  </a:cubicBezTo>
                  <a:cubicBezTo>
                    <a:pt x="174664" y="333643"/>
                    <a:pt x="166376" y="330619"/>
                    <a:pt x="157800" y="330542"/>
                  </a:cubicBezTo>
                  <a:lnTo>
                    <a:pt x="156087" y="330542"/>
                  </a:lnTo>
                  <a:cubicBezTo>
                    <a:pt x="154963" y="321427"/>
                    <a:pt x="150763" y="312963"/>
                    <a:pt x="144179" y="306555"/>
                  </a:cubicBezTo>
                  <a:cubicBezTo>
                    <a:pt x="137570" y="301090"/>
                    <a:pt x="129282" y="298066"/>
                    <a:pt x="120706" y="297989"/>
                  </a:cubicBezTo>
                  <a:cubicBezTo>
                    <a:pt x="114747" y="298126"/>
                    <a:pt x="108893" y="299582"/>
                    <a:pt x="103572" y="302272"/>
                  </a:cubicBezTo>
                  <a:cubicBezTo>
                    <a:pt x="101709" y="297158"/>
                    <a:pt x="98406" y="292694"/>
                    <a:pt x="94063" y="289422"/>
                  </a:cubicBezTo>
                  <a:cubicBezTo>
                    <a:pt x="93206" y="288565"/>
                    <a:pt x="91407" y="287708"/>
                    <a:pt x="90551" y="286852"/>
                  </a:cubicBezTo>
                  <a:cubicBezTo>
                    <a:pt x="99787" y="272083"/>
                    <a:pt x="96837" y="252782"/>
                    <a:pt x="83612" y="241448"/>
                  </a:cubicBezTo>
                  <a:cubicBezTo>
                    <a:pt x="79191" y="238030"/>
                    <a:pt x="74204" y="235425"/>
                    <a:pt x="68877" y="233738"/>
                  </a:cubicBezTo>
                  <a:cubicBezTo>
                    <a:pt x="70629" y="228786"/>
                    <a:pt x="71527" y="223569"/>
                    <a:pt x="71532" y="218317"/>
                  </a:cubicBezTo>
                  <a:cubicBezTo>
                    <a:pt x="71437" y="213152"/>
                    <a:pt x="69926" y="208114"/>
                    <a:pt x="67163" y="203754"/>
                  </a:cubicBezTo>
                  <a:cubicBezTo>
                    <a:pt x="72320" y="201929"/>
                    <a:pt x="76840" y="198657"/>
                    <a:pt x="80185" y="194330"/>
                  </a:cubicBezTo>
                  <a:cubicBezTo>
                    <a:pt x="83419" y="190150"/>
                    <a:pt x="86043" y="185541"/>
                    <a:pt x="87981" y="180624"/>
                  </a:cubicBezTo>
                  <a:cubicBezTo>
                    <a:pt x="92835" y="182979"/>
                    <a:pt x="98178" y="184153"/>
                    <a:pt x="103572" y="184050"/>
                  </a:cubicBezTo>
                  <a:cubicBezTo>
                    <a:pt x="113844" y="184093"/>
                    <a:pt x="123641" y="179724"/>
                    <a:pt x="130472" y="172057"/>
                  </a:cubicBezTo>
                  <a:cubicBezTo>
                    <a:pt x="133850" y="167979"/>
                    <a:pt x="136488" y="163336"/>
                    <a:pt x="138268" y="158350"/>
                  </a:cubicBezTo>
                  <a:cubicBezTo>
                    <a:pt x="142680" y="160115"/>
                    <a:pt x="147396" y="160989"/>
                    <a:pt x="152146" y="160920"/>
                  </a:cubicBezTo>
                  <a:cubicBezTo>
                    <a:pt x="162213" y="160817"/>
                    <a:pt x="171767" y="156457"/>
                    <a:pt x="178446" y="148927"/>
                  </a:cubicBezTo>
                  <a:cubicBezTo>
                    <a:pt x="184710" y="141902"/>
                    <a:pt x="187809" y="132607"/>
                    <a:pt x="187013" y="123226"/>
                  </a:cubicBezTo>
                  <a:cubicBezTo>
                    <a:pt x="186570" y="116664"/>
                    <a:pt x="184150" y="110393"/>
                    <a:pt x="180074" y="105236"/>
                  </a:cubicBezTo>
                  <a:cubicBezTo>
                    <a:pt x="184650" y="103206"/>
                    <a:pt x="188786" y="100293"/>
                    <a:pt x="192238" y="96669"/>
                  </a:cubicBezTo>
                  <a:cubicBezTo>
                    <a:pt x="198329" y="89884"/>
                    <a:pt x="201422" y="80924"/>
                    <a:pt x="200805" y="71825"/>
                  </a:cubicBezTo>
                  <a:cubicBezTo>
                    <a:pt x="208155" y="71003"/>
                    <a:pt x="215103" y="68022"/>
                    <a:pt x="220766" y="63259"/>
                  </a:cubicBezTo>
                  <a:cubicBezTo>
                    <a:pt x="221622" y="64115"/>
                    <a:pt x="222479" y="65829"/>
                    <a:pt x="224192" y="66686"/>
                  </a:cubicBezTo>
                  <a:cubicBezTo>
                    <a:pt x="230772" y="72142"/>
                    <a:pt x="239030" y="75167"/>
                    <a:pt x="247580" y="75252"/>
                  </a:cubicBezTo>
                  <a:cubicBezTo>
                    <a:pt x="250844" y="75175"/>
                    <a:pt x="254082" y="74601"/>
                    <a:pt x="257175" y="73539"/>
                  </a:cubicBezTo>
                  <a:cubicBezTo>
                    <a:pt x="258665" y="80444"/>
                    <a:pt x="262666" y="86543"/>
                    <a:pt x="268397" y="90673"/>
                  </a:cubicBezTo>
                  <a:cubicBezTo>
                    <a:pt x="274976" y="96129"/>
                    <a:pt x="283235" y="99154"/>
                    <a:pt x="291784" y="99239"/>
                  </a:cubicBezTo>
                  <a:lnTo>
                    <a:pt x="293583" y="99239"/>
                  </a:lnTo>
                  <a:cubicBezTo>
                    <a:pt x="294723" y="108389"/>
                    <a:pt x="298989" y="116870"/>
                    <a:pt x="305662" y="123226"/>
                  </a:cubicBezTo>
                  <a:cubicBezTo>
                    <a:pt x="310091" y="126627"/>
                    <a:pt x="315077" y="129232"/>
                    <a:pt x="320397" y="130936"/>
                  </a:cubicBezTo>
                  <a:cubicBezTo>
                    <a:pt x="318487" y="135545"/>
                    <a:pt x="317613" y="140514"/>
                    <a:pt x="317827" y="145500"/>
                  </a:cubicBezTo>
                  <a:cubicBezTo>
                    <a:pt x="318590" y="154760"/>
                    <a:pt x="322925" y="163362"/>
                    <a:pt x="329906" y="169487"/>
                  </a:cubicBezTo>
                  <a:cubicBezTo>
                    <a:pt x="334353" y="172871"/>
                    <a:pt x="339330" y="175475"/>
                    <a:pt x="344641" y="177197"/>
                  </a:cubicBezTo>
                  <a:cubicBezTo>
                    <a:pt x="342954" y="182166"/>
                    <a:pt x="342088" y="187374"/>
                    <a:pt x="342071" y="192617"/>
                  </a:cubicBezTo>
                  <a:cubicBezTo>
                    <a:pt x="342166" y="197783"/>
                    <a:pt x="343673" y="202820"/>
                    <a:pt x="346440" y="207181"/>
                  </a:cubicBezTo>
                  <a:cubicBezTo>
                    <a:pt x="341574" y="209442"/>
                    <a:pt x="337205" y="212646"/>
                    <a:pt x="333590" y="216604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F5A469CC-675E-128E-3EB8-84B74B6F449D}"/>
                </a:ext>
              </a:extLst>
            </p:cNvPr>
            <p:cNvSpPr/>
            <p:nvPr/>
          </p:nvSpPr>
          <p:spPr>
            <a:xfrm>
              <a:off x="888104" y="1593901"/>
              <a:ext cx="151324" cy="149820"/>
            </a:xfrm>
            <a:custGeom>
              <a:avLst/>
              <a:gdLst>
                <a:gd name="connsiteX0" fmla="*/ 129688 w 151324"/>
                <a:gd name="connsiteY0" fmla="*/ 3192 h 149820"/>
                <a:gd name="connsiteX1" fmla="*/ 114954 w 151324"/>
                <a:gd name="connsiteY1" fmla="*/ 2336 h 149820"/>
                <a:gd name="connsiteX2" fmla="*/ 43078 w 151324"/>
                <a:gd name="connsiteY2" fmla="*/ 58876 h 149820"/>
                <a:gd name="connsiteX3" fmla="*/ 30057 w 151324"/>
                <a:gd name="connsiteY3" fmla="*/ 83720 h 149820"/>
                <a:gd name="connsiteX4" fmla="*/ 33484 w 151324"/>
                <a:gd name="connsiteY4" fmla="*/ 100854 h 149820"/>
                <a:gd name="connsiteX5" fmla="*/ 3157 w 151324"/>
                <a:gd name="connsiteY5" fmla="*/ 130837 h 149820"/>
                <a:gd name="connsiteX6" fmla="*/ 3123 w 151324"/>
                <a:gd name="connsiteY6" fmla="*/ 146223 h 149820"/>
                <a:gd name="connsiteX7" fmla="*/ 3157 w 151324"/>
                <a:gd name="connsiteY7" fmla="*/ 146257 h 149820"/>
                <a:gd name="connsiteX8" fmla="*/ 10953 w 151324"/>
                <a:gd name="connsiteY8" fmla="*/ 149684 h 149820"/>
                <a:gd name="connsiteX9" fmla="*/ 18749 w 151324"/>
                <a:gd name="connsiteY9" fmla="*/ 146257 h 149820"/>
                <a:gd name="connsiteX10" fmla="*/ 49161 w 151324"/>
                <a:gd name="connsiteY10" fmla="*/ 116274 h 149820"/>
                <a:gd name="connsiteX11" fmla="*/ 64752 w 151324"/>
                <a:gd name="connsiteY11" fmla="*/ 119701 h 149820"/>
                <a:gd name="connsiteX12" fmla="*/ 91566 w 151324"/>
                <a:gd name="connsiteY12" fmla="*/ 106850 h 149820"/>
                <a:gd name="connsiteX13" fmla="*/ 148792 w 151324"/>
                <a:gd name="connsiteY13" fmla="*/ 35746 h 149820"/>
                <a:gd name="connsiteX14" fmla="*/ 147936 w 151324"/>
                <a:gd name="connsiteY14" fmla="*/ 21183 h 14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24" h="149820">
                  <a:moveTo>
                    <a:pt x="129688" y="3192"/>
                  </a:moveTo>
                  <a:cubicBezTo>
                    <a:pt x="125751" y="-894"/>
                    <a:pt x="119337" y="-1262"/>
                    <a:pt x="114954" y="2336"/>
                  </a:cubicBezTo>
                  <a:lnTo>
                    <a:pt x="43078" y="58876"/>
                  </a:lnTo>
                  <a:cubicBezTo>
                    <a:pt x="35339" y="64873"/>
                    <a:pt x="30588" y="73945"/>
                    <a:pt x="30057" y="83720"/>
                  </a:cubicBezTo>
                  <a:cubicBezTo>
                    <a:pt x="29867" y="89623"/>
                    <a:pt x="31039" y="95482"/>
                    <a:pt x="33484" y="100854"/>
                  </a:cubicBezTo>
                  <a:lnTo>
                    <a:pt x="3157" y="130837"/>
                  </a:lnTo>
                  <a:cubicBezTo>
                    <a:pt x="-1101" y="135078"/>
                    <a:pt x="-1116" y="141966"/>
                    <a:pt x="3123" y="146223"/>
                  </a:cubicBezTo>
                  <a:cubicBezTo>
                    <a:pt x="3135" y="146232"/>
                    <a:pt x="3146" y="146249"/>
                    <a:pt x="3157" y="146257"/>
                  </a:cubicBezTo>
                  <a:cubicBezTo>
                    <a:pt x="5306" y="148228"/>
                    <a:pt x="8047" y="149436"/>
                    <a:pt x="10953" y="149684"/>
                  </a:cubicBezTo>
                  <a:cubicBezTo>
                    <a:pt x="13918" y="149693"/>
                    <a:pt x="16748" y="148442"/>
                    <a:pt x="18749" y="146257"/>
                  </a:cubicBezTo>
                  <a:lnTo>
                    <a:pt x="49161" y="116274"/>
                  </a:lnTo>
                  <a:cubicBezTo>
                    <a:pt x="53950" y="118810"/>
                    <a:pt x="59341" y="120000"/>
                    <a:pt x="64752" y="119701"/>
                  </a:cubicBezTo>
                  <a:cubicBezTo>
                    <a:pt x="75197" y="119795"/>
                    <a:pt x="85098" y="115049"/>
                    <a:pt x="91566" y="106850"/>
                  </a:cubicBezTo>
                  <a:lnTo>
                    <a:pt x="148792" y="35746"/>
                  </a:lnTo>
                  <a:cubicBezTo>
                    <a:pt x="152413" y="31428"/>
                    <a:pt x="152037" y="25046"/>
                    <a:pt x="147936" y="21183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95E8369B-F13A-C6AC-EECF-2C2D7E6922B6}"/>
                </a:ext>
              </a:extLst>
            </p:cNvPr>
            <p:cNvSpPr/>
            <p:nvPr/>
          </p:nvSpPr>
          <p:spPr>
            <a:xfrm>
              <a:off x="921634" y="1300818"/>
              <a:ext cx="77015" cy="22273"/>
            </a:xfrm>
            <a:custGeom>
              <a:avLst/>
              <a:gdLst>
                <a:gd name="connsiteX0" fmla="*/ 11262 w 77015"/>
                <a:gd name="connsiteY0" fmla="*/ 22138 h 22273"/>
                <a:gd name="connsiteX1" fmla="*/ 65832 w 77015"/>
                <a:gd name="connsiteY1" fmla="*/ 22138 h 22273"/>
                <a:gd name="connsiteX2" fmla="*/ 76969 w 77015"/>
                <a:gd name="connsiteY2" fmla="*/ 11001 h 22273"/>
                <a:gd name="connsiteX3" fmla="*/ 65832 w 77015"/>
                <a:gd name="connsiteY3" fmla="*/ -136 h 22273"/>
                <a:gd name="connsiteX4" fmla="*/ 11262 w 77015"/>
                <a:gd name="connsiteY4" fmla="*/ -136 h 22273"/>
                <a:gd name="connsiteX5" fmla="*/ -47 w 77015"/>
                <a:gd name="connsiteY5" fmla="*/ 11001 h 22273"/>
                <a:gd name="connsiteX6" fmla="*/ 11262 w 77015"/>
                <a:gd name="connsiteY6" fmla="*/ 22138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015" h="22273">
                  <a:moveTo>
                    <a:pt x="11262" y="22138"/>
                  </a:moveTo>
                  <a:lnTo>
                    <a:pt x="65832" y="22138"/>
                  </a:lnTo>
                  <a:cubicBezTo>
                    <a:pt x="71983" y="22138"/>
                    <a:pt x="76969" y="17152"/>
                    <a:pt x="76969" y="11001"/>
                  </a:cubicBezTo>
                  <a:cubicBezTo>
                    <a:pt x="76969" y="4850"/>
                    <a:pt x="71983" y="-136"/>
                    <a:pt x="65832" y="-136"/>
                  </a:cubicBezTo>
                  <a:lnTo>
                    <a:pt x="11262" y="-136"/>
                  </a:lnTo>
                  <a:cubicBezTo>
                    <a:pt x="5101" y="-93"/>
                    <a:pt x="92" y="4841"/>
                    <a:pt x="-47" y="11001"/>
                  </a:cubicBezTo>
                  <a:cubicBezTo>
                    <a:pt x="449" y="16998"/>
                    <a:pt x="5256" y="21735"/>
                    <a:pt x="11262" y="22138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439220EE-2AA8-C0A3-21AD-C52FAFC5A4E2}"/>
                </a:ext>
              </a:extLst>
            </p:cNvPr>
            <p:cNvSpPr/>
            <p:nvPr/>
          </p:nvSpPr>
          <p:spPr>
            <a:xfrm>
              <a:off x="965835" y="1333338"/>
              <a:ext cx="65711" cy="22310"/>
            </a:xfrm>
            <a:custGeom>
              <a:avLst/>
              <a:gdLst>
                <a:gd name="connsiteX0" fmla="*/ -43 w 65711"/>
                <a:gd name="connsiteY0" fmla="*/ 11035 h 22310"/>
                <a:gd name="connsiteX1" fmla="*/ 11600 w 65711"/>
                <a:gd name="connsiteY1" fmla="*/ 22172 h 22310"/>
                <a:gd name="connsiteX2" fmla="*/ 11694 w 65711"/>
                <a:gd name="connsiteY2" fmla="*/ 22172 h 22310"/>
                <a:gd name="connsiteX3" fmla="*/ 54528 w 65711"/>
                <a:gd name="connsiteY3" fmla="*/ 22172 h 22310"/>
                <a:gd name="connsiteX4" fmla="*/ 65665 w 65711"/>
                <a:gd name="connsiteY4" fmla="*/ 11035 h 22310"/>
                <a:gd name="connsiteX5" fmla="*/ 54528 w 65711"/>
                <a:gd name="connsiteY5" fmla="*/ -102 h 22310"/>
                <a:gd name="connsiteX6" fmla="*/ 11694 w 65711"/>
                <a:gd name="connsiteY6" fmla="*/ -102 h 22310"/>
                <a:gd name="connsiteX7" fmla="*/ -13 w 65711"/>
                <a:gd name="connsiteY7" fmla="*/ 9887 h 22310"/>
                <a:gd name="connsiteX8" fmla="*/ -43 w 65711"/>
                <a:gd name="connsiteY8" fmla="*/ 11035 h 2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711" h="22310">
                  <a:moveTo>
                    <a:pt x="-43" y="11035"/>
                  </a:moveTo>
                  <a:cubicBezTo>
                    <a:pt x="96" y="17323"/>
                    <a:pt x="5309" y="22317"/>
                    <a:pt x="11600" y="22172"/>
                  </a:cubicBezTo>
                  <a:cubicBezTo>
                    <a:pt x="11631" y="22172"/>
                    <a:pt x="11663" y="22172"/>
                    <a:pt x="11694" y="22172"/>
                  </a:cubicBezTo>
                  <a:lnTo>
                    <a:pt x="54528" y="22172"/>
                  </a:lnTo>
                  <a:cubicBezTo>
                    <a:pt x="60679" y="22172"/>
                    <a:pt x="65665" y="17186"/>
                    <a:pt x="65665" y="11035"/>
                  </a:cubicBezTo>
                  <a:cubicBezTo>
                    <a:pt x="65665" y="4884"/>
                    <a:pt x="60679" y="-102"/>
                    <a:pt x="54528" y="-102"/>
                  </a:cubicBezTo>
                  <a:lnTo>
                    <a:pt x="11694" y="-102"/>
                  </a:lnTo>
                  <a:cubicBezTo>
                    <a:pt x="5704" y="-573"/>
                    <a:pt x="463" y="3890"/>
                    <a:pt x="-13" y="9887"/>
                  </a:cubicBezTo>
                  <a:cubicBezTo>
                    <a:pt x="-43" y="10264"/>
                    <a:pt x="-53" y="10649"/>
                    <a:pt x="-43" y="11035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B1D17B9C-A8B4-48F6-0885-BD8372296E73}"/>
                </a:ext>
              </a:extLst>
            </p:cNvPr>
            <p:cNvSpPr/>
            <p:nvPr/>
          </p:nvSpPr>
          <p:spPr>
            <a:xfrm>
              <a:off x="1214875" y="1686323"/>
              <a:ext cx="129701" cy="22273"/>
            </a:xfrm>
            <a:custGeom>
              <a:avLst/>
              <a:gdLst>
                <a:gd name="connsiteX0" fmla="*/ 129655 w 129701"/>
                <a:gd name="connsiteY0" fmla="*/ 11001 h 22273"/>
                <a:gd name="connsiteX1" fmla="*/ 118432 w 129701"/>
                <a:gd name="connsiteY1" fmla="*/ -136 h 22273"/>
                <a:gd name="connsiteX2" fmla="*/ 11090 w 129701"/>
                <a:gd name="connsiteY2" fmla="*/ -136 h 22273"/>
                <a:gd name="connsiteX3" fmla="*/ -47 w 129701"/>
                <a:gd name="connsiteY3" fmla="*/ 11001 h 22273"/>
                <a:gd name="connsiteX4" fmla="*/ 11090 w 129701"/>
                <a:gd name="connsiteY4" fmla="*/ 22138 h 22273"/>
                <a:gd name="connsiteX5" fmla="*/ 119460 w 129701"/>
                <a:gd name="connsiteY5" fmla="*/ 22138 h 22273"/>
                <a:gd name="connsiteX6" fmla="*/ 129655 w 129701"/>
                <a:gd name="connsiteY6" fmla="*/ 11001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701" h="22273">
                  <a:moveTo>
                    <a:pt x="129655" y="11001"/>
                  </a:moveTo>
                  <a:cubicBezTo>
                    <a:pt x="129517" y="4876"/>
                    <a:pt x="124557" y="-42"/>
                    <a:pt x="118432" y="-136"/>
                  </a:cubicBezTo>
                  <a:lnTo>
                    <a:pt x="11090" y="-136"/>
                  </a:lnTo>
                  <a:cubicBezTo>
                    <a:pt x="4939" y="-136"/>
                    <a:pt x="-47" y="4850"/>
                    <a:pt x="-47" y="11001"/>
                  </a:cubicBezTo>
                  <a:cubicBezTo>
                    <a:pt x="-47" y="17152"/>
                    <a:pt x="4939" y="22138"/>
                    <a:pt x="11090" y="22138"/>
                  </a:cubicBezTo>
                  <a:lnTo>
                    <a:pt x="119460" y="22138"/>
                  </a:lnTo>
                  <a:cubicBezTo>
                    <a:pt x="125200" y="21572"/>
                    <a:pt x="129595" y="16766"/>
                    <a:pt x="129655" y="11001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DCFDFA4A-E3F8-C5F4-FF93-0C18E5A30A23}"/>
                </a:ext>
              </a:extLst>
            </p:cNvPr>
            <p:cNvSpPr/>
            <p:nvPr/>
          </p:nvSpPr>
          <p:spPr>
            <a:xfrm>
              <a:off x="1311765" y="1718877"/>
              <a:ext cx="43947" cy="22273"/>
            </a:xfrm>
            <a:custGeom>
              <a:avLst/>
              <a:gdLst>
                <a:gd name="connsiteX0" fmla="*/ 32764 w 43947"/>
                <a:gd name="connsiteY0" fmla="*/ -136 h 22273"/>
                <a:gd name="connsiteX1" fmla="*/ 11090 w 43947"/>
                <a:gd name="connsiteY1" fmla="*/ -136 h 22273"/>
                <a:gd name="connsiteX2" fmla="*/ -47 w 43947"/>
                <a:gd name="connsiteY2" fmla="*/ 11001 h 22273"/>
                <a:gd name="connsiteX3" fmla="*/ 11090 w 43947"/>
                <a:gd name="connsiteY3" fmla="*/ 22138 h 22273"/>
                <a:gd name="connsiteX4" fmla="*/ 32764 w 43947"/>
                <a:gd name="connsiteY4" fmla="*/ 22138 h 22273"/>
                <a:gd name="connsiteX5" fmla="*/ 43901 w 43947"/>
                <a:gd name="connsiteY5" fmla="*/ 11001 h 22273"/>
                <a:gd name="connsiteX6" fmla="*/ 32764 w 43947"/>
                <a:gd name="connsiteY6" fmla="*/ -136 h 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947" h="22273">
                  <a:moveTo>
                    <a:pt x="32764" y="-136"/>
                  </a:moveTo>
                  <a:lnTo>
                    <a:pt x="11090" y="-136"/>
                  </a:lnTo>
                  <a:cubicBezTo>
                    <a:pt x="4939" y="-136"/>
                    <a:pt x="-47" y="4850"/>
                    <a:pt x="-47" y="11001"/>
                  </a:cubicBezTo>
                  <a:cubicBezTo>
                    <a:pt x="-47" y="17152"/>
                    <a:pt x="4939" y="22138"/>
                    <a:pt x="11090" y="22138"/>
                  </a:cubicBezTo>
                  <a:lnTo>
                    <a:pt x="32764" y="22138"/>
                  </a:lnTo>
                  <a:cubicBezTo>
                    <a:pt x="38915" y="22138"/>
                    <a:pt x="43901" y="17152"/>
                    <a:pt x="43901" y="11001"/>
                  </a:cubicBezTo>
                  <a:cubicBezTo>
                    <a:pt x="43901" y="4850"/>
                    <a:pt x="38915" y="-136"/>
                    <a:pt x="32764" y="-136"/>
                  </a:cubicBezTo>
                  <a:close/>
                </a:path>
              </a:pathLst>
            </a:custGeom>
            <a:solidFill>
              <a:srgbClr val="000000"/>
            </a:solidFill>
            <a:ln w="8558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272" name="Graphic 253">
            <a:extLst>
              <a:ext uri="{FF2B5EF4-FFF2-40B4-BE49-F238E27FC236}">
                <a16:creationId xmlns:a16="http://schemas.microsoft.com/office/drawing/2014/main" id="{B50075AF-701A-5C84-6317-C8FAA74583F9}"/>
              </a:ext>
            </a:extLst>
          </p:cNvPr>
          <p:cNvGrpSpPr/>
          <p:nvPr/>
        </p:nvGrpSpPr>
        <p:grpSpPr>
          <a:xfrm>
            <a:off x="11223395" y="5324538"/>
            <a:ext cx="568436" cy="592720"/>
            <a:chOff x="11223395" y="5324538"/>
            <a:chExt cx="568436" cy="592720"/>
          </a:xfrm>
        </p:grpSpPr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CABA2FA1-FE40-D95B-E3F4-62A5C2ED0317}"/>
                </a:ext>
              </a:extLst>
            </p:cNvPr>
            <p:cNvSpPr/>
            <p:nvPr/>
          </p:nvSpPr>
          <p:spPr>
            <a:xfrm>
              <a:off x="11589290" y="5426408"/>
              <a:ext cx="50385" cy="478661"/>
            </a:xfrm>
            <a:custGeom>
              <a:avLst/>
              <a:gdLst>
                <a:gd name="connsiteX0" fmla="*/ 50385 w 50385"/>
                <a:gd name="connsiteY0" fmla="*/ 465566 h 478661"/>
                <a:gd name="connsiteX1" fmla="*/ 50385 w 50385"/>
                <a:gd name="connsiteY1" fmla="*/ 478662 h 478661"/>
                <a:gd name="connsiteX2" fmla="*/ 0 w 50385"/>
                <a:gd name="connsiteY2" fmla="*/ 478662 h 478661"/>
                <a:gd name="connsiteX3" fmla="*/ 0 w 50385"/>
                <a:gd name="connsiteY3" fmla="*/ 0 h 478661"/>
                <a:gd name="connsiteX4" fmla="*/ 50385 w 50385"/>
                <a:gd name="connsiteY4" fmla="*/ 0 h 478661"/>
                <a:gd name="connsiteX5" fmla="*/ 50385 w 50385"/>
                <a:gd name="connsiteY5" fmla="*/ 11996 h 478661"/>
                <a:gd name="connsiteX6" fmla="*/ 50385 w 50385"/>
                <a:gd name="connsiteY6" fmla="*/ 62482 h 478661"/>
                <a:gd name="connsiteX7" fmla="*/ 50385 w 50385"/>
                <a:gd name="connsiteY7" fmla="*/ 112867 h 478661"/>
                <a:gd name="connsiteX8" fmla="*/ 50385 w 50385"/>
                <a:gd name="connsiteY8" fmla="*/ 163253 h 478661"/>
                <a:gd name="connsiteX9" fmla="*/ 50385 w 50385"/>
                <a:gd name="connsiteY9" fmla="*/ 213638 h 478661"/>
                <a:gd name="connsiteX10" fmla="*/ 50385 w 50385"/>
                <a:gd name="connsiteY10" fmla="*/ 264024 h 478661"/>
                <a:gd name="connsiteX11" fmla="*/ 50385 w 50385"/>
                <a:gd name="connsiteY11" fmla="*/ 314409 h 478661"/>
                <a:gd name="connsiteX12" fmla="*/ 50385 w 50385"/>
                <a:gd name="connsiteY12" fmla="*/ 364795 h 478661"/>
                <a:gd name="connsiteX13" fmla="*/ 50385 w 50385"/>
                <a:gd name="connsiteY13" fmla="*/ 415180 h 478661"/>
                <a:gd name="connsiteX14" fmla="*/ 50385 w 50385"/>
                <a:gd name="connsiteY14" fmla="*/ 465566 h 478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385" h="478661">
                  <a:moveTo>
                    <a:pt x="50385" y="465566"/>
                  </a:moveTo>
                  <a:lnTo>
                    <a:pt x="50385" y="478662"/>
                  </a:lnTo>
                  <a:lnTo>
                    <a:pt x="0" y="478662"/>
                  </a:lnTo>
                  <a:lnTo>
                    <a:pt x="0" y="0"/>
                  </a:lnTo>
                  <a:lnTo>
                    <a:pt x="50385" y="0"/>
                  </a:lnTo>
                  <a:lnTo>
                    <a:pt x="50385" y="11996"/>
                  </a:lnTo>
                  <a:lnTo>
                    <a:pt x="50385" y="62482"/>
                  </a:lnTo>
                  <a:lnTo>
                    <a:pt x="50385" y="112867"/>
                  </a:lnTo>
                  <a:lnTo>
                    <a:pt x="50385" y="163253"/>
                  </a:lnTo>
                  <a:lnTo>
                    <a:pt x="50385" y="213638"/>
                  </a:lnTo>
                  <a:lnTo>
                    <a:pt x="50385" y="264024"/>
                  </a:lnTo>
                  <a:lnTo>
                    <a:pt x="50385" y="314409"/>
                  </a:lnTo>
                  <a:lnTo>
                    <a:pt x="50385" y="364795"/>
                  </a:lnTo>
                  <a:lnTo>
                    <a:pt x="50385" y="415180"/>
                  </a:lnTo>
                  <a:lnTo>
                    <a:pt x="50385" y="465566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8AAD4A76-0425-914A-570D-966998DC883E}"/>
                </a:ext>
              </a:extLst>
            </p:cNvPr>
            <p:cNvSpPr/>
            <p:nvPr/>
          </p:nvSpPr>
          <p:spPr>
            <a:xfrm>
              <a:off x="11538804" y="5426308"/>
              <a:ext cx="50385" cy="478761"/>
            </a:xfrm>
            <a:custGeom>
              <a:avLst/>
              <a:gdLst>
                <a:gd name="connsiteX0" fmla="*/ 0 w 50385"/>
                <a:gd name="connsiteY0" fmla="*/ 0 h 478761"/>
                <a:gd name="connsiteX1" fmla="*/ 50386 w 50385"/>
                <a:gd name="connsiteY1" fmla="*/ 0 h 478761"/>
                <a:gd name="connsiteX2" fmla="*/ 50386 w 50385"/>
                <a:gd name="connsiteY2" fmla="*/ 478762 h 478761"/>
                <a:gd name="connsiteX3" fmla="*/ 0 w 50385"/>
                <a:gd name="connsiteY3" fmla="*/ 478762 h 47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85" h="478761">
                  <a:moveTo>
                    <a:pt x="0" y="0"/>
                  </a:moveTo>
                  <a:lnTo>
                    <a:pt x="50386" y="0"/>
                  </a:lnTo>
                  <a:lnTo>
                    <a:pt x="50386" y="478762"/>
                  </a:lnTo>
                  <a:lnTo>
                    <a:pt x="0" y="478762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C3052C4C-8E01-3AEC-15E4-3EF45252FF41}"/>
                </a:ext>
              </a:extLst>
            </p:cNvPr>
            <p:cNvSpPr/>
            <p:nvPr/>
          </p:nvSpPr>
          <p:spPr>
            <a:xfrm>
              <a:off x="11299474" y="5426208"/>
              <a:ext cx="239930" cy="479861"/>
            </a:xfrm>
            <a:custGeom>
              <a:avLst/>
              <a:gdLst>
                <a:gd name="connsiteX0" fmla="*/ 63431 w 239930"/>
                <a:gd name="connsiteY0" fmla="*/ -75 h 479861"/>
                <a:gd name="connsiteX1" fmla="*/ 63431 w 239930"/>
                <a:gd name="connsiteY1" fmla="*/ 416205 h 479861"/>
                <a:gd name="connsiteX2" fmla="*/ 550 w 239930"/>
                <a:gd name="connsiteY2" fmla="*/ 479687 h 479861"/>
                <a:gd name="connsiteX3" fmla="*/ -50 w 239930"/>
                <a:gd name="connsiteY3" fmla="*/ 479687 h 479861"/>
                <a:gd name="connsiteX4" fmla="*/ 239881 w 239930"/>
                <a:gd name="connsiteY4" fmla="*/ 479687 h 479861"/>
                <a:gd name="connsiteX5" fmla="*/ 239881 w 239930"/>
                <a:gd name="connsiteY5" fmla="*/ -175 h 47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930" h="479861">
                  <a:moveTo>
                    <a:pt x="63431" y="-75"/>
                  </a:moveTo>
                  <a:lnTo>
                    <a:pt x="63431" y="416205"/>
                  </a:lnTo>
                  <a:cubicBezTo>
                    <a:pt x="63602" y="451095"/>
                    <a:pt x="35449" y="479516"/>
                    <a:pt x="550" y="479687"/>
                  </a:cubicBezTo>
                  <a:cubicBezTo>
                    <a:pt x="350" y="479687"/>
                    <a:pt x="150" y="479687"/>
                    <a:pt x="-50" y="479687"/>
                  </a:cubicBezTo>
                  <a:lnTo>
                    <a:pt x="239881" y="479687"/>
                  </a:lnTo>
                  <a:lnTo>
                    <a:pt x="239881" y="-17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A379006-166B-69D0-77B1-D85FCDFCEDC1}"/>
                </a:ext>
              </a:extLst>
            </p:cNvPr>
            <p:cNvSpPr/>
            <p:nvPr/>
          </p:nvSpPr>
          <p:spPr>
            <a:xfrm>
              <a:off x="11363455" y="5489290"/>
              <a:ext cx="112867" cy="352298"/>
            </a:xfrm>
            <a:custGeom>
              <a:avLst/>
              <a:gdLst>
                <a:gd name="connsiteX0" fmla="*/ 112818 w 112867"/>
                <a:gd name="connsiteY0" fmla="*/ 34615 h 352298"/>
                <a:gd name="connsiteX1" fmla="*/ 112818 w 112867"/>
                <a:gd name="connsiteY1" fmla="*/ 316834 h 352298"/>
                <a:gd name="connsiteX2" fmla="*/ 77528 w 112867"/>
                <a:gd name="connsiteY2" fmla="*/ 351724 h 352298"/>
                <a:gd name="connsiteX3" fmla="*/ 77528 w 112867"/>
                <a:gd name="connsiteY3" fmla="*/ 352123 h 352298"/>
                <a:gd name="connsiteX4" fmla="*/ -50 w 112867"/>
                <a:gd name="connsiteY4" fmla="*/ 352123 h 352298"/>
                <a:gd name="connsiteX5" fmla="*/ -50 w 112867"/>
                <a:gd name="connsiteY5" fmla="*/ 302138 h 352298"/>
                <a:gd name="connsiteX6" fmla="*/ 63432 w 112867"/>
                <a:gd name="connsiteY6" fmla="*/ 302138 h 352298"/>
                <a:gd name="connsiteX7" fmla="*/ 63432 w 112867"/>
                <a:gd name="connsiteY7" fmla="*/ 49811 h 352298"/>
                <a:gd name="connsiteX8" fmla="*/ -50 w 112867"/>
                <a:gd name="connsiteY8" fmla="*/ 49811 h 352298"/>
                <a:gd name="connsiteX9" fmla="*/ -50 w 112867"/>
                <a:gd name="connsiteY9" fmla="*/ -175 h 352298"/>
                <a:gd name="connsiteX10" fmla="*/ 77528 w 112867"/>
                <a:gd name="connsiteY10" fmla="*/ -175 h 352298"/>
                <a:gd name="connsiteX11" fmla="*/ 110478 w 112867"/>
                <a:gd name="connsiteY11" fmla="*/ 34635 h 352298"/>
                <a:gd name="connsiteX12" fmla="*/ 112818 w 112867"/>
                <a:gd name="connsiteY12" fmla="*/ 34615 h 35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867" h="352298">
                  <a:moveTo>
                    <a:pt x="112818" y="34615"/>
                  </a:moveTo>
                  <a:lnTo>
                    <a:pt x="112818" y="316834"/>
                  </a:lnTo>
                  <a:cubicBezTo>
                    <a:pt x="93443" y="316723"/>
                    <a:pt x="77638" y="332339"/>
                    <a:pt x="77528" y="351724"/>
                  </a:cubicBezTo>
                  <a:cubicBezTo>
                    <a:pt x="77528" y="351854"/>
                    <a:pt x="77528" y="351993"/>
                    <a:pt x="77528" y="352123"/>
                  </a:cubicBezTo>
                  <a:lnTo>
                    <a:pt x="-50" y="352123"/>
                  </a:lnTo>
                  <a:lnTo>
                    <a:pt x="-50" y="302138"/>
                  </a:lnTo>
                  <a:lnTo>
                    <a:pt x="63432" y="302138"/>
                  </a:lnTo>
                  <a:lnTo>
                    <a:pt x="63432" y="49811"/>
                  </a:lnTo>
                  <a:lnTo>
                    <a:pt x="-50" y="49811"/>
                  </a:lnTo>
                  <a:lnTo>
                    <a:pt x="-50" y="-175"/>
                  </a:lnTo>
                  <a:lnTo>
                    <a:pt x="77528" y="-175"/>
                  </a:lnTo>
                  <a:cubicBezTo>
                    <a:pt x="77018" y="18540"/>
                    <a:pt x="91764" y="34115"/>
                    <a:pt x="110478" y="34635"/>
                  </a:cubicBezTo>
                  <a:cubicBezTo>
                    <a:pt x="111258" y="34655"/>
                    <a:pt x="112038" y="34645"/>
                    <a:pt x="112818" y="3461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0DBB3CF1-BA6B-594D-75B4-B6815C6A0D59}"/>
                </a:ext>
              </a:extLst>
            </p:cNvPr>
            <p:cNvSpPr/>
            <p:nvPr/>
          </p:nvSpPr>
          <p:spPr>
            <a:xfrm>
              <a:off x="11235484" y="5779207"/>
              <a:ext cx="127970" cy="126963"/>
            </a:xfrm>
            <a:custGeom>
              <a:avLst/>
              <a:gdLst>
                <a:gd name="connsiteX0" fmla="*/ 64439 w 127970"/>
                <a:gd name="connsiteY0" fmla="*/ -175 h 126963"/>
                <a:gd name="connsiteX1" fmla="*/ 127921 w 127970"/>
                <a:gd name="connsiteY1" fmla="*/ 63306 h 126963"/>
                <a:gd name="connsiteX2" fmla="*/ 64439 w 127970"/>
                <a:gd name="connsiteY2" fmla="*/ 126788 h 126963"/>
                <a:gd name="connsiteX3" fmla="*/ 51343 w 127970"/>
                <a:gd name="connsiteY3" fmla="*/ 126788 h 126963"/>
                <a:gd name="connsiteX4" fmla="*/ -42 w 127970"/>
                <a:gd name="connsiteY4" fmla="*/ 65306 h 126963"/>
                <a:gd name="connsiteX5" fmla="*/ 63430 w 127970"/>
                <a:gd name="connsiteY5" fmla="*/ -165 h 126963"/>
                <a:gd name="connsiteX6" fmla="*/ 64439 w 127970"/>
                <a:gd name="connsiteY6" fmla="*/ -175 h 12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970" h="126963">
                  <a:moveTo>
                    <a:pt x="64439" y="-175"/>
                  </a:moveTo>
                  <a:cubicBezTo>
                    <a:pt x="99499" y="-175"/>
                    <a:pt x="127921" y="28247"/>
                    <a:pt x="127921" y="63306"/>
                  </a:cubicBezTo>
                  <a:cubicBezTo>
                    <a:pt x="127921" y="98367"/>
                    <a:pt x="99499" y="126788"/>
                    <a:pt x="64439" y="126788"/>
                  </a:cubicBezTo>
                  <a:lnTo>
                    <a:pt x="51343" y="126788"/>
                  </a:lnTo>
                  <a:cubicBezTo>
                    <a:pt x="21622" y="121380"/>
                    <a:pt x="-2" y="95518"/>
                    <a:pt x="-42" y="65306"/>
                  </a:cubicBezTo>
                  <a:cubicBezTo>
                    <a:pt x="-592" y="29696"/>
                    <a:pt x="27820" y="385"/>
                    <a:pt x="63430" y="-165"/>
                  </a:cubicBezTo>
                  <a:cubicBezTo>
                    <a:pt x="63769" y="-175"/>
                    <a:pt x="64100" y="-175"/>
                    <a:pt x="64439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869C0004-664C-74BE-0B42-2D3C0DE3EC67}"/>
                </a:ext>
              </a:extLst>
            </p:cNvPr>
            <p:cNvSpPr/>
            <p:nvPr/>
          </p:nvSpPr>
          <p:spPr>
            <a:xfrm>
              <a:off x="11236981" y="5349730"/>
              <a:ext cx="126973" cy="491458"/>
            </a:xfrm>
            <a:custGeom>
              <a:avLst/>
              <a:gdLst>
                <a:gd name="connsiteX0" fmla="*/ 125924 w 126973"/>
                <a:gd name="connsiteY0" fmla="*/ 441298 h 491458"/>
                <a:gd name="connsiteX1" fmla="*/ 125924 w 126973"/>
                <a:gd name="connsiteY1" fmla="*/ 491284 h 491458"/>
                <a:gd name="connsiteX2" fmla="*/ 63042 w 126973"/>
                <a:gd name="connsiteY2" fmla="*/ 427802 h 491458"/>
                <a:gd name="connsiteX3" fmla="*/ 62442 w 126973"/>
                <a:gd name="connsiteY3" fmla="*/ 427802 h 491458"/>
                <a:gd name="connsiteX4" fmla="*/ -50 w 126973"/>
                <a:gd name="connsiteY4" fmla="*/ 490074 h 491458"/>
                <a:gd name="connsiteX5" fmla="*/ -40 w 126973"/>
                <a:gd name="connsiteY5" fmla="*/ 491284 h 491458"/>
                <a:gd name="connsiteX6" fmla="*/ -40 w 126973"/>
                <a:gd name="connsiteY6" fmla="*/ 63307 h 491458"/>
                <a:gd name="connsiteX7" fmla="*/ 63442 w 126973"/>
                <a:gd name="connsiteY7" fmla="*/ -175 h 491458"/>
                <a:gd name="connsiteX8" fmla="*/ 126923 w 126973"/>
                <a:gd name="connsiteY8" fmla="*/ 63307 h 491458"/>
                <a:gd name="connsiteX9" fmla="*/ 126923 w 126973"/>
                <a:gd name="connsiteY9" fmla="*/ 441298 h 491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973" h="491458">
                  <a:moveTo>
                    <a:pt x="125924" y="441298"/>
                  </a:moveTo>
                  <a:lnTo>
                    <a:pt x="125924" y="491284"/>
                  </a:lnTo>
                  <a:cubicBezTo>
                    <a:pt x="126094" y="456394"/>
                    <a:pt x="97942" y="427972"/>
                    <a:pt x="63042" y="427802"/>
                  </a:cubicBezTo>
                  <a:cubicBezTo>
                    <a:pt x="62842" y="427802"/>
                    <a:pt x="62642" y="427802"/>
                    <a:pt x="62442" y="427802"/>
                  </a:cubicBezTo>
                  <a:cubicBezTo>
                    <a:pt x="27992" y="427742"/>
                    <a:pt x="10" y="455624"/>
                    <a:pt x="-50" y="490074"/>
                  </a:cubicBezTo>
                  <a:cubicBezTo>
                    <a:pt x="-50" y="490474"/>
                    <a:pt x="-50" y="490883"/>
                    <a:pt x="-40" y="491284"/>
                  </a:cubicBezTo>
                  <a:lnTo>
                    <a:pt x="-40" y="63307"/>
                  </a:lnTo>
                  <a:cubicBezTo>
                    <a:pt x="-40" y="28247"/>
                    <a:pt x="28382" y="-175"/>
                    <a:pt x="63442" y="-175"/>
                  </a:cubicBezTo>
                  <a:cubicBezTo>
                    <a:pt x="98502" y="-175"/>
                    <a:pt x="126923" y="28247"/>
                    <a:pt x="126923" y="63307"/>
                  </a:cubicBezTo>
                  <a:lnTo>
                    <a:pt x="126923" y="441298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1740086F-27A9-433E-DADD-73899BAD0DFD}"/>
                </a:ext>
              </a:extLst>
            </p:cNvPr>
            <p:cNvSpPr/>
            <p:nvPr/>
          </p:nvSpPr>
          <p:spPr>
            <a:xfrm>
              <a:off x="11278305" y="5891936"/>
              <a:ext cx="26875" cy="25231"/>
            </a:xfrm>
            <a:custGeom>
              <a:avLst/>
              <a:gdLst>
                <a:gd name="connsiteX0" fmla="*/ 14620 w 26875"/>
                <a:gd name="connsiteY0" fmla="*/ 25056 h 25231"/>
                <a:gd name="connsiteX1" fmla="*/ 10621 w 26875"/>
                <a:gd name="connsiteY1" fmla="*/ 25056 h 25231"/>
                <a:gd name="connsiteX2" fmla="*/ 115 w 26875"/>
                <a:gd name="connsiteY2" fmla="*/ 10500 h 25231"/>
                <a:gd name="connsiteX3" fmla="*/ 13621 w 26875"/>
                <a:gd name="connsiteY3" fmla="*/ -137 h 25231"/>
                <a:gd name="connsiteX4" fmla="*/ 15620 w 26875"/>
                <a:gd name="connsiteY4" fmla="*/ -137 h 25231"/>
                <a:gd name="connsiteX5" fmla="*/ 26757 w 26875"/>
                <a:gd name="connsiteY5" fmla="*/ 13579 h 25231"/>
                <a:gd name="connsiteX6" fmla="*/ 26717 w 26875"/>
                <a:gd name="connsiteY6" fmla="*/ 13959 h 25231"/>
                <a:gd name="connsiteX7" fmla="*/ 14620 w 26875"/>
                <a:gd name="connsiteY7" fmla="*/ 25056 h 25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75" h="25231">
                  <a:moveTo>
                    <a:pt x="14620" y="25056"/>
                  </a:moveTo>
                  <a:lnTo>
                    <a:pt x="10621" y="25056"/>
                  </a:lnTo>
                  <a:cubicBezTo>
                    <a:pt x="3704" y="23936"/>
                    <a:pt x="-1005" y="17418"/>
                    <a:pt x="115" y="10500"/>
                  </a:cubicBezTo>
                  <a:cubicBezTo>
                    <a:pt x="1164" y="3982"/>
                    <a:pt x="7043" y="-647"/>
                    <a:pt x="13621" y="-137"/>
                  </a:cubicBezTo>
                  <a:lnTo>
                    <a:pt x="15620" y="-137"/>
                  </a:lnTo>
                  <a:cubicBezTo>
                    <a:pt x="22488" y="573"/>
                    <a:pt x="27477" y="6721"/>
                    <a:pt x="26757" y="13579"/>
                  </a:cubicBezTo>
                  <a:cubicBezTo>
                    <a:pt x="26747" y="13709"/>
                    <a:pt x="26737" y="13829"/>
                    <a:pt x="26717" y="13959"/>
                  </a:cubicBezTo>
                  <a:cubicBezTo>
                    <a:pt x="26247" y="20267"/>
                    <a:pt x="20949" y="25126"/>
                    <a:pt x="14620" y="2505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448D734D-4685-EB19-BF81-4B97A12FF0BD}"/>
                </a:ext>
              </a:extLst>
            </p:cNvPr>
            <p:cNvSpPr/>
            <p:nvPr/>
          </p:nvSpPr>
          <p:spPr>
            <a:xfrm>
              <a:off x="11281817" y="5891962"/>
              <a:ext cx="27498" cy="25295"/>
            </a:xfrm>
            <a:custGeom>
              <a:avLst/>
              <a:gdLst>
                <a:gd name="connsiteX0" fmla="*/ 16107 w 27498"/>
                <a:gd name="connsiteY0" fmla="*/ 25029 h 25295"/>
                <a:gd name="connsiteX1" fmla="*/ 12009 w 27498"/>
                <a:gd name="connsiteY1" fmla="*/ 25029 h 25295"/>
                <a:gd name="connsiteX2" fmla="*/ -38 w 27498"/>
                <a:gd name="connsiteY2" fmla="*/ 11883 h 25295"/>
                <a:gd name="connsiteX3" fmla="*/ 13108 w 27498"/>
                <a:gd name="connsiteY3" fmla="*/ -163 h 25295"/>
                <a:gd name="connsiteX4" fmla="*/ 15108 w 27498"/>
                <a:gd name="connsiteY4" fmla="*/ -163 h 25295"/>
                <a:gd name="connsiteX5" fmla="*/ 27214 w 27498"/>
                <a:gd name="connsiteY5" fmla="*/ 12713 h 25295"/>
                <a:gd name="connsiteX6" fmla="*/ 27204 w 27498"/>
                <a:gd name="connsiteY6" fmla="*/ 12933 h 25295"/>
                <a:gd name="connsiteX7" fmla="*/ 19636 w 27498"/>
                <a:gd name="connsiteY7" fmla="*/ 24879 h 25295"/>
                <a:gd name="connsiteX8" fmla="*/ 16107 w 27498"/>
                <a:gd name="connsiteY8" fmla="*/ 25029 h 2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98" h="25295">
                  <a:moveTo>
                    <a:pt x="16107" y="25029"/>
                  </a:moveTo>
                  <a:lnTo>
                    <a:pt x="12009" y="25029"/>
                  </a:lnTo>
                  <a:cubicBezTo>
                    <a:pt x="5050" y="24730"/>
                    <a:pt x="-338" y="18841"/>
                    <a:pt x="-38" y="11883"/>
                  </a:cubicBezTo>
                  <a:cubicBezTo>
                    <a:pt x="262" y="4925"/>
                    <a:pt x="6150" y="-463"/>
                    <a:pt x="13108" y="-163"/>
                  </a:cubicBezTo>
                  <a:lnTo>
                    <a:pt x="15108" y="-163"/>
                  </a:lnTo>
                  <a:cubicBezTo>
                    <a:pt x="22006" y="47"/>
                    <a:pt x="27424" y="5815"/>
                    <a:pt x="27214" y="12713"/>
                  </a:cubicBezTo>
                  <a:cubicBezTo>
                    <a:pt x="27214" y="12783"/>
                    <a:pt x="27204" y="12863"/>
                    <a:pt x="27204" y="12933"/>
                  </a:cubicBezTo>
                  <a:cubicBezTo>
                    <a:pt x="28414" y="18322"/>
                    <a:pt x="25025" y="23670"/>
                    <a:pt x="19636" y="24879"/>
                  </a:cubicBezTo>
                  <a:cubicBezTo>
                    <a:pt x="18477" y="25139"/>
                    <a:pt x="17287" y="25189"/>
                    <a:pt x="16107" y="2502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EAD4A88B-40EF-4543-8FCE-330AA70D7BA9}"/>
                </a:ext>
              </a:extLst>
            </p:cNvPr>
            <p:cNvSpPr/>
            <p:nvPr/>
          </p:nvSpPr>
          <p:spPr>
            <a:xfrm>
              <a:off x="11273781" y="5890049"/>
              <a:ext cx="38189" cy="27117"/>
            </a:xfrm>
            <a:custGeom>
              <a:avLst/>
              <a:gdLst>
                <a:gd name="connsiteX0" fmla="*/ 26142 w 38189"/>
                <a:gd name="connsiteY0" fmla="*/ 26943 h 27117"/>
                <a:gd name="connsiteX1" fmla="*/ 13046 w 38189"/>
                <a:gd name="connsiteY1" fmla="*/ 26943 h 27117"/>
                <a:gd name="connsiteX2" fmla="*/ -50 w 38189"/>
                <a:gd name="connsiteY2" fmla="*/ 13847 h 27117"/>
                <a:gd name="connsiteX3" fmla="*/ -50 w 38189"/>
                <a:gd name="connsiteY3" fmla="*/ 12847 h 27117"/>
                <a:gd name="connsiteX4" fmla="*/ 4949 w 38189"/>
                <a:gd name="connsiteY4" fmla="*/ 2850 h 27117"/>
                <a:gd name="connsiteX5" fmla="*/ 14946 w 38189"/>
                <a:gd name="connsiteY5" fmla="*/ -149 h 27117"/>
                <a:gd name="connsiteX6" fmla="*/ 14946 w 38189"/>
                <a:gd name="connsiteY6" fmla="*/ -149 h 27117"/>
                <a:gd name="connsiteX7" fmla="*/ 17945 w 38189"/>
                <a:gd name="connsiteY7" fmla="*/ 851 h 27117"/>
                <a:gd name="connsiteX8" fmla="*/ 25043 w 38189"/>
                <a:gd name="connsiteY8" fmla="*/ 851 h 27117"/>
                <a:gd name="connsiteX9" fmla="*/ 38139 w 38189"/>
                <a:gd name="connsiteY9" fmla="*/ 13947 h 27117"/>
                <a:gd name="connsiteX10" fmla="*/ 26142 w 38189"/>
                <a:gd name="connsiteY10" fmla="*/ 26943 h 2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89" h="27117">
                  <a:moveTo>
                    <a:pt x="26142" y="26943"/>
                  </a:moveTo>
                  <a:lnTo>
                    <a:pt x="13046" y="26943"/>
                  </a:lnTo>
                  <a:cubicBezTo>
                    <a:pt x="5858" y="26833"/>
                    <a:pt x="60" y="21035"/>
                    <a:pt x="-50" y="13847"/>
                  </a:cubicBezTo>
                  <a:lnTo>
                    <a:pt x="-50" y="12847"/>
                  </a:lnTo>
                  <a:cubicBezTo>
                    <a:pt x="170" y="8968"/>
                    <a:pt x="1979" y="5349"/>
                    <a:pt x="4949" y="2850"/>
                  </a:cubicBezTo>
                  <a:cubicBezTo>
                    <a:pt x="7957" y="980"/>
                    <a:pt x="11407" y="-50"/>
                    <a:pt x="14946" y="-149"/>
                  </a:cubicBezTo>
                  <a:lnTo>
                    <a:pt x="14946" y="-149"/>
                  </a:lnTo>
                  <a:cubicBezTo>
                    <a:pt x="16045" y="-279"/>
                    <a:pt x="17145" y="80"/>
                    <a:pt x="17945" y="851"/>
                  </a:cubicBezTo>
                  <a:lnTo>
                    <a:pt x="25043" y="851"/>
                  </a:lnTo>
                  <a:cubicBezTo>
                    <a:pt x="32231" y="960"/>
                    <a:pt x="38029" y="6759"/>
                    <a:pt x="38139" y="13947"/>
                  </a:cubicBezTo>
                  <a:cubicBezTo>
                    <a:pt x="38069" y="20715"/>
                    <a:pt x="32881" y="26333"/>
                    <a:pt x="26142" y="2694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BE7FD4FF-2299-AF7F-C063-42DAD765A8B0}"/>
                </a:ext>
              </a:extLst>
            </p:cNvPr>
            <p:cNvSpPr/>
            <p:nvPr/>
          </p:nvSpPr>
          <p:spPr>
            <a:xfrm>
              <a:off x="11286677" y="5411213"/>
              <a:ext cx="366204" cy="505954"/>
            </a:xfrm>
            <a:custGeom>
              <a:avLst/>
              <a:gdLst>
                <a:gd name="connsiteX0" fmla="*/ 352948 w 366204"/>
                <a:gd name="connsiteY0" fmla="*/ 505779 h 505954"/>
                <a:gd name="connsiteX1" fmla="*/ 13046 w 366204"/>
                <a:gd name="connsiteY1" fmla="*/ 505779 h 505954"/>
                <a:gd name="connsiteX2" fmla="*/ -50 w 366204"/>
                <a:gd name="connsiteY2" fmla="*/ 492683 h 505954"/>
                <a:gd name="connsiteX3" fmla="*/ 13046 w 366204"/>
                <a:gd name="connsiteY3" fmla="*/ 479587 h 505954"/>
                <a:gd name="connsiteX4" fmla="*/ 340652 w 366204"/>
                <a:gd name="connsiteY4" fmla="*/ 479587 h 505954"/>
                <a:gd name="connsiteX5" fmla="*/ 340652 w 366204"/>
                <a:gd name="connsiteY5" fmla="*/ 26017 h 505954"/>
                <a:gd name="connsiteX6" fmla="*/ 76228 w 366204"/>
                <a:gd name="connsiteY6" fmla="*/ 26017 h 505954"/>
                <a:gd name="connsiteX7" fmla="*/ 63132 w 366204"/>
                <a:gd name="connsiteY7" fmla="*/ 12921 h 505954"/>
                <a:gd name="connsiteX8" fmla="*/ 76228 w 366204"/>
                <a:gd name="connsiteY8" fmla="*/ -175 h 505954"/>
                <a:gd name="connsiteX9" fmla="*/ 353448 w 366204"/>
                <a:gd name="connsiteY9" fmla="*/ -175 h 505954"/>
                <a:gd name="connsiteX10" fmla="*/ 366145 w 366204"/>
                <a:gd name="connsiteY10" fmla="*/ 12921 h 505954"/>
                <a:gd name="connsiteX11" fmla="*/ 366145 w 366204"/>
                <a:gd name="connsiteY11" fmla="*/ 491683 h 505954"/>
                <a:gd name="connsiteX12" fmla="*/ 353068 w 366204"/>
                <a:gd name="connsiteY12" fmla="*/ 505779 h 505954"/>
                <a:gd name="connsiteX13" fmla="*/ 352948 w 366204"/>
                <a:gd name="connsiteY13" fmla="*/ 505779 h 50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6204" h="505954">
                  <a:moveTo>
                    <a:pt x="352948" y="505779"/>
                  </a:moveTo>
                  <a:lnTo>
                    <a:pt x="13046" y="505779"/>
                  </a:lnTo>
                  <a:cubicBezTo>
                    <a:pt x="5808" y="505779"/>
                    <a:pt x="-50" y="499921"/>
                    <a:pt x="-50" y="492683"/>
                  </a:cubicBezTo>
                  <a:cubicBezTo>
                    <a:pt x="-50" y="485445"/>
                    <a:pt x="5808" y="479587"/>
                    <a:pt x="13046" y="479587"/>
                  </a:cubicBezTo>
                  <a:lnTo>
                    <a:pt x="340652" y="479587"/>
                  </a:lnTo>
                  <a:lnTo>
                    <a:pt x="340652" y="26017"/>
                  </a:lnTo>
                  <a:lnTo>
                    <a:pt x="76228" y="26017"/>
                  </a:lnTo>
                  <a:cubicBezTo>
                    <a:pt x="68990" y="26017"/>
                    <a:pt x="63132" y="20159"/>
                    <a:pt x="63132" y="12921"/>
                  </a:cubicBezTo>
                  <a:cubicBezTo>
                    <a:pt x="63132" y="5683"/>
                    <a:pt x="68990" y="-175"/>
                    <a:pt x="76228" y="-175"/>
                  </a:cubicBezTo>
                  <a:lnTo>
                    <a:pt x="353448" y="-175"/>
                  </a:lnTo>
                  <a:cubicBezTo>
                    <a:pt x="360476" y="145"/>
                    <a:pt x="366044" y="5883"/>
                    <a:pt x="366145" y="12921"/>
                  </a:cubicBezTo>
                  <a:lnTo>
                    <a:pt x="366145" y="491683"/>
                  </a:lnTo>
                  <a:cubicBezTo>
                    <a:pt x="366425" y="499191"/>
                    <a:pt x="360566" y="505499"/>
                    <a:pt x="353068" y="505779"/>
                  </a:cubicBezTo>
                  <a:cubicBezTo>
                    <a:pt x="353028" y="505779"/>
                    <a:pt x="352989" y="505779"/>
                    <a:pt x="352948" y="50577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B763983-312D-CE20-760B-BEAD0E24AA24}"/>
                </a:ext>
              </a:extLst>
            </p:cNvPr>
            <p:cNvSpPr/>
            <p:nvPr/>
          </p:nvSpPr>
          <p:spPr>
            <a:xfrm>
              <a:off x="11223395" y="5337634"/>
              <a:ext cx="151156" cy="517059"/>
            </a:xfrm>
            <a:custGeom>
              <a:avLst/>
              <a:gdLst>
                <a:gd name="connsiteX0" fmla="*/ 13046 w 151156"/>
                <a:gd name="connsiteY0" fmla="*/ 516876 h 517059"/>
                <a:gd name="connsiteX1" fmla="*/ -50 w 151156"/>
                <a:gd name="connsiteY1" fmla="*/ 503779 h 517059"/>
                <a:gd name="connsiteX2" fmla="*/ -50 w 151156"/>
                <a:gd name="connsiteY2" fmla="*/ 75403 h 517059"/>
                <a:gd name="connsiteX3" fmla="*/ 75528 w 151156"/>
                <a:gd name="connsiteY3" fmla="*/ -175 h 517059"/>
                <a:gd name="connsiteX4" fmla="*/ 151106 w 151156"/>
                <a:gd name="connsiteY4" fmla="*/ 75403 h 517059"/>
                <a:gd name="connsiteX5" fmla="*/ 151106 w 151156"/>
                <a:gd name="connsiteY5" fmla="*/ 151481 h 517059"/>
                <a:gd name="connsiteX6" fmla="*/ 138010 w 151156"/>
                <a:gd name="connsiteY6" fmla="*/ 164577 h 517059"/>
                <a:gd name="connsiteX7" fmla="*/ 124914 w 151156"/>
                <a:gd name="connsiteY7" fmla="*/ 151481 h 517059"/>
                <a:gd name="connsiteX8" fmla="*/ 124914 w 151156"/>
                <a:gd name="connsiteY8" fmla="*/ 75903 h 517059"/>
                <a:gd name="connsiteX9" fmla="*/ 74529 w 151156"/>
                <a:gd name="connsiteY9" fmla="*/ 25518 h 517059"/>
                <a:gd name="connsiteX10" fmla="*/ 24143 w 151156"/>
                <a:gd name="connsiteY10" fmla="*/ 75903 h 517059"/>
                <a:gd name="connsiteX11" fmla="*/ 24143 w 151156"/>
                <a:gd name="connsiteY11" fmla="*/ 504279 h 517059"/>
                <a:gd name="connsiteX12" fmla="*/ 15306 w 151156"/>
                <a:gd name="connsiteY12" fmla="*/ 516736 h 517059"/>
                <a:gd name="connsiteX13" fmla="*/ 13046 w 151156"/>
                <a:gd name="connsiteY13" fmla="*/ 516876 h 51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156" h="517059">
                  <a:moveTo>
                    <a:pt x="13046" y="516876"/>
                  </a:moveTo>
                  <a:cubicBezTo>
                    <a:pt x="5858" y="516766"/>
                    <a:pt x="60" y="510967"/>
                    <a:pt x="-50" y="503779"/>
                  </a:cubicBezTo>
                  <a:lnTo>
                    <a:pt x="-50" y="75403"/>
                  </a:lnTo>
                  <a:cubicBezTo>
                    <a:pt x="-50" y="33665"/>
                    <a:pt x="33790" y="-175"/>
                    <a:pt x="75528" y="-175"/>
                  </a:cubicBezTo>
                  <a:cubicBezTo>
                    <a:pt x="117267" y="-175"/>
                    <a:pt x="151106" y="33665"/>
                    <a:pt x="151106" y="75403"/>
                  </a:cubicBezTo>
                  <a:lnTo>
                    <a:pt x="151106" y="151481"/>
                  </a:lnTo>
                  <a:cubicBezTo>
                    <a:pt x="151106" y="158719"/>
                    <a:pt x="145238" y="164577"/>
                    <a:pt x="138010" y="164577"/>
                  </a:cubicBezTo>
                  <a:cubicBezTo>
                    <a:pt x="130772" y="164577"/>
                    <a:pt x="124914" y="158719"/>
                    <a:pt x="124914" y="151481"/>
                  </a:cubicBezTo>
                  <a:lnTo>
                    <a:pt x="124914" y="75903"/>
                  </a:lnTo>
                  <a:cubicBezTo>
                    <a:pt x="124914" y="48071"/>
                    <a:pt x="102361" y="25518"/>
                    <a:pt x="74529" y="25518"/>
                  </a:cubicBezTo>
                  <a:cubicBezTo>
                    <a:pt x="46697" y="25518"/>
                    <a:pt x="24143" y="48071"/>
                    <a:pt x="24143" y="75903"/>
                  </a:cubicBezTo>
                  <a:lnTo>
                    <a:pt x="24143" y="504279"/>
                  </a:lnTo>
                  <a:cubicBezTo>
                    <a:pt x="25143" y="510158"/>
                    <a:pt x="21184" y="515736"/>
                    <a:pt x="15306" y="516736"/>
                  </a:cubicBezTo>
                  <a:cubicBezTo>
                    <a:pt x="14566" y="516856"/>
                    <a:pt x="13806" y="516906"/>
                    <a:pt x="13046" y="51687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4FC9AC0D-02FB-FDF4-DA2B-6CD3C6693E28}"/>
                </a:ext>
              </a:extLst>
            </p:cNvPr>
            <p:cNvSpPr/>
            <p:nvPr/>
          </p:nvSpPr>
          <p:spPr>
            <a:xfrm>
              <a:off x="11225580" y="5766163"/>
              <a:ext cx="151371" cy="151029"/>
            </a:xfrm>
            <a:custGeom>
              <a:avLst/>
              <a:gdLst>
                <a:gd name="connsiteX0" fmla="*/ 74344 w 151371"/>
                <a:gd name="connsiteY0" fmla="*/ 150829 h 151029"/>
                <a:gd name="connsiteX1" fmla="*/ 64346 w 151371"/>
                <a:gd name="connsiteY1" fmla="*/ 150829 h 151029"/>
                <a:gd name="connsiteX2" fmla="*/ 61347 w 151371"/>
                <a:gd name="connsiteY2" fmla="*/ 149829 h 151029"/>
                <a:gd name="connsiteX3" fmla="*/ 1324 w 151371"/>
                <a:gd name="connsiteY3" fmla="*/ 61215 h 151029"/>
                <a:gd name="connsiteX4" fmla="*/ 89939 w 151371"/>
                <a:gd name="connsiteY4" fmla="*/ 1202 h 151029"/>
                <a:gd name="connsiteX5" fmla="*/ 151322 w 151371"/>
                <a:gd name="connsiteY5" fmla="*/ 75251 h 151029"/>
                <a:gd name="connsiteX6" fmla="*/ 74344 w 151371"/>
                <a:gd name="connsiteY6" fmla="*/ 150829 h 151029"/>
                <a:gd name="connsiteX7" fmla="*/ 74344 w 151371"/>
                <a:gd name="connsiteY7" fmla="*/ 24865 h 151029"/>
                <a:gd name="connsiteX8" fmla="*/ 19809 w 151371"/>
                <a:gd name="connsiteY8" fmla="*/ 70302 h 151029"/>
                <a:gd name="connsiteX9" fmla="*/ 65246 w 151371"/>
                <a:gd name="connsiteY9" fmla="*/ 124837 h 151029"/>
                <a:gd name="connsiteX10" fmla="*/ 73344 w 151371"/>
                <a:gd name="connsiteY10" fmla="*/ 124837 h 151029"/>
                <a:gd name="connsiteX11" fmla="*/ 123329 w 151371"/>
                <a:gd name="connsiteY11" fmla="*/ 74851 h 151029"/>
                <a:gd name="connsiteX12" fmla="*/ 75753 w 151371"/>
                <a:gd name="connsiteY12" fmla="*/ 24875 h 151029"/>
                <a:gd name="connsiteX13" fmla="*/ 74344 w 151371"/>
                <a:gd name="connsiteY13" fmla="*/ 24865 h 151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371" h="151029">
                  <a:moveTo>
                    <a:pt x="74344" y="150829"/>
                  </a:moveTo>
                  <a:lnTo>
                    <a:pt x="64346" y="150829"/>
                  </a:lnTo>
                  <a:cubicBezTo>
                    <a:pt x="63247" y="150959"/>
                    <a:pt x="62147" y="150599"/>
                    <a:pt x="61347" y="149829"/>
                  </a:cubicBezTo>
                  <a:cubicBezTo>
                    <a:pt x="20299" y="141931"/>
                    <a:pt x="-6563" y="102263"/>
                    <a:pt x="1324" y="61215"/>
                  </a:cubicBezTo>
                  <a:cubicBezTo>
                    <a:pt x="9222" y="20177"/>
                    <a:pt x="48901" y="-6695"/>
                    <a:pt x="89939" y="1202"/>
                  </a:cubicBezTo>
                  <a:cubicBezTo>
                    <a:pt x="125469" y="8030"/>
                    <a:pt x="151192" y="39061"/>
                    <a:pt x="151322" y="75251"/>
                  </a:cubicBezTo>
                  <a:cubicBezTo>
                    <a:pt x="150191" y="117059"/>
                    <a:pt x="116161" y="150469"/>
                    <a:pt x="74344" y="150829"/>
                  </a:cubicBezTo>
                  <a:close/>
                  <a:moveTo>
                    <a:pt x="74344" y="24865"/>
                  </a:moveTo>
                  <a:cubicBezTo>
                    <a:pt x="46742" y="22356"/>
                    <a:pt x="22318" y="42700"/>
                    <a:pt x="19809" y="70302"/>
                  </a:cubicBezTo>
                  <a:cubicBezTo>
                    <a:pt x="17300" y="97904"/>
                    <a:pt x="37644" y="122327"/>
                    <a:pt x="65246" y="124837"/>
                  </a:cubicBezTo>
                  <a:lnTo>
                    <a:pt x="73344" y="124837"/>
                  </a:lnTo>
                  <a:cubicBezTo>
                    <a:pt x="100946" y="124837"/>
                    <a:pt x="123329" y="102453"/>
                    <a:pt x="123329" y="74851"/>
                  </a:cubicBezTo>
                  <a:cubicBezTo>
                    <a:pt x="123989" y="47918"/>
                    <a:pt x="102695" y="25545"/>
                    <a:pt x="75753" y="24875"/>
                  </a:cubicBezTo>
                  <a:cubicBezTo>
                    <a:pt x="75283" y="24865"/>
                    <a:pt x="74813" y="24865"/>
                    <a:pt x="74344" y="2486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AC432363-9F1E-1383-3685-326526DCCC45}"/>
                </a:ext>
              </a:extLst>
            </p:cNvPr>
            <p:cNvSpPr/>
            <p:nvPr/>
          </p:nvSpPr>
          <p:spPr>
            <a:xfrm>
              <a:off x="11261684" y="5828492"/>
              <a:ext cx="52384" cy="51385"/>
            </a:xfrm>
            <a:custGeom>
              <a:avLst/>
              <a:gdLst>
                <a:gd name="connsiteX0" fmla="*/ 38239 w 52384"/>
                <a:gd name="connsiteY0" fmla="*/ 51210 h 51385"/>
                <a:gd name="connsiteX1" fmla="*/ -50 w 52384"/>
                <a:gd name="connsiteY1" fmla="*/ 13121 h 51385"/>
                <a:gd name="connsiteX2" fmla="*/ -50 w 52384"/>
                <a:gd name="connsiteY2" fmla="*/ 12921 h 51385"/>
                <a:gd name="connsiteX3" fmla="*/ 13046 w 52384"/>
                <a:gd name="connsiteY3" fmla="*/ -175 h 51385"/>
                <a:gd name="connsiteX4" fmla="*/ 26142 w 52384"/>
                <a:gd name="connsiteY4" fmla="*/ 12921 h 51385"/>
                <a:gd name="connsiteX5" fmla="*/ 39239 w 52384"/>
                <a:gd name="connsiteY5" fmla="*/ 26017 h 51385"/>
                <a:gd name="connsiteX6" fmla="*/ 52335 w 52384"/>
                <a:gd name="connsiteY6" fmla="*/ 39114 h 51385"/>
                <a:gd name="connsiteX7" fmla="*/ 38239 w 52384"/>
                <a:gd name="connsiteY7" fmla="*/ 51210 h 51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4" h="51385">
                  <a:moveTo>
                    <a:pt x="38239" y="51210"/>
                  </a:moveTo>
                  <a:cubicBezTo>
                    <a:pt x="17145" y="51270"/>
                    <a:pt x="10" y="34215"/>
                    <a:pt x="-50" y="13121"/>
                  </a:cubicBezTo>
                  <a:cubicBezTo>
                    <a:pt x="-50" y="13051"/>
                    <a:pt x="-50" y="12991"/>
                    <a:pt x="-50" y="12921"/>
                  </a:cubicBezTo>
                  <a:cubicBezTo>
                    <a:pt x="-50" y="5683"/>
                    <a:pt x="5808" y="-175"/>
                    <a:pt x="13046" y="-175"/>
                  </a:cubicBezTo>
                  <a:cubicBezTo>
                    <a:pt x="20284" y="-175"/>
                    <a:pt x="26142" y="5683"/>
                    <a:pt x="26142" y="12921"/>
                  </a:cubicBezTo>
                  <a:cubicBezTo>
                    <a:pt x="26252" y="20109"/>
                    <a:pt x="32051" y="25908"/>
                    <a:pt x="39239" y="26017"/>
                  </a:cubicBezTo>
                  <a:cubicBezTo>
                    <a:pt x="46426" y="26127"/>
                    <a:pt x="52225" y="31926"/>
                    <a:pt x="52335" y="39114"/>
                  </a:cubicBezTo>
                  <a:cubicBezTo>
                    <a:pt x="50366" y="45532"/>
                    <a:pt x="44877" y="50230"/>
                    <a:pt x="38239" y="5121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1AF15168-EA42-A903-8118-A477720C5CF1}"/>
                </a:ext>
              </a:extLst>
            </p:cNvPr>
            <p:cNvSpPr/>
            <p:nvPr/>
          </p:nvSpPr>
          <p:spPr>
            <a:xfrm>
              <a:off x="11525708" y="5414260"/>
              <a:ext cx="26291" cy="502906"/>
            </a:xfrm>
            <a:custGeom>
              <a:avLst/>
              <a:gdLst>
                <a:gd name="connsiteX0" fmla="*/ 13046 w 26291"/>
                <a:gd name="connsiteY0" fmla="*/ 502732 h 502906"/>
                <a:gd name="connsiteX1" fmla="*/ -50 w 26291"/>
                <a:gd name="connsiteY1" fmla="*/ 489635 h 502906"/>
                <a:gd name="connsiteX2" fmla="*/ -50 w 26291"/>
                <a:gd name="connsiteY2" fmla="*/ 11873 h 502906"/>
                <a:gd name="connsiteX3" fmla="*/ 14246 w 26291"/>
                <a:gd name="connsiteY3" fmla="*/ -123 h 502906"/>
                <a:gd name="connsiteX4" fmla="*/ 26242 w 26291"/>
                <a:gd name="connsiteY4" fmla="*/ 11873 h 502906"/>
                <a:gd name="connsiteX5" fmla="*/ 26242 w 26291"/>
                <a:gd name="connsiteY5" fmla="*/ 490635 h 502906"/>
                <a:gd name="connsiteX6" fmla="*/ 13046 w 26291"/>
                <a:gd name="connsiteY6" fmla="*/ 502732 h 50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1" h="502906">
                  <a:moveTo>
                    <a:pt x="13046" y="502732"/>
                  </a:moveTo>
                  <a:cubicBezTo>
                    <a:pt x="5858" y="502622"/>
                    <a:pt x="60" y="496823"/>
                    <a:pt x="-50" y="489635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37"/>
                    <a:pt x="25682" y="5495"/>
                    <a:pt x="26242" y="11873"/>
                  </a:cubicBezTo>
                  <a:lnTo>
                    <a:pt x="26242" y="490635"/>
                  </a:lnTo>
                  <a:cubicBezTo>
                    <a:pt x="25673" y="497493"/>
                    <a:pt x="19924" y="502752"/>
                    <a:pt x="13046" y="50273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6C476B6-31CF-1B6A-CC69-1FC9C26A2EBD}"/>
                </a:ext>
              </a:extLst>
            </p:cNvPr>
            <p:cNvSpPr/>
            <p:nvPr/>
          </p:nvSpPr>
          <p:spPr>
            <a:xfrm>
              <a:off x="11576194" y="5413212"/>
              <a:ext cx="26192" cy="503954"/>
            </a:xfrm>
            <a:custGeom>
              <a:avLst/>
              <a:gdLst>
                <a:gd name="connsiteX0" fmla="*/ 13046 w 26192"/>
                <a:gd name="connsiteY0" fmla="*/ 503779 h 503954"/>
                <a:gd name="connsiteX1" fmla="*/ -50 w 26192"/>
                <a:gd name="connsiteY1" fmla="*/ 490683 h 503954"/>
                <a:gd name="connsiteX2" fmla="*/ -50 w 26192"/>
                <a:gd name="connsiteY2" fmla="*/ 12921 h 503954"/>
                <a:gd name="connsiteX3" fmla="*/ 13046 w 26192"/>
                <a:gd name="connsiteY3" fmla="*/ -175 h 503954"/>
                <a:gd name="connsiteX4" fmla="*/ 26142 w 26192"/>
                <a:gd name="connsiteY4" fmla="*/ 12921 h 503954"/>
                <a:gd name="connsiteX5" fmla="*/ 26142 w 26192"/>
                <a:gd name="connsiteY5" fmla="*/ 491683 h 503954"/>
                <a:gd name="connsiteX6" fmla="*/ 13046 w 26192"/>
                <a:gd name="connsiteY6" fmla="*/ 503779 h 50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503954">
                  <a:moveTo>
                    <a:pt x="13046" y="503779"/>
                  </a:moveTo>
                  <a:cubicBezTo>
                    <a:pt x="5858" y="503670"/>
                    <a:pt x="60" y="497871"/>
                    <a:pt x="-50" y="490683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lnTo>
                    <a:pt x="26142" y="491683"/>
                  </a:lnTo>
                  <a:cubicBezTo>
                    <a:pt x="25572" y="498501"/>
                    <a:pt x="19884" y="503750"/>
                    <a:pt x="13046" y="50377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79FFD2C2-BFA6-6B57-F985-9FBD724EEBC1}"/>
                </a:ext>
              </a:extLst>
            </p:cNvPr>
            <p:cNvSpPr/>
            <p:nvPr/>
          </p:nvSpPr>
          <p:spPr>
            <a:xfrm>
              <a:off x="11626279" y="5828492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8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716" y="-65"/>
                    <a:pt x="89514" y="5733"/>
                    <a:pt x="89624" y="12921"/>
                  </a:cubicBezTo>
                  <a:cubicBezTo>
                    <a:pt x="88794" y="19780"/>
                    <a:pt x="83385" y="25188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ED774A9A-CF42-648B-6125-4E2D0B9634A9}"/>
                </a:ext>
              </a:extLst>
            </p:cNvPr>
            <p:cNvSpPr/>
            <p:nvPr/>
          </p:nvSpPr>
          <p:spPr>
            <a:xfrm>
              <a:off x="11626279" y="5878878"/>
              <a:ext cx="89673" cy="26193"/>
            </a:xfrm>
            <a:custGeom>
              <a:avLst/>
              <a:gdLst>
                <a:gd name="connsiteX0" fmla="*/ 76528 w 89673"/>
                <a:gd name="connsiteY0" fmla="*/ 26018 h 26193"/>
                <a:gd name="connsiteX1" fmla="*/ 13046 w 89673"/>
                <a:gd name="connsiteY1" fmla="*/ 26018 h 26193"/>
                <a:gd name="connsiteX2" fmla="*/ -50 w 89673"/>
                <a:gd name="connsiteY2" fmla="*/ 12922 h 26193"/>
                <a:gd name="connsiteX3" fmla="*/ 13046 w 89673"/>
                <a:gd name="connsiteY3" fmla="*/ -175 h 26193"/>
                <a:gd name="connsiteX4" fmla="*/ 76528 w 89673"/>
                <a:gd name="connsiteY4" fmla="*/ -175 h 26193"/>
                <a:gd name="connsiteX5" fmla="*/ 89624 w 89673"/>
                <a:gd name="connsiteY5" fmla="*/ 12922 h 26193"/>
                <a:gd name="connsiteX6" fmla="*/ 76528 w 89673"/>
                <a:gd name="connsiteY6" fmla="*/ 26018 h 2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3">
                  <a:moveTo>
                    <a:pt x="76528" y="26018"/>
                  </a:moveTo>
                  <a:lnTo>
                    <a:pt x="13046" y="26018"/>
                  </a:lnTo>
                  <a:cubicBezTo>
                    <a:pt x="5818" y="26018"/>
                    <a:pt x="-50" y="20160"/>
                    <a:pt x="-50" y="12922"/>
                  </a:cubicBezTo>
                  <a:cubicBezTo>
                    <a:pt x="-50" y="5694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716" y="-65"/>
                    <a:pt x="89514" y="5733"/>
                    <a:pt x="89624" y="12922"/>
                  </a:cubicBezTo>
                  <a:cubicBezTo>
                    <a:pt x="88834" y="19800"/>
                    <a:pt x="83406" y="25228"/>
                    <a:pt x="76528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C7013E5C-2365-F606-5364-85D3E914A851}"/>
                </a:ext>
              </a:extLst>
            </p:cNvPr>
            <p:cNvSpPr/>
            <p:nvPr/>
          </p:nvSpPr>
          <p:spPr>
            <a:xfrm>
              <a:off x="11626279" y="5778107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716" y="-65"/>
                    <a:pt x="89514" y="5733"/>
                    <a:pt x="89624" y="12921"/>
                  </a:cubicBezTo>
                  <a:cubicBezTo>
                    <a:pt x="88794" y="19779"/>
                    <a:pt x="83385" y="25188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220D2F39-19A7-2B6B-71B9-756D194D0A64}"/>
                </a:ext>
              </a:extLst>
            </p:cNvPr>
            <p:cNvSpPr/>
            <p:nvPr/>
          </p:nvSpPr>
          <p:spPr>
            <a:xfrm>
              <a:off x="11626279" y="5727721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8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716" y="-65"/>
                    <a:pt x="89514" y="5733"/>
                    <a:pt x="89624" y="12921"/>
                  </a:cubicBezTo>
                  <a:cubicBezTo>
                    <a:pt x="89104" y="19930"/>
                    <a:pt x="83536" y="25488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5C37E8C5-23EC-F70B-D75A-325349A263FD}"/>
                </a:ext>
              </a:extLst>
            </p:cNvPr>
            <p:cNvSpPr/>
            <p:nvPr/>
          </p:nvSpPr>
          <p:spPr>
            <a:xfrm>
              <a:off x="11627327" y="5677236"/>
              <a:ext cx="88626" cy="26292"/>
            </a:xfrm>
            <a:custGeom>
              <a:avLst/>
              <a:gdLst>
                <a:gd name="connsiteX0" fmla="*/ 75480 w 88626"/>
                <a:gd name="connsiteY0" fmla="*/ 26117 h 26292"/>
                <a:gd name="connsiteX1" fmla="*/ 11998 w 88626"/>
                <a:gd name="connsiteY1" fmla="*/ 26117 h 26292"/>
                <a:gd name="connsiteX2" fmla="*/ 2 w 88626"/>
                <a:gd name="connsiteY2" fmla="*/ 11822 h 26292"/>
                <a:gd name="connsiteX3" fmla="*/ 11998 w 88626"/>
                <a:gd name="connsiteY3" fmla="*/ -175 h 26292"/>
                <a:gd name="connsiteX4" fmla="*/ 75480 w 88626"/>
                <a:gd name="connsiteY4" fmla="*/ -175 h 26292"/>
                <a:gd name="connsiteX5" fmla="*/ 88576 w 88626"/>
                <a:gd name="connsiteY5" fmla="*/ 13021 h 26292"/>
                <a:gd name="connsiteX6" fmla="*/ 75480 w 88626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626" h="26292">
                  <a:moveTo>
                    <a:pt x="75480" y="26117"/>
                  </a:moveTo>
                  <a:lnTo>
                    <a:pt x="11998" y="26117"/>
                  </a:lnTo>
                  <a:cubicBezTo>
                    <a:pt x="4740" y="25488"/>
                    <a:pt x="-638" y="19080"/>
                    <a:pt x="2" y="11822"/>
                  </a:cubicBezTo>
                  <a:cubicBezTo>
                    <a:pt x="561" y="5443"/>
                    <a:pt x="5620" y="385"/>
                    <a:pt x="11998" y="-175"/>
                  </a:cubicBezTo>
                  <a:lnTo>
                    <a:pt x="75480" y="-175"/>
                  </a:lnTo>
                  <a:cubicBezTo>
                    <a:pt x="82688" y="-15"/>
                    <a:pt x="88466" y="5813"/>
                    <a:pt x="88576" y="13021"/>
                  </a:cubicBezTo>
                  <a:cubicBezTo>
                    <a:pt x="88056" y="20029"/>
                    <a:pt x="82488" y="25598"/>
                    <a:pt x="75480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869C7C3-77FF-CE02-E15B-0CB43FE48216}"/>
                </a:ext>
              </a:extLst>
            </p:cNvPr>
            <p:cNvSpPr/>
            <p:nvPr/>
          </p:nvSpPr>
          <p:spPr>
            <a:xfrm>
              <a:off x="11626279" y="5626851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8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695" y="-15"/>
                    <a:pt x="89464" y="5753"/>
                    <a:pt x="89624" y="12921"/>
                  </a:cubicBezTo>
                  <a:cubicBezTo>
                    <a:pt x="89144" y="19949"/>
                    <a:pt x="83556" y="25537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36E07F23-C9C3-AC7F-781D-E7B143A72C9D}"/>
                </a:ext>
              </a:extLst>
            </p:cNvPr>
            <p:cNvSpPr/>
            <p:nvPr/>
          </p:nvSpPr>
          <p:spPr>
            <a:xfrm>
              <a:off x="11626279" y="5576465"/>
              <a:ext cx="89673" cy="26193"/>
            </a:xfrm>
            <a:custGeom>
              <a:avLst/>
              <a:gdLst>
                <a:gd name="connsiteX0" fmla="*/ 76528 w 89673"/>
                <a:gd name="connsiteY0" fmla="*/ 26018 h 26193"/>
                <a:gd name="connsiteX1" fmla="*/ 13046 w 89673"/>
                <a:gd name="connsiteY1" fmla="*/ 26018 h 26193"/>
                <a:gd name="connsiteX2" fmla="*/ -50 w 89673"/>
                <a:gd name="connsiteY2" fmla="*/ 12922 h 26193"/>
                <a:gd name="connsiteX3" fmla="*/ 13046 w 89673"/>
                <a:gd name="connsiteY3" fmla="*/ -175 h 26193"/>
                <a:gd name="connsiteX4" fmla="*/ 76528 w 89673"/>
                <a:gd name="connsiteY4" fmla="*/ -175 h 26193"/>
                <a:gd name="connsiteX5" fmla="*/ 89624 w 89673"/>
                <a:gd name="connsiteY5" fmla="*/ 12922 h 26193"/>
                <a:gd name="connsiteX6" fmla="*/ 76528 w 89673"/>
                <a:gd name="connsiteY6" fmla="*/ 26018 h 2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3">
                  <a:moveTo>
                    <a:pt x="76528" y="26018"/>
                  </a:moveTo>
                  <a:lnTo>
                    <a:pt x="13046" y="26018"/>
                  </a:lnTo>
                  <a:cubicBezTo>
                    <a:pt x="5818" y="26018"/>
                    <a:pt x="-50" y="20160"/>
                    <a:pt x="-50" y="12922"/>
                  </a:cubicBezTo>
                  <a:cubicBezTo>
                    <a:pt x="-50" y="5694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695" y="-15"/>
                    <a:pt x="89464" y="5753"/>
                    <a:pt x="89624" y="12922"/>
                  </a:cubicBezTo>
                  <a:cubicBezTo>
                    <a:pt x="89144" y="19939"/>
                    <a:pt x="83556" y="25538"/>
                    <a:pt x="76528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B110FAE4-CC88-722F-D8A5-D4785E19E22A}"/>
                </a:ext>
              </a:extLst>
            </p:cNvPr>
            <p:cNvSpPr/>
            <p:nvPr/>
          </p:nvSpPr>
          <p:spPr>
            <a:xfrm>
              <a:off x="11626279" y="5526079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8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695" y="-15"/>
                    <a:pt x="89464" y="5753"/>
                    <a:pt x="89624" y="12921"/>
                  </a:cubicBezTo>
                  <a:cubicBezTo>
                    <a:pt x="89144" y="19949"/>
                    <a:pt x="83556" y="25538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34762E2A-B739-8F25-C3E3-B9DBBA47FB7B}"/>
                </a:ext>
              </a:extLst>
            </p:cNvPr>
            <p:cNvSpPr/>
            <p:nvPr/>
          </p:nvSpPr>
          <p:spPr>
            <a:xfrm>
              <a:off x="11626279" y="5475694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695" y="-15"/>
                    <a:pt x="89464" y="5753"/>
                    <a:pt x="89624" y="12921"/>
                  </a:cubicBezTo>
                  <a:cubicBezTo>
                    <a:pt x="89144" y="19949"/>
                    <a:pt x="83556" y="25537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BDA3DE52-C0B8-1476-30F5-CF995831A395}"/>
                </a:ext>
              </a:extLst>
            </p:cNvPr>
            <p:cNvSpPr/>
            <p:nvPr/>
          </p:nvSpPr>
          <p:spPr>
            <a:xfrm>
              <a:off x="11626279" y="5425308"/>
              <a:ext cx="89673" cy="26192"/>
            </a:xfrm>
            <a:custGeom>
              <a:avLst/>
              <a:gdLst>
                <a:gd name="connsiteX0" fmla="*/ 76528 w 89673"/>
                <a:gd name="connsiteY0" fmla="*/ 26017 h 26192"/>
                <a:gd name="connsiteX1" fmla="*/ 13046 w 89673"/>
                <a:gd name="connsiteY1" fmla="*/ 26017 h 26192"/>
                <a:gd name="connsiteX2" fmla="*/ -50 w 89673"/>
                <a:gd name="connsiteY2" fmla="*/ 12921 h 26192"/>
                <a:gd name="connsiteX3" fmla="*/ 13046 w 89673"/>
                <a:gd name="connsiteY3" fmla="*/ -175 h 26192"/>
                <a:gd name="connsiteX4" fmla="*/ 76528 w 89673"/>
                <a:gd name="connsiteY4" fmla="*/ -175 h 26192"/>
                <a:gd name="connsiteX5" fmla="*/ 89624 w 89673"/>
                <a:gd name="connsiteY5" fmla="*/ 12921 h 26192"/>
                <a:gd name="connsiteX6" fmla="*/ 76528 w 8967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3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8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716" y="-65"/>
                    <a:pt x="89514" y="5733"/>
                    <a:pt x="89624" y="12921"/>
                  </a:cubicBezTo>
                  <a:cubicBezTo>
                    <a:pt x="88834" y="19800"/>
                    <a:pt x="83406" y="25228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91A69E00-586F-DA0E-DA24-7AC37315D0E8}"/>
                </a:ext>
              </a:extLst>
            </p:cNvPr>
            <p:cNvSpPr/>
            <p:nvPr/>
          </p:nvSpPr>
          <p:spPr>
            <a:xfrm>
              <a:off x="11273781" y="5349730"/>
              <a:ext cx="26192" cy="202541"/>
            </a:xfrm>
            <a:custGeom>
              <a:avLst/>
              <a:gdLst>
                <a:gd name="connsiteX0" fmla="*/ 13046 w 26192"/>
                <a:gd name="connsiteY0" fmla="*/ 202367 h 202541"/>
                <a:gd name="connsiteX1" fmla="*/ -50 w 26192"/>
                <a:gd name="connsiteY1" fmla="*/ 189270 h 202541"/>
                <a:gd name="connsiteX2" fmla="*/ -50 w 26192"/>
                <a:gd name="connsiteY2" fmla="*/ 12921 h 202541"/>
                <a:gd name="connsiteX3" fmla="*/ 13046 w 26192"/>
                <a:gd name="connsiteY3" fmla="*/ -175 h 202541"/>
                <a:gd name="connsiteX4" fmla="*/ 26142 w 26192"/>
                <a:gd name="connsiteY4" fmla="*/ 12921 h 202541"/>
                <a:gd name="connsiteX5" fmla="*/ 26142 w 26192"/>
                <a:gd name="connsiteY5" fmla="*/ 189371 h 202541"/>
                <a:gd name="connsiteX6" fmla="*/ 13046 w 26192"/>
                <a:gd name="connsiteY6" fmla="*/ 202367 h 202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202541">
                  <a:moveTo>
                    <a:pt x="13046" y="202367"/>
                  </a:moveTo>
                  <a:cubicBezTo>
                    <a:pt x="5858" y="202257"/>
                    <a:pt x="60" y="196458"/>
                    <a:pt x="-50" y="189270"/>
                  </a:cubicBezTo>
                  <a:lnTo>
                    <a:pt x="-50" y="12921"/>
                  </a:lnTo>
                  <a:cubicBezTo>
                    <a:pt x="-50" y="5683"/>
                    <a:pt x="5818" y="-175"/>
                    <a:pt x="13046" y="-175"/>
                  </a:cubicBezTo>
                  <a:cubicBezTo>
                    <a:pt x="20284" y="-175"/>
                    <a:pt x="26142" y="5683"/>
                    <a:pt x="26142" y="12921"/>
                  </a:cubicBezTo>
                  <a:lnTo>
                    <a:pt x="26142" y="189371"/>
                  </a:lnTo>
                  <a:cubicBezTo>
                    <a:pt x="25983" y="196519"/>
                    <a:pt x="20194" y="202257"/>
                    <a:pt x="13046" y="20236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6655C91C-0D85-4B95-E2F0-DC66E367FD32}"/>
                </a:ext>
              </a:extLst>
            </p:cNvPr>
            <p:cNvSpPr/>
            <p:nvPr/>
          </p:nvSpPr>
          <p:spPr>
            <a:xfrm>
              <a:off x="11349859" y="5476194"/>
              <a:ext cx="139359" cy="378490"/>
            </a:xfrm>
            <a:custGeom>
              <a:avLst/>
              <a:gdLst>
                <a:gd name="connsiteX0" fmla="*/ 90124 w 139359"/>
                <a:gd name="connsiteY0" fmla="*/ 378316 h 378490"/>
                <a:gd name="connsiteX1" fmla="*/ 13046 w 139359"/>
                <a:gd name="connsiteY1" fmla="*/ 378316 h 378490"/>
                <a:gd name="connsiteX2" fmla="*/ -50 w 139359"/>
                <a:gd name="connsiteY2" fmla="*/ 365220 h 378490"/>
                <a:gd name="connsiteX3" fmla="*/ -50 w 139359"/>
                <a:gd name="connsiteY3" fmla="*/ 315234 h 378490"/>
                <a:gd name="connsiteX4" fmla="*/ 13046 w 139359"/>
                <a:gd name="connsiteY4" fmla="*/ 302138 h 378490"/>
                <a:gd name="connsiteX5" fmla="*/ 26142 w 139359"/>
                <a:gd name="connsiteY5" fmla="*/ 315234 h 378490"/>
                <a:gd name="connsiteX6" fmla="*/ 26142 w 139359"/>
                <a:gd name="connsiteY6" fmla="*/ 352823 h 378490"/>
                <a:gd name="connsiteX7" fmla="*/ 80627 w 139359"/>
                <a:gd name="connsiteY7" fmla="*/ 352823 h 378490"/>
                <a:gd name="connsiteX8" fmla="*/ 114817 w 139359"/>
                <a:gd name="connsiteY8" fmla="*/ 318533 h 378490"/>
                <a:gd name="connsiteX9" fmla="*/ 114817 w 139359"/>
                <a:gd name="connsiteY9" fmla="*/ 58608 h 378490"/>
                <a:gd name="connsiteX10" fmla="*/ 80627 w 139359"/>
                <a:gd name="connsiteY10" fmla="*/ 24318 h 378490"/>
                <a:gd name="connsiteX11" fmla="*/ 26142 w 139359"/>
                <a:gd name="connsiteY11" fmla="*/ 24318 h 378490"/>
                <a:gd name="connsiteX12" fmla="*/ 26142 w 139359"/>
                <a:gd name="connsiteY12" fmla="*/ 62907 h 378490"/>
                <a:gd name="connsiteX13" fmla="*/ 13046 w 139359"/>
                <a:gd name="connsiteY13" fmla="*/ 76003 h 378490"/>
                <a:gd name="connsiteX14" fmla="*/ -50 w 139359"/>
                <a:gd name="connsiteY14" fmla="*/ 62907 h 378490"/>
                <a:gd name="connsiteX15" fmla="*/ -50 w 139359"/>
                <a:gd name="connsiteY15" fmla="*/ 12921 h 378490"/>
                <a:gd name="connsiteX16" fmla="*/ 13046 w 139359"/>
                <a:gd name="connsiteY16" fmla="*/ -175 h 378490"/>
                <a:gd name="connsiteX17" fmla="*/ 90624 w 139359"/>
                <a:gd name="connsiteY17" fmla="*/ -175 h 378490"/>
                <a:gd name="connsiteX18" fmla="*/ 103020 w 139359"/>
                <a:gd name="connsiteY18" fmla="*/ 12921 h 378490"/>
                <a:gd name="connsiteX19" fmla="*/ 125404 w 139359"/>
                <a:gd name="connsiteY19" fmla="*/ 36115 h 378490"/>
                <a:gd name="connsiteX20" fmla="*/ 126214 w 139359"/>
                <a:gd name="connsiteY20" fmla="*/ 36115 h 378490"/>
                <a:gd name="connsiteX21" fmla="*/ 139310 w 139359"/>
                <a:gd name="connsiteY21" fmla="*/ 49211 h 378490"/>
                <a:gd name="connsiteX22" fmla="*/ 139310 w 139359"/>
                <a:gd name="connsiteY22" fmla="*/ 330430 h 378490"/>
                <a:gd name="connsiteX23" fmla="*/ 126214 w 139359"/>
                <a:gd name="connsiteY23" fmla="*/ 343526 h 378490"/>
                <a:gd name="connsiteX24" fmla="*/ 103020 w 139359"/>
                <a:gd name="connsiteY24" fmla="*/ 365910 h 378490"/>
                <a:gd name="connsiteX25" fmla="*/ 103020 w 139359"/>
                <a:gd name="connsiteY25" fmla="*/ 366719 h 378490"/>
                <a:gd name="connsiteX26" fmla="*/ 90124 w 139359"/>
                <a:gd name="connsiteY26" fmla="*/ 378316 h 378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9359" h="378490">
                  <a:moveTo>
                    <a:pt x="90124" y="378316"/>
                  </a:moveTo>
                  <a:lnTo>
                    <a:pt x="13046" y="378316"/>
                  </a:lnTo>
                  <a:cubicBezTo>
                    <a:pt x="5878" y="378156"/>
                    <a:pt x="110" y="372387"/>
                    <a:pt x="-50" y="365220"/>
                  </a:cubicBezTo>
                  <a:lnTo>
                    <a:pt x="-50" y="315234"/>
                  </a:lnTo>
                  <a:cubicBezTo>
                    <a:pt x="-50" y="307996"/>
                    <a:pt x="5808" y="302138"/>
                    <a:pt x="13046" y="302138"/>
                  </a:cubicBezTo>
                  <a:cubicBezTo>
                    <a:pt x="20284" y="302138"/>
                    <a:pt x="26142" y="307996"/>
                    <a:pt x="26142" y="315234"/>
                  </a:cubicBezTo>
                  <a:lnTo>
                    <a:pt x="26142" y="352823"/>
                  </a:lnTo>
                  <a:lnTo>
                    <a:pt x="80627" y="352823"/>
                  </a:lnTo>
                  <a:cubicBezTo>
                    <a:pt x="85126" y="336138"/>
                    <a:pt x="98142" y="323082"/>
                    <a:pt x="114817" y="318533"/>
                  </a:cubicBezTo>
                  <a:lnTo>
                    <a:pt x="114817" y="58608"/>
                  </a:lnTo>
                  <a:cubicBezTo>
                    <a:pt x="98142" y="54059"/>
                    <a:pt x="85126" y="41003"/>
                    <a:pt x="80627" y="24318"/>
                  </a:cubicBezTo>
                  <a:lnTo>
                    <a:pt x="26142" y="24318"/>
                  </a:lnTo>
                  <a:lnTo>
                    <a:pt x="26142" y="62907"/>
                  </a:lnTo>
                  <a:cubicBezTo>
                    <a:pt x="26142" y="70145"/>
                    <a:pt x="20284" y="76003"/>
                    <a:pt x="13046" y="76003"/>
                  </a:cubicBezTo>
                  <a:cubicBezTo>
                    <a:pt x="5808" y="76003"/>
                    <a:pt x="-50" y="70145"/>
                    <a:pt x="-50" y="62907"/>
                  </a:cubicBezTo>
                  <a:lnTo>
                    <a:pt x="-50" y="12921"/>
                  </a:lnTo>
                  <a:cubicBezTo>
                    <a:pt x="110" y="5753"/>
                    <a:pt x="5878" y="-15"/>
                    <a:pt x="13046" y="-175"/>
                  </a:cubicBezTo>
                  <a:lnTo>
                    <a:pt x="90624" y="-175"/>
                  </a:lnTo>
                  <a:cubicBezTo>
                    <a:pt x="97542" y="295"/>
                    <a:pt x="102931" y="5993"/>
                    <a:pt x="103020" y="12921"/>
                  </a:cubicBezTo>
                  <a:cubicBezTo>
                    <a:pt x="102801" y="25507"/>
                    <a:pt x="112817" y="35894"/>
                    <a:pt x="125404" y="36115"/>
                  </a:cubicBezTo>
                  <a:cubicBezTo>
                    <a:pt x="125674" y="36115"/>
                    <a:pt x="125944" y="36115"/>
                    <a:pt x="126214" y="36115"/>
                  </a:cubicBezTo>
                  <a:cubicBezTo>
                    <a:pt x="133402" y="36224"/>
                    <a:pt x="139200" y="42023"/>
                    <a:pt x="139310" y="49211"/>
                  </a:cubicBezTo>
                  <a:lnTo>
                    <a:pt x="139310" y="330430"/>
                  </a:lnTo>
                  <a:cubicBezTo>
                    <a:pt x="139200" y="337618"/>
                    <a:pt x="133402" y="343416"/>
                    <a:pt x="126214" y="343526"/>
                  </a:cubicBezTo>
                  <a:cubicBezTo>
                    <a:pt x="113627" y="343306"/>
                    <a:pt x="103240" y="353323"/>
                    <a:pt x="103020" y="365910"/>
                  </a:cubicBezTo>
                  <a:cubicBezTo>
                    <a:pt x="103020" y="366179"/>
                    <a:pt x="103020" y="366449"/>
                    <a:pt x="103020" y="366719"/>
                  </a:cubicBezTo>
                  <a:cubicBezTo>
                    <a:pt x="102220" y="373267"/>
                    <a:pt x="96712" y="378216"/>
                    <a:pt x="90124" y="37831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622BBA23-AFFB-68FC-5BC2-28787D5502A8}"/>
                </a:ext>
              </a:extLst>
            </p:cNvPr>
            <p:cNvSpPr/>
            <p:nvPr/>
          </p:nvSpPr>
          <p:spPr>
            <a:xfrm>
              <a:off x="11349859" y="5526180"/>
              <a:ext cx="89673" cy="278119"/>
            </a:xfrm>
            <a:custGeom>
              <a:avLst/>
              <a:gdLst>
                <a:gd name="connsiteX0" fmla="*/ 76028 w 89673"/>
                <a:gd name="connsiteY0" fmla="*/ 277945 h 278119"/>
                <a:gd name="connsiteX1" fmla="*/ 13046 w 89673"/>
                <a:gd name="connsiteY1" fmla="*/ 277945 h 278119"/>
                <a:gd name="connsiteX2" fmla="*/ -50 w 89673"/>
                <a:gd name="connsiteY2" fmla="*/ 264849 h 278119"/>
                <a:gd name="connsiteX3" fmla="*/ -50 w 89673"/>
                <a:gd name="connsiteY3" fmla="*/ 12921 h 278119"/>
                <a:gd name="connsiteX4" fmla="*/ 13046 w 89673"/>
                <a:gd name="connsiteY4" fmla="*/ -175 h 278119"/>
                <a:gd name="connsiteX5" fmla="*/ 76528 w 89673"/>
                <a:gd name="connsiteY5" fmla="*/ -175 h 278119"/>
                <a:gd name="connsiteX6" fmla="*/ 89624 w 89673"/>
                <a:gd name="connsiteY6" fmla="*/ 12921 h 278119"/>
                <a:gd name="connsiteX7" fmla="*/ 89624 w 89673"/>
                <a:gd name="connsiteY7" fmla="*/ 264849 h 278119"/>
                <a:gd name="connsiteX8" fmla="*/ 76028 w 89673"/>
                <a:gd name="connsiteY8" fmla="*/ 277945 h 278119"/>
                <a:gd name="connsiteX9" fmla="*/ 26042 w 89673"/>
                <a:gd name="connsiteY9" fmla="*/ 252752 h 278119"/>
                <a:gd name="connsiteX10" fmla="*/ 64331 w 89673"/>
                <a:gd name="connsiteY10" fmla="*/ 252752 h 278119"/>
                <a:gd name="connsiteX11" fmla="*/ 64331 w 89673"/>
                <a:gd name="connsiteY11" fmla="*/ 25917 h 278119"/>
                <a:gd name="connsiteX12" fmla="*/ 26042 w 89673"/>
                <a:gd name="connsiteY12" fmla="*/ 25917 h 27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673" h="278119">
                  <a:moveTo>
                    <a:pt x="76028" y="277945"/>
                  </a:moveTo>
                  <a:lnTo>
                    <a:pt x="13046" y="277945"/>
                  </a:lnTo>
                  <a:cubicBezTo>
                    <a:pt x="5878" y="277785"/>
                    <a:pt x="110" y="272016"/>
                    <a:pt x="-50" y="264849"/>
                  </a:cubicBezTo>
                  <a:lnTo>
                    <a:pt x="-50" y="12921"/>
                  </a:lnTo>
                  <a:cubicBezTo>
                    <a:pt x="110" y="5753"/>
                    <a:pt x="5878" y="-15"/>
                    <a:pt x="13046" y="-175"/>
                  </a:cubicBezTo>
                  <a:lnTo>
                    <a:pt x="76528" y="-175"/>
                  </a:lnTo>
                  <a:cubicBezTo>
                    <a:pt x="83716" y="-65"/>
                    <a:pt x="89514" y="5733"/>
                    <a:pt x="89624" y="12921"/>
                  </a:cubicBezTo>
                  <a:lnTo>
                    <a:pt x="89624" y="264849"/>
                  </a:lnTo>
                  <a:cubicBezTo>
                    <a:pt x="88795" y="271897"/>
                    <a:pt x="83096" y="277375"/>
                    <a:pt x="76028" y="277945"/>
                  </a:cubicBezTo>
                  <a:close/>
                  <a:moveTo>
                    <a:pt x="26042" y="252752"/>
                  </a:moveTo>
                  <a:lnTo>
                    <a:pt x="64331" y="252752"/>
                  </a:lnTo>
                  <a:lnTo>
                    <a:pt x="64331" y="25917"/>
                  </a:lnTo>
                  <a:lnTo>
                    <a:pt x="26042" y="25917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D0768E4E-B58D-B4B0-7B94-049EAE98424D}"/>
                </a:ext>
              </a:extLst>
            </p:cNvPr>
            <p:cNvSpPr/>
            <p:nvPr/>
          </p:nvSpPr>
          <p:spPr>
            <a:xfrm>
              <a:off x="11273781" y="5563369"/>
              <a:ext cx="26192" cy="39289"/>
            </a:xfrm>
            <a:custGeom>
              <a:avLst/>
              <a:gdLst>
                <a:gd name="connsiteX0" fmla="*/ 13046 w 26192"/>
                <a:gd name="connsiteY0" fmla="*/ 39114 h 39289"/>
                <a:gd name="connsiteX1" fmla="*/ -50 w 26192"/>
                <a:gd name="connsiteY1" fmla="*/ 26018 h 39289"/>
                <a:gd name="connsiteX2" fmla="*/ -50 w 26192"/>
                <a:gd name="connsiteY2" fmla="*/ 12921 h 39289"/>
                <a:gd name="connsiteX3" fmla="*/ 13046 w 26192"/>
                <a:gd name="connsiteY3" fmla="*/ -175 h 39289"/>
                <a:gd name="connsiteX4" fmla="*/ 26142 w 26192"/>
                <a:gd name="connsiteY4" fmla="*/ 12921 h 39289"/>
                <a:gd name="connsiteX5" fmla="*/ 26142 w 26192"/>
                <a:gd name="connsiteY5" fmla="*/ 25718 h 39289"/>
                <a:gd name="connsiteX6" fmla="*/ 13046 w 26192"/>
                <a:gd name="connsiteY6" fmla="*/ 39114 h 3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39289">
                  <a:moveTo>
                    <a:pt x="13046" y="39114"/>
                  </a:moveTo>
                  <a:cubicBezTo>
                    <a:pt x="5858" y="39004"/>
                    <a:pt x="60" y="33206"/>
                    <a:pt x="-50" y="26018"/>
                  </a:cubicBezTo>
                  <a:lnTo>
                    <a:pt x="-50" y="12921"/>
                  </a:lnTo>
                  <a:cubicBezTo>
                    <a:pt x="-50" y="5683"/>
                    <a:pt x="5818" y="-175"/>
                    <a:pt x="13046" y="-175"/>
                  </a:cubicBezTo>
                  <a:cubicBezTo>
                    <a:pt x="20284" y="-175"/>
                    <a:pt x="26142" y="5683"/>
                    <a:pt x="26142" y="12921"/>
                  </a:cubicBezTo>
                  <a:lnTo>
                    <a:pt x="26142" y="25718"/>
                  </a:lnTo>
                  <a:cubicBezTo>
                    <a:pt x="26202" y="33026"/>
                    <a:pt x="20354" y="39004"/>
                    <a:pt x="13046" y="3911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CBA8285F-6298-7163-C879-B4BF6FB62903}"/>
                </a:ext>
              </a:extLst>
            </p:cNvPr>
            <p:cNvSpPr/>
            <p:nvPr/>
          </p:nvSpPr>
          <p:spPr>
            <a:xfrm>
              <a:off x="11475723" y="5362811"/>
              <a:ext cx="316108" cy="25208"/>
            </a:xfrm>
            <a:custGeom>
              <a:avLst/>
              <a:gdLst>
                <a:gd name="connsiteX0" fmla="*/ 302963 w 316108"/>
                <a:gd name="connsiteY0" fmla="*/ 25034 h 25208"/>
                <a:gd name="connsiteX1" fmla="*/ 13046 w 316108"/>
                <a:gd name="connsiteY1" fmla="*/ 25034 h 25208"/>
                <a:gd name="connsiteX2" fmla="*/ -50 w 316108"/>
                <a:gd name="connsiteY2" fmla="*/ 11937 h 25208"/>
                <a:gd name="connsiteX3" fmla="*/ 12826 w 316108"/>
                <a:gd name="connsiteY3" fmla="*/ -169 h 25208"/>
                <a:gd name="connsiteX4" fmla="*/ 13046 w 316108"/>
                <a:gd name="connsiteY4" fmla="*/ -159 h 25208"/>
                <a:gd name="connsiteX5" fmla="*/ 302963 w 316108"/>
                <a:gd name="connsiteY5" fmla="*/ -159 h 25208"/>
                <a:gd name="connsiteX6" fmla="*/ 316059 w 316108"/>
                <a:gd name="connsiteY6" fmla="*/ 12937 h 25208"/>
                <a:gd name="connsiteX7" fmla="*/ 302963 w 316108"/>
                <a:gd name="connsiteY7" fmla="*/ 25034 h 2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6108" h="25208">
                  <a:moveTo>
                    <a:pt x="302963" y="25034"/>
                  </a:moveTo>
                  <a:lnTo>
                    <a:pt x="13046" y="25034"/>
                  </a:lnTo>
                  <a:cubicBezTo>
                    <a:pt x="5878" y="24874"/>
                    <a:pt x="110" y="19105"/>
                    <a:pt x="-50" y="11937"/>
                  </a:cubicBezTo>
                  <a:cubicBezTo>
                    <a:pt x="160" y="5039"/>
                    <a:pt x="5928" y="-379"/>
                    <a:pt x="12826" y="-169"/>
                  </a:cubicBezTo>
                  <a:cubicBezTo>
                    <a:pt x="12896" y="-169"/>
                    <a:pt x="12976" y="-159"/>
                    <a:pt x="13046" y="-159"/>
                  </a:cubicBezTo>
                  <a:lnTo>
                    <a:pt x="302963" y="-159"/>
                  </a:lnTo>
                  <a:cubicBezTo>
                    <a:pt x="310151" y="-49"/>
                    <a:pt x="315948" y="5749"/>
                    <a:pt x="316059" y="12937"/>
                  </a:cubicBezTo>
                  <a:cubicBezTo>
                    <a:pt x="314859" y="19425"/>
                    <a:pt x="309531" y="24344"/>
                    <a:pt x="302963" y="250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52485A3E-12BC-892D-43BF-5A4DB47A7208}"/>
                </a:ext>
              </a:extLst>
            </p:cNvPr>
            <p:cNvSpPr/>
            <p:nvPr/>
          </p:nvSpPr>
          <p:spPr>
            <a:xfrm>
              <a:off x="11424937" y="5324538"/>
              <a:ext cx="126963" cy="26192"/>
            </a:xfrm>
            <a:custGeom>
              <a:avLst/>
              <a:gdLst>
                <a:gd name="connsiteX0" fmla="*/ 113817 w 126963"/>
                <a:gd name="connsiteY0" fmla="*/ 26017 h 26192"/>
                <a:gd name="connsiteX1" fmla="*/ 13046 w 126963"/>
                <a:gd name="connsiteY1" fmla="*/ 26017 h 26192"/>
                <a:gd name="connsiteX2" fmla="*/ -50 w 126963"/>
                <a:gd name="connsiteY2" fmla="*/ 12921 h 26192"/>
                <a:gd name="connsiteX3" fmla="*/ 13046 w 126963"/>
                <a:gd name="connsiteY3" fmla="*/ -175 h 26192"/>
                <a:gd name="connsiteX4" fmla="*/ 113817 w 126963"/>
                <a:gd name="connsiteY4" fmla="*/ -175 h 26192"/>
                <a:gd name="connsiteX5" fmla="*/ 126914 w 126963"/>
                <a:gd name="connsiteY5" fmla="*/ 12921 h 26192"/>
                <a:gd name="connsiteX6" fmla="*/ 113817 w 12696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963" h="26192">
                  <a:moveTo>
                    <a:pt x="113817" y="26017"/>
                  </a:moveTo>
                  <a:lnTo>
                    <a:pt x="13046" y="26017"/>
                  </a:lnTo>
                  <a:cubicBezTo>
                    <a:pt x="5808" y="26017"/>
                    <a:pt x="-50" y="2015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113817" y="-175"/>
                  </a:lnTo>
                  <a:cubicBezTo>
                    <a:pt x="121055" y="-175"/>
                    <a:pt x="126914" y="5693"/>
                    <a:pt x="126914" y="12921"/>
                  </a:cubicBezTo>
                  <a:cubicBezTo>
                    <a:pt x="126914" y="20159"/>
                    <a:pt x="121055" y="26017"/>
                    <a:pt x="113817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305" name="Graphic 253">
            <a:extLst>
              <a:ext uri="{FF2B5EF4-FFF2-40B4-BE49-F238E27FC236}">
                <a16:creationId xmlns:a16="http://schemas.microsoft.com/office/drawing/2014/main" id="{E35D0DBF-3F58-D094-F98A-749AC41FB76A}"/>
              </a:ext>
            </a:extLst>
          </p:cNvPr>
          <p:cNvGrpSpPr/>
          <p:nvPr/>
        </p:nvGrpSpPr>
        <p:grpSpPr>
          <a:xfrm>
            <a:off x="9941265" y="5322507"/>
            <a:ext cx="579132" cy="582564"/>
            <a:chOff x="9941265" y="5322507"/>
            <a:chExt cx="579132" cy="582564"/>
          </a:xfrm>
        </p:grpSpPr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BE55B328-B38C-4F07-88CD-0E2B09A88D7A}"/>
                </a:ext>
              </a:extLst>
            </p:cNvPr>
            <p:cNvSpPr/>
            <p:nvPr/>
          </p:nvSpPr>
          <p:spPr>
            <a:xfrm>
              <a:off x="10433123" y="5350730"/>
              <a:ext cx="74578" cy="74578"/>
            </a:xfrm>
            <a:custGeom>
              <a:avLst/>
              <a:gdLst>
                <a:gd name="connsiteX0" fmla="*/ 37239 w 74578"/>
                <a:gd name="connsiteY0" fmla="*/ -175 h 74578"/>
                <a:gd name="connsiteX1" fmla="*/ 74529 w 74578"/>
                <a:gd name="connsiteY1" fmla="*/ 37114 h 74578"/>
                <a:gd name="connsiteX2" fmla="*/ 37239 w 74578"/>
                <a:gd name="connsiteY2" fmla="*/ 74403 h 74578"/>
                <a:gd name="connsiteX3" fmla="*/ -50 w 74578"/>
                <a:gd name="connsiteY3" fmla="*/ 37114 h 74578"/>
                <a:gd name="connsiteX4" fmla="*/ 37239 w 74578"/>
                <a:gd name="connsiteY4" fmla="*/ -175 h 7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8" h="74578">
                  <a:moveTo>
                    <a:pt x="37239" y="-175"/>
                  </a:moveTo>
                  <a:cubicBezTo>
                    <a:pt x="57833" y="-175"/>
                    <a:pt x="74529" y="16520"/>
                    <a:pt x="74529" y="37114"/>
                  </a:cubicBezTo>
                  <a:cubicBezTo>
                    <a:pt x="74529" y="57708"/>
                    <a:pt x="57833" y="74403"/>
                    <a:pt x="37239" y="74403"/>
                  </a:cubicBezTo>
                  <a:cubicBezTo>
                    <a:pt x="16645" y="74403"/>
                    <a:pt x="-50" y="57708"/>
                    <a:pt x="-50" y="37114"/>
                  </a:cubicBezTo>
                  <a:cubicBezTo>
                    <a:pt x="-50" y="16520"/>
                    <a:pt x="16645" y="-175"/>
                    <a:pt x="37239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E827DB57-EABC-17F1-9BF5-9FAE2530A9D4}"/>
                </a:ext>
              </a:extLst>
            </p:cNvPr>
            <p:cNvSpPr/>
            <p:nvPr/>
          </p:nvSpPr>
          <p:spPr>
            <a:xfrm>
              <a:off x="9954361" y="5426408"/>
              <a:ext cx="50385" cy="50385"/>
            </a:xfrm>
            <a:custGeom>
              <a:avLst/>
              <a:gdLst>
                <a:gd name="connsiteX0" fmla="*/ 50386 w 50385"/>
                <a:gd name="connsiteY0" fmla="*/ 25193 h 50385"/>
                <a:gd name="connsiteX1" fmla="*/ 25193 w 50385"/>
                <a:gd name="connsiteY1" fmla="*/ 50385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6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6" y="25193"/>
                  </a:moveTo>
                  <a:cubicBezTo>
                    <a:pt x="50386" y="39106"/>
                    <a:pt x="39107" y="50385"/>
                    <a:pt x="25193" y="50385"/>
                  </a:cubicBezTo>
                  <a:cubicBezTo>
                    <a:pt x="11279" y="50385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7" y="0"/>
                    <a:pt x="50386" y="11279"/>
                    <a:pt x="50386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6A9114B3-C73D-801B-1313-41E0009A6F43}"/>
                </a:ext>
              </a:extLst>
            </p:cNvPr>
            <p:cNvSpPr/>
            <p:nvPr/>
          </p:nvSpPr>
          <p:spPr>
            <a:xfrm>
              <a:off x="10142907" y="5350730"/>
              <a:ext cx="50385" cy="50385"/>
            </a:xfrm>
            <a:custGeom>
              <a:avLst/>
              <a:gdLst>
                <a:gd name="connsiteX0" fmla="*/ 25143 w 50385"/>
                <a:gd name="connsiteY0" fmla="*/ -175 h 50385"/>
                <a:gd name="connsiteX1" fmla="*/ 50336 w 50385"/>
                <a:gd name="connsiteY1" fmla="*/ 25017 h 50385"/>
                <a:gd name="connsiteX2" fmla="*/ 25143 w 50385"/>
                <a:gd name="connsiteY2" fmla="*/ 50210 h 50385"/>
                <a:gd name="connsiteX3" fmla="*/ -50 w 50385"/>
                <a:gd name="connsiteY3" fmla="*/ 25017 h 50385"/>
                <a:gd name="connsiteX4" fmla="*/ 25143 w 50385"/>
                <a:gd name="connsiteY4" fmla="*/ -17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25143" y="-175"/>
                  </a:moveTo>
                  <a:cubicBezTo>
                    <a:pt x="39059" y="-175"/>
                    <a:pt x="50336" y="11102"/>
                    <a:pt x="50336" y="25017"/>
                  </a:cubicBezTo>
                  <a:cubicBezTo>
                    <a:pt x="50336" y="38934"/>
                    <a:pt x="39059" y="50210"/>
                    <a:pt x="25143" y="50210"/>
                  </a:cubicBezTo>
                  <a:cubicBezTo>
                    <a:pt x="11227" y="50210"/>
                    <a:pt x="-50" y="38934"/>
                    <a:pt x="-50" y="25017"/>
                  </a:cubicBezTo>
                  <a:cubicBezTo>
                    <a:pt x="-50" y="11102"/>
                    <a:pt x="11227" y="-175"/>
                    <a:pt x="251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F06AD404-FB21-3F86-A6A9-21D5C42528FC}"/>
                </a:ext>
              </a:extLst>
            </p:cNvPr>
            <p:cNvSpPr/>
            <p:nvPr/>
          </p:nvSpPr>
          <p:spPr>
            <a:xfrm>
              <a:off x="10181196" y="5463095"/>
              <a:ext cx="96774" cy="174912"/>
            </a:xfrm>
            <a:custGeom>
              <a:avLst/>
              <a:gdLst>
                <a:gd name="connsiteX0" fmla="*/ 41238 w 96774"/>
                <a:gd name="connsiteY0" fmla="*/ 141387 h 174912"/>
                <a:gd name="connsiteX1" fmla="*/ 55334 w 96774"/>
                <a:gd name="connsiteY1" fmla="*/ 173678 h 174912"/>
                <a:gd name="connsiteX2" fmla="*/ 55334 w 96774"/>
                <a:gd name="connsiteY2" fmla="*/ 173678 h 174912"/>
                <a:gd name="connsiteX3" fmla="*/ 47336 w 96774"/>
                <a:gd name="connsiteY3" fmla="*/ 174677 h 174912"/>
                <a:gd name="connsiteX4" fmla="*/ 13046 w 96774"/>
                <a:gd name="connsiteY4" fmla="*/ 160582 h 174912"/>
                <a:gd name="connsiteX5" fmla="*/ -50 w 96774"/>
                <a:gd name="connsiteY5" fmla="*/ 135389 h 174912"/>
                <a:gd name="connsiteX6" fmla="*/ -50 w 96774"/>
                <a:gd name="connsiteY6" fmla="*/ 47714 h 174912"/>
                <a:gd name="connsiteX7" fmla="*/ 48836 w 96774"/>
                <a:gd name="connsiteY7" fmla="*/ -172 h 174912"/>
                <a:gd name="connsiteX8" fmla="*/ 96722 w 96774"/>
                <a:gd name="connsiteY8" fmla="*/ 48714 h 174912"/>
                <a:gd name="connsiteX9" fmla="*/ 96722 w 96774"/>
                <a:gd name="connsiteY9" fmla="*/ 91001 h 174912"/>
                <a:gd name="connsiteX10" fmla="*/ 87625 w 96774"/>
                <a:gd name="connsiteY10" fmla="*/ 91001 h 174912"/>
                <a:gd name="connsiteX11" fmla="*/ 40218 w 96774"/>
                <a:gd name="connsiteY11" fmla="*/ 137568 h 174912"/>
                <a:gd name="connsiteX12" fmla="*/ 40238 w 96774"/>
                <a:gd name="connsiteY12" fmla="*/ 139388 h 174912"/>
                <a:gd name="connsiteX13" fmla="*/ 41238 w 96774"/>
                <a:gd name="connsiteY13" fmla="*/ 141387 h 174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774" h="174912">
                  <a:moveTo>
                    <a:pt x="41238" y="141387"/>
                  </a:moveTo>
                  <a:cubicBezTo>
                    <a:pt x="42128" y="153443"/>
                    <a:pt x="47096" y="164830"/>
                    <a:pt x="55334" y="173678"/>
                  </a:cubicBezTo>
                  <a:lnTo>
                    <a:pt x="55334" y="173678"/>
                  </a:lnTo>
                  <a:cubicBezTo>
                    <a:pt x="52765" y="174547"/>
                    <a:pt x="50045" y="174887"/>
                    <a:pt x="47336" y="174677"/>
                  </a:cubicBezTo>
                  <a:cubicBezTo>
                    <a:pt x="34570" y="174328"/>
                    <a:pt x="22373" y="169309"/>
                    <a:pt x="13046" y="160582"/>
                  </a:cubicBezTo>
                  <a:cubicBezTo>
                    <a:pt x="6338" y="153623"/>
                    <a:pt x="1789" y="144876"/>
                    <a:pt x="-50" y="135389"/>
                  </a:cubicBezTo>
                  <a:lnTo>
                    <a:pt x="-50" y="47714"/>
                  </a:lnTo>
                  <a:cubicBezTo>
                    <a:pt x="230" y="20992"/>
                    <a:pt x="22113" y="-452"/>
                    <a:pt x="48836" y="-172"/>
                  </a:cubicBezTo>
                  <a:cubicBezTo>
                    <a:pt x="75558" y="108"/>
                    <a:pt x="97002" y="21991"/>
                    <a:pt x="96722" y="48714"/>
                  </a:cubicBezTo>
                  <a:lnTo>
                    <a:pt x="96722" y="91001"/>
                  </a:lnTo>
                  <a:lnTo>
                    <a:pt x="87625" y="91001"/>
                  </a:lnTo>
                  <a:cubicBezTo>
                    <a:pt x="61672" y="90771"/>
                    <a:pt x="40448" y="111616"/>
                    <a:pt x="40218" y="137568"/>
                  </a:cubicBezTo>
                  <a:cubicBezTo>
                    <a:pt x="40218" y="138178"/>
                    <a:pt x="40218" y="138777"/>
                    <a:pt x="40238" y="139388"/>
                  </a:cubicBezTo>
                  <a:cubicBezTo>
                    <a:pt x="41238" y="139388"/>
                    <a:pt x="41238" y="140387"/>
                    <a:pt x="41238" y="141387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F02AC910-8D76-415C-62E1-AAE07B898360}"/>
                </a:ext>
              </a:extLst>
            </p:cNvPr>
            <p:cNvSpPr/>
            <p:nvPr/>
          </p:nvSpPr>
          <p:spPr>
            <a:xfrm>
              <a:off x="9985652" y="5503386"/>
              <a:ext cx="98776" cy="156756"/>
            </a:xfrm>
            <a:custGeom>
              <a:avLst/>
              <a:gdLst>
                <a:gd name="connsiteX0" fmla="*/ 98721 w 98776"/>
                <a:gd name="connsiteY0" fmla="*/ 107195 h 156756"/>
                <a:gd name="connsiteX1" fmla="*/ 98721 w 98776"/>
                <a:gd name="connsiteY1" fmla="*/ 107195 h 156756"/>
                <a:gd name="connsiteX2" fmla="*/ 50345 w 98776"/>
                <a:gd name="connsiteY2" fmla="*/ 156580 h 156756"/>
                <a:gd name="connsiteX3" fmla="*/ 49336 w 98776"/>
                <a:gd name="connsiteY3" fmla="*/ 156580 h 156756"/>
                <a:gd name="connsiteX4" fmla="*/ 15045 w 98776"/>
                <a:gd name="connsiteY4" fmla="*/ 142484 h 156756"/>
                <a:gd name="connsiteX5" fmla="*/ 3949 w 98776"/>
                <a:gd name="connsiteY5" fmla="*/ 126389 h 156756"/>
                <a:gd name="connsiteX6" fmla="*/ -50 w 98776"/>
                <a:gd name="connsiteY6" fmla="*/ 108194 h 156756"/>
                <a:gd name="connsiteX7" fmla="*/ -50 w 98776"/>
                <a:gd name="connsiteY7" fmla="*/ 48211 h 156756"/>
                <a:gd name="connsiteX8" fmla="*/ 49336 w 98776"/>
                <a:gd name="connsiteY8" fmla="*/ -175 h 156756"/>
                <a:gd name="connsiteX9" fmla="*/ 96722 w 98776"/>
                <a:gd name="connsiteY9" fmla="*/ 39814 h 156756"/>
                <a:gd name="connsiteX10" fmla="*/ 96722 w 98776"/>
                <a:gd name="connsiteY10" fmla="*/ 98197 h 156756"/>
                <a:gd name="connsiteX11" fmla="*/ 98721 w 98776"/>
                <a:gd name="connsiteY11" fmla="*/ 107195 h 15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776" h="156756">
                  <a:moveTo>
                    <a:pt x="98721" y="107195"/>
                  </a:moveTo>
                  <a:lnTo>
                    <a:pt x="98721" y="107195"/>
                  </a:lnTo>
                  <a:cubicBezTo>
                    <a:pt x="99001" y="134197"/>
                    <a:pt x="77338" y="156300"/>
                    <a:pt x="50345" y="156580"/>
                  </a:cubicBezTo>
                  <a:cubicBezTo>
                    <a:pt x="50005" y="156580"/>
                    <a:pt x="49666" y="156580"/>
                    <a:pt x="49336" y="156580"/>
                  </a:cubicBezTo>
                  <a:cubicBezTo>
                    <a:pt x="36479" y="156670"/>
                    <a:pt x="24123" y="151592"/>
                    <a:pt x="15045" y="142484"/>
                  </a:cubicBezTo>
                  <a:cubicBezTo>
                    <a:pt x="10557" y="137706"/>
                    <a:pt x="6818" y="132277"/>
                    <a:pt x="3949" y="126389"/>
                  </a:cubicBezTo>
                  <a:cubicBezTo>
                    <a:pt x="1680" y="120570"/>
                    <a:pt x="330" y="114433"/>
                    <a:pt x="-50" y="108194"/>
                  </a:cubicBezTo>
                  <a:lnTo>
                    <a:pt x="-50" y="48211"/>
                  </a:lnTo>
                  <a:cubicBezTo>
                    <a:pt x="440" y="21309"/>
                    <a:pt x="22423" y="-235"/>
                    <a:pt x="49336" y="-175"/>
                  </a:cubicBezTo>
                  <a:cubicBezTo>
                    <a:pt x="72389" y="815"/>
                    <a:pt x="91873" y="17250"/>
                    <a:pt x="96722" y="39814"/>
                  </a:cubicBezTo>
                  <a:lnTo>
                    <a:pt x="96722" y="98197"/>
                  </a:lnTo>
                  <a:cubicBezTo>
                    <a:pt x="98102" y="100986"/>
                    <a:pt x="98791" y="104075"/>
                    <a:pt x="98721" y="10719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BB987967-979E-9F52-17AC-21646848D93D}"/>
                </a:ext>
              </a:extLst>
            </p:cNvPr>
            <p:cNvSpPr/>
            <p:nvPr/>
          </p:nvSpPr>
          <p:spPr>
            <a:xfrm>
              <a:off x="10083424" y="5485707"/>
              <a:ext cx="97771" cy="161390"/>
            </a:xfrm>
            <a:custGeom>
              <a:avLst/>
              <a:gdLst>
                <a:gd name="connsiteX0" fmla="*/ 97722 w 97771"/>
                <a:gd name="connsiteY0" fmla="*/ 111777 h 161390"/>
                <a:gd name="connsiteX1" fmla="*/ 97722 w 97771"/>
                <a:gd name="connsiteY1" fmla="*/ 116776 h 161390"/>
                <a:gd name="connsiteX2" fmla="*/ 48336 w 97771"/>
                <a:gd name="connsiteY2" fmla="*/ 161163 h 161390"/>
                <a:gd name="connsiteX3" fmla="*/ 14046 w 97771"/>
                <a:gd name="connsiteY3" fmla="*/ 148066 h 161390"/>
                <a:gd name="connsiteX4" fmla="*/ 949 w 97771"/>
                <a:gd name="connsiteY4" fmla="*/ 124874 h 161390"/>
                <a:gd name="connsiteX5" fmla="*/ 949 w 97771"/>
                <a:gd name="connsiteY5" fmla="*/ 67390 h 161390"/>
                <a:gd name="connsiteX6" fmla="*/ -50 w 97771"/>
                <a:gd name="connsiteY6" fmla="*/ 58393 h 161390"/>
                <a:gd name="connsiteX7" fmla="*/ -50 w 97771"/>
                <a:gd name="connsiteY7" fmla="*/ 44197 h 161390"/>
                <a:gd name="connsiteX8" fmla="*/ 48696 w 97771"/>
                <a:gd name="connsiteY8" fmla="*/ -121 h 161390"/>
                <a:gd name="connsiteX9" fmla="*/ 49336 w 97771"/>
                <a:gd name="connsiteY9" fmla="*/ -90 h 161390"/>
                <a:gd name="connsiteX10" fmla="*/ 97722 w 97771"/>
                <a:gd name="connsiteY10" fmla="*/ 41198 h 161390"/>
                <a:gd name="connsiteX11" fmla="*/ 96722 w 97771"/>
                <a:gd name="connsiteY11" fmla="*/ 103680 h 161390"/>
                <a:gd name="connsiteX12" fmla="*/ 97722 w 97771"/>
                <a:gd name="connsiteY12" fmla="*/ 111777 h 16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771" h="161390">
                  <a:moveTo>
                    <a:pt x="97722" y="111777"/>
                  </a:moveTo>
                  <a:lnTo>
                    <a:pt x="97722" y="116776"/>
                  </a:lnTo>
                  <a:cubicBezTo>
                    <a:pt x="96162" y="142588"/>
                    <a:pt x="74168" y="162363"/>
                    <a:pt x="48336" y="161163"/>
                  </a:cubicBezTo>
                  <a:cubicBezTo>
                    <a:pt x="35690" y="161153"/>
                    <a:pt x="23483" y="156484"/>
                    <a:pt x="14046" y="148066"/>
                  </a:cubicBezTo>
                  <a:cubicBezTo>
                    <a:pt x="7228" y="142009"/>
                    <a:pt x="2619" y="133841"/>
                    <a:pt x="949" y="124874"/>
                  </a:cubicBezTo>
                  <a:lnTo>
                    <a:pt x="949" y="67390"/>
                  </a:lnTo>
                  <a:cubicBezTo>
                    <a:pt x="1110" y="64361"/>
                    <a:pt x="770" y="61312"/>
                    <a:pt x="-50" y="58393"/>
                  </a:cubicBezTo>
                  <a:lnTo>
                    <a:pt x="-50" y="44197"/>
                  </a:lnTo>
                  <a:cubicBezTo>
                    <a:pt x="1169" y="18494"/>
                    <a:pt x="22993" y="-1350"/>
                    <a:pt x="48696" y="-121"/>
                  </a:cubicBezTo>
                  <a:cubicBezTo>
                    <a:pt x="48906" y="-110"/>
                    <a:pt x="49126" y="-101"/>
                    <a:pt x="49336" y="-90"/>
                  </a:cubicBezTo>
                  <a:cubicBezTo>
                    <a:pt x="73679" y="-810"/>
                    <a:pt x="94603" y="17045"/>
                    <a:pt x="97722" y="41198"/>
                  </a:cubicBezTo>
                  <a:lnTo>
                    <a:pt x="96722" y="103680"/>
                  </a:lnTo>
                  <a:cubicBezTo>
                    <a:pt x="96722" y="105679"/>
                    <a:pt x="97722" y="108778"/>
                    <a:pt x="97722" y="11177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FC1A6F69-9EF5-0A40-4C2D-359F2A975417}"/>
                </a:ext>
              </a:extLst>
            </p:cNvPr>
            <p:cNvSpPr/>
            <p:nvPr/>
          </p:nvSpPr>
          <p:spPr>
            <a:xfrm>
              <a:off x="10279067" y="5334624"/>
              <a:ext cx="98671" cy="225645"/>
            </a:xfrm>
            <a:custGeom>
              <a:avLst/>
              <a:gdLst>
                <a:gd name="connsiteX0" fmla="*/ 850 w 98671"/>
                <a:gd name="connsiteY0" fmla="*/ 177184 h 225645"/>
                <a:gd name="connsiteX1" fmla="*/ 850 w 98671"/>
                <a:gd name="connsiteY1" fmla="*/ 48121 h 225645"/>
                <a:gd name="connsiteX2" fmla="*/ 49526 w 98671"/>
                <a:gd name="connsiteY2" fmla="*/ -175 h 225645"/>
                <a:gd name="connsiteX3" fmla="*/ 50235 w 98671"/>
                <a:gd name="connsiteY3" fmla="*/ -164 h 225645"/>
                <a:gd name="connsiteX4" fmla="*/ 98622 w 98671"/>
                <a:gd name="connsiteY4" fmla="*/ 47622 h 225645"/>
                <a:gd name="connsiteX5" fmla="*/ 98622 w 98671"/>
                <a:gd name="connsiteY5" fmla="*/ 48121 h 225645"/>
                <a:gd name="connsiteX6" fmla="*/ 98622 w 98671"/>
                <a:gd name="connsiteY6" fmla="*/ 224471 h 225645"/>
                <a:gd name="connsiteX7" fmla="*/ 91524 w 98671"/>
                <a:gd name="connsiteY7" fmla="*/ 225470 h 225645"/>
                <a:gd name="connsiteX8" fmla="*/ 71529 w 98671"/>
                <a:gd name="connsiteY8" fmla="*/ 219372 h 225645"/>
                <a:gd name="connsiteX9" fmla="*/ -50 w 98671"/>
                <a:gd name="connsiteY9" fmla="*/ 219372 h 225645"/>
                <a:gd name="connsiteX10" fmla="*/ -50 w 98671"/>
                <a:gd name="connsiteY10" fmla="*/ 177084 h 22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671" h="225645">
                  <a:moveTo>
                    <a:pt x="850" y="177184"/>
                  </a:moveTo>
                  <a:lnTo>
                    <a:pt x="850" y="48121"/>
                  </a:lnTo>
                  <a:cubicBezTo>
                    <a:pt x="960" y="21339"/>
                    <a:pt x="22753" y="-275"/>
                    <a:pt x="49526" y="-175"/>
                  </a:cubicBezTo>
                  <a:cubicBezTo>
                    <a:pt x="49766" y="-175"/>
                    <a:pt x="49996" y="-164"/>
                    <a:pt x="50235" y="-164"/>
                  </a:cubicBezTo>
                  <a:cubicBezTo>
                    <a:pt x="76788" y="-335"/>
                    <a:pt x="98452" y="21059"/>
                    <a:pt x="98622" y="47622"/>
                  </a:cubicBezTo>
                  <a:cubicBezTo>
                    <a:pt x="98622" y="47792"/>
                    <a:pt x="98622" y="47952"/>
                    <a:pt x="98622" y="48121"/>
                  </a:cubicBezTo>
                  <a:lnTo>
                    <a:pt x="98622" y="224471"/>
                  </a:lnTo>
                  <a:lnTo>
                    <a:pt x="91524" y="225470"/>
                  </a:lnTo>
                  <a:cubicBezTo>
                    <a:pt x="85376" y="222031"/>
                    <a:pt x="78557" y="219952"/>
                    <a:pt x="71529" y="219372"/>
                  </a:cubicBezTo>
                  <a:lnTo>
                    <a:pt x="-50" y="219372"/>
                  </a:lnTo>
                  <a:lnTo>
                    <a:pt x="-50" y="177084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288C1FBD-7D8C-E2D4-74EF-0C47BB1354F7}"/>
                </a:ext>
              </a:extLst>
            </p:cNvPr>
            <p:cNvSpPr/>
            <p:nvPr/>
          </p:nvSpPr>
          <p:spPr>
            <a:xfrm>
              <a:off x="9989651" y="5554271"/>
              <a:ext cx="449245" cy="339002"/>
            </a:xfrm>
            <a:custGeom>
              <a:avLst/>
              <a:gdLst>
                <a:gd name="connsiteX0" fmla="*/ -50 w 449245"/>
                <a:gd name="connsiteY0" fmla="*/ 257851 h 339002"/>
                <a:gd name="connsiteX1" fmla="*/ 950 w 449245"/>
                <a:gd name="connsiteY1" fmla="*/ 75503 h 339002"/>
                <a:gd name="connsiteX2" fmla="*/ 950 w 449245"/>
                <a:gd name="connsiteY2" fmla="*/ 75503 h 339002"/>
                <a:gd name="connsiteX3" fmla="*/ 10947 w 449245"/>
                <a:gd name="connsiteY3" fmla="*/ 91598 h 339002"/>
                <a:gd name="connsiteX4" fmla="*/ 45237 w 449245"/>
                <a:gd name="connsiteY4" fmla="*/ 105695 h 339002"/>
                <a:gd name="connsiteX5" fmla="*/ 94623 w 449245"/>
                <a:gd name="connsiteY5" fmla="*/ 57308 h 339002"/>
                <a:gd name="connsiteX6" fmla="*/ 94623 w 449245"/>
                <a:gd name="connsiteY6" fmla="*/ 56309 h 339002"/>
                <a:gd name="connsiteX7" fmla="*/ 107719 w 449245"/>
                <a:gd name="connsiteY7" fmla="*/ 79502 h 339002"/>
                <a:gd name="connsiteX8" fmla="*/ 142009 w 449245"/>
                <a:gd name="connsiteY8" fmla="*/ 92599 h 339002"/>
                <a:gd name="connsiteX9" fmla="*/ 191395 w 449245"/>
                <a:gd name="connsiteY9" fmla="*/ 48211 h 339002"/>
                <a:gd name="connsiteX10" fmla="*/ 191395 w 449245"/>
                <a:gd name="connsiteY10" fmla="*/ 43213 h 339002"/>
                <a:gd name="connsiteX11" fmla="*/ 204491 w 449245"/>
                <a:gd name="connsiteY11" fmla="*/ 68405 h 339002"/>
                <a:gd name="connsiteX12" fmla="*/ 238781 w 449245"/>
                <a:gd name="connsiteY12" fmla="*/ 82501 h 339002"/>
                <a:gd name="connsiteX13" fmla="*/ 246779 w 449245"/>
                <a:gd name="connsiteY13" fmla="*/ 81501 h 339002"/>
                <a:gd name="connsiteX14" fmla="*/ 246779 w 449245"/>
                <a:gd name="connsiteY14" fmla="*/ 81501 h 339002"/>
                <a:gd name="connsiteX15" fmla="*/ 236782 w 449245"/>
                <a:gd name="connsiteY15" fmla="*/ 66406 h 339002"/>
                <a:gd name="connsiteX16" fmla="*/ 232783 w 449245"/>
                <a:gd name="connsiteY16" fmla="*/ 50210 h 339002"/>
                <a:gd name="connsiteX17" fmla="*/ 232783 w 449245"/>
                <a:gd name="connsiteY17" fmla="*/ 48211 h 339002"/>
                <a:gd name="connsiteX18" fmla="*/ 279559 w 449245"/>
                <a:gd name="connsiteY18" fmla="*/ -165 h 339002"/>
                <a:gd name="connsiteX19" fmla="*/ 280169 w 449245"/>
                <a:gd name="connsiteY19" fmla="*/ -175 h 339002"/>
                <a:gd name="connsiteX20" fmla="*/ 360146 w 449245"/>
                <a:gd name="connsiteY20" fmla="*/ -175 h 339002"/>
                <a:gd name="connsiteX21" fmla="*/ 380140 w 449245"/>
                <a:gd name="connsiteY21" fmla="*/ 5923 h 339002"/>
                <a:gd name="connsiteX22" fmla="*/ 445621 w 449245"/>
                <a:gd name="connsiteY22" fmla="*/ 77503 h 339002"/>
                <a:gd name="connsiteX23" fmla="*/ 395636 w 449245"/>
                <a:gd name="connsiteY23" fmla="*/ 268947 h 339002"/>
                <a:gd name="connsiteX24" fmla="*/ 364445 w 449245"/>
                <a:gd name="connsiteY24" fmla="*/ 305237 h 339002"/>
                <a:gd name="connsiteX25" fmla="*/ 336653 w 449245"/>
                <a:gd name="connsiteY25" fmla="*/ 324731 h 339002"/>
                <a:gd name="connsiteX26" fmla="*/ 291266 w 449245"/>
                <a:gd name="connsiteY26" fmla="*/ 338827 h 339002"/>
                <a:gd name="connsiteX27" fmla="*/ 77528 w 449245"/>
                <a:gd name="connsiteY27" fmla="*/ 336828 h 339002"/>
                <a:gd name="connsiteX28" fmla="*/ 24143 w 449245"/>
                <a:gd name="connsiteY28" fmla="*/ 314634 h 339002"/>
                <a:gd name="connsiteX29" fmla="*/ -50 w 449245"/>
                <a:gd name="connsiteY29" fmla="*/ 258151 h 33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49245" h="339002">
                  <a:moveTo>
                    <a:pt x="-50" y="257851"/>
                  </a:moveTo>
                  <a:lnTo>
                    <a:pt x="950" y="75503"/>
                  </a:lnTo>
                  <a:lnTo>
                    <a:pt x="950" y="75503"/>
                  </a:lnTo>
                  <a:cubicBezTo>
                    <a:pt x="3339" y="81401"/>
                    <a:pt x="6718" y="86840"/>
                    <a:pt x="10947" y="91598"/>
                  </a:cubicBezTo>
                  <a:cubicBezTo>
                    <a:pt x="20024" y="100706"/>
                    <a:pt x="32381" y="105775"/>
                    <a:pt x="45237" y="105695"/>
                  </a:cubicBezTo>
                  <a:cubicBezTo>
                    <a:pt x="72149" y="105755"/>
                    <a:pt x="94133" y="84210"/>
                    <a:pt x="94623" y="57308"/>
                  </a:cubicBezTo>
                  <a:lnTo>
                    <a:pt x="94623" y="56309"/>
                  </a:lnTo>
                  <a:cubicBezTo>
                    <a:pt x="96702" y="65126"/>
                    <a:pt x="101241" y="73164"/>
                    <a:pt x="107719" y="79502"/>
                  </a:cubicBezTo>
                  <a:cubicBezTo>
                    <a:pt x="117156" y="87920"/>
                    <a:pt x="129363" y="92588"/>
                    <a:pt x="142009" y="92599"/>
                  </a:cubicBezTo>
                  <a:cubicBezTo>
                    <a:pt x="167842" y="93798"/>
                    <a:pt x="189835" y="74024"/>
                    <a:pt x="191395" y="48211"/>
                  </a:cubicBezTo>
                  <a:lnTo>
                    <a:pt x="191395" y="43213"/>
                  </a:lnTo>
                  <a:cubicBezTo>
                    <a:pt x="193234" y="52700"/>
                    <a:pt x="197783" y="61447"/>
                    <a:pt x="204491" y="68405"/>
                  </a:cubicBezTo>
                  <a:cubicBezTo>
                    <a:pt x="213558" y="77522"/>
                    <a:pt x="225915" y="82611"/>
                    <a:pt x="238781" y="82501"/>
                  </a:cubicBezTo>
                  <a:cubicBezTo>
                    <a:pt x="241490" y="82711"/>
                    <a:pt x="244209" y="82371"/>
                    <a:pt x="246779" y="81501"/>
                  </a:cubicBezTo>
                  <a:lnTo>
                    <a:pt x="246779" y="81501"/>
                  </a:lnTo>
                  <a:cubicBezTo>
                    <a:pt x="242590" y="77093"/>
                    <a:pt x="239201" y="71984"/>
                    <a:pt x="236782" y="66406"/>
                  </a:cubicBezTo>
                  <a:cubicBezTo>
                    <a:pt x="234512" y="61277"/>
                    <a:pt x="233163" y="55799"/>
                    <a:pt x="232783" y="50210"/>
                  </a:cubicBezTo>
                  <a:lnTo>
                    <a:pt x="232783" y="48211"/>
                  </a:lnTo>
                  <a:cubicBezTo>
                    <a:pt x="232343" y="21938"/>
                    <a:pt x="253287" y="275"/>
                    <a:pt x="279559" y="-165"/>
                  </a:cubicBezTo>
                  <a:cubicBezTo>
                    <a:pt x="279769" y="-175"/>
                    <a:pt x="279969" y="-175"/>
                    <a:pt x="280169" y="-175"/>
                  </a:cubicBezTo>
                  <a:lnTo>
                    <a:pt x="360146" y="-175"/>
                  </a:lnTo>
                  <a:cubicBezTo>
                    <a:pt x="367214" y="135"/>
                    <a:pt x="374092" y="2235"/>
                    <a:pt x="380140" y="5923"/>
                  </a:cubicBezTo>
                  <a:cubicBezTo>
                    <a:pt x="407333" y="19019"/>
                    <a:pt x="441623" y="50210"/>
                    <a:pt x="445621" y="77503"/>
                  </a:cubicBezTo>
                  <a:cubicBezTo>
                    <a:pt x="457718" y="150082"/>
                    <a:pt x="438624" y="173275"/>
                    <a:pt x="395636" y="268947"/>
                  </a:cubicBezTo>
                  <a:cubicBezTo>
                    <a:pt x="387778" y="283014"/>
                    <a:pt x="377171" y="295360"/>
                    <a:pt x="364445" y="305237"/>
                  </a:cubicBezTo>
                  <a:lnTo>
                    <a:pt x="336653" y="324731"/>
                  </a:lnTo>
                  <a:cubicBezTo>
                    <a:pt x="323297" y="333919"/>
                    <a:pt x="307471" y="338837"/>
                    <a:pt x="291266" y="338827"/>
                  </a:cubicBezTo>
                  <a:lnTo>
                    <a:pt x="77528" y="336828"/>
                  </a:lnTo>
                  <a:cubicBezTo>
                    <a:pt x="57493" y="336798"/>
                    <a:pt x="38289" y="328820"/>
                    <a:pt x="24143" y="314634"/>
                  </a:cubicBezTo>
                  <a:cubicBezTo>
                    <a:pt x="8877" y="299779"/>
                    <a:pt x="170" y="279454"/>
                    <a:pt x="-50" y="258151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FAD87E1A-6EAA-1ACD-4869-7A609A51E017}"/>
                </a:ext>
              </a:extLst>
            </p:cNvPr>
            <p:cNvSpPr/>
            <p:nvPr/>
          </p:nvSpPr>
          <p:spPr>
            <a:xfrm>
              <a:off x="9976555" y="5617853"/>
              <a:ext cx="386010" cy="287218"/>
            </a:xfrm>
            <a:custGeom>
              <a:avLst/>
              <a:gdLst>
                <a:gd name="connsiteX0" fmla="*/ 305362 w 386010"/>
                <a:gd name="connsiteY0" fmla="*/ 287043 h 287218"/>
                <a:gd name="connsiteX1" fmla="*/ 305362 w 386010"/>
                <a:gd name="connsiteY1" fmla="*/ 287043 h 287218"/>
                <a:gd name="connsiteX2" fmla="*/ 90624 w 386010"/>
                <a:gd name="connsiteY2" fmla="*/ 285043 h 287218"/>
                <a:gd name="connsiteX3" fmla="*/ -50 w 386010"/>
                <a:gd name="connsiteY3" fmla="*/ 194269 h 287218"/>
                <a:gd name="connsiteX4" fmla="*/ -50 w 386010"/>
                <a:gd name="connsiteY4" fmla="*/ 194269 h 287218"/>
                <a:gd name="connsiteX5" fmla="*/ 950 w 386010"/>
                <a:gd name="connsiteY5" fmla="*/ 11922 h 287218"/>
                <a:gd name="connsiteX6" fmla="*/ 13046 w 386010"/>
                <a:gd name="connsiteY6" fmla="*/ -175 h 287218"/>
                <a:gd name="connsiteX7" fmla="*/ 13046 w 386010"/>
                <a:gd name="connsiteY7" fmla="*/ -175 h 287218"/>
                <a:gd name="connsiteX8" fmla="*/ 25163 w 386010"/>
                <a:gd name="connsiteY8" fmla="*/ 12501 h 287218"/>
                <a:gd name="connsiteX9" fmla="*/ 25143 w 386010"/>
                <a:gd name="connsiteY9" fmla="*/ 12921 h 287218"/>
                <a:gd name="connsiteX10" fmla="*/ 24143 w 386010"/>
                <a:gd name="connsiteY10" fmla="*/ 195269 h 287218"/>
                <a:gd name="connsiteX11" fmla="*/ 44137 w 386010"/>
                <a:gd name="connsiteY11" fmla="*/ 242655 h 287218"/>
                <a:gd name="connsiteX12" fmla="*/ 89424 w 386010"/>
                <a:gd name="connsiteY12" fmla="*/ 260850 h 287218"/>
                <a:gd name="connsiteX13" fmla="*/ 303162 w 386010"/>
                <a:gd name="connsiteY13" fmla="*/ 261850 h 287218"/>
                <a:gd name="connsiteX14" fmla="*/ 303162 w 386010"/>
                <a:gd name="connsiteY14" fmla="*/ 261850 h 287218"/>
                <a:gd name="connsiteX15" fmla="*/ 340452 w 386010"/>
                <a:gd name="connsiteY15" fmla="*/ 249753 h 287218"/>
                <a:gd name="connsiteX16" fmla="*/ 367644 w 386010"/>
                <a:gd name="connsiteY16" fmla="*/ 230559 h 287218"/>
                <a:gd name="connsiteX17" fmla="*/ 384389 w 386010"/>
                <a:gd name="connsiteY17" fmla="*/ 235267 h 287218"/>
                <a:gd name="connsiteX18" fmla="*/ 381740 w 386010"/>
                <a:gd name="connsiteY18" fmla="*/ 250553 h 287218"/>
                <a:gd name="connsiteX19" fmla="*/ 354548 w 386010"/>
                <a:gd name="connsiteY19" fmla="*/ 269747 h 287218"/>
                <a:gd name="connsiteX20" fmla="*/ 305362 w 386010"/>
                <a:gd name="connsiteY20" fmla="*/ 287043 h 28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6010" h="287218">
                  <a:moveTo>
                    <a:pt x="305362" y="287043"/>
                  </a:moveTo>
                  <a:lnTo>
                    <a:pt x="305362" y="287043"/>
                  </a:lnTo>
                  <a:lnTo>
                    <a:pt x="90624" y="285043"/>
                  </a:lnTo>
                  <a:cubicBezTo>
                    <a:pt x="40598" y="284823"/>
                    <a:pt x="110" y="244295"/>
                    <a:pt x="-50" y="194269"/>
                  </a:cubicBezTo>
                  <a:lnTo>
                    <a:pt x="-50" y="194269"/>
                  </a:lnTo>
                  <a:lnTo>
                    <a:pt x="950" y="11922"/>
                  </a:lnTo>
                  <a:cubicBezTo>
                    <a:pt x="1060" y="5284"/>
                    <a:pt x="6408" y="-65"/>
                    <a:pt x="13046" y="-175"/>
                  </a:cubicBezTo>
                  <a:lnTo>
                    <a:pt x="13046" y="-175"/>
                  </a:lnTo>
                  <a:cubicBezTo>
                    <a:pt x="19894" y="-25"/>
                    <a:pt x="25313" y="5653"/>
                    <a:pt x="25163" y="12501"/>
                  </a:cubicBezTo>
                  <a:cubicBezTo>
                    <a:pt x="25153" y="12642"/>
                    <a:pt x="25153" y="12781"/>
                    <a:pt x="25143" y="12921"/>
                  </a:cubicBezTo>
                  <a:lnTo>
                    <a:pt x="24143" y="195269"/>
                  </a:lnTo>
                  <a:cubicBezTo>
                    <a:pt x="23883" y="213164"/>
                    <a:pt x="31141" y="230349"/>
                    <a:pt x="44137" y="242655"/>
                  </a:cubicBezTo>
                  <a:cubicBezTo>
                    <a:pt x="56184" y="254552"/>
                    <a:pt x="72499" y="261110"/>
                    <a:pt x="89424" y="260850"/>
                  </a:cubicBezTo>
                  <a:lnTo>
                    <a:pt x="303162" y="261850"/>
                  </a:lnTo>
                  <a:lnTo>
                    <a:pt x="303162" y="261850"/>
                  </a:lnTo>
                  <a:cubicBezTo>
                    <a:pt x="316559" y="261880"/>
                    <a:pt x="329625" y="257641"/>
                    <a:pt x="340452" y="249753"/>
                  </a:cubicBezTo>
                  <a:lnTo>
                    <a:pt x="367644" y="230559"/>
                  </a:lnTo>
                  <a:cubicBezTo>
                    <a:pt x="373562" y="227239"/>
                    <a:pt x="381060" y="229339"/>
                    <a:pt x="384389" y="235267"/>
                  </a:cubicBezTo>
                  <a:cubicBezTo>
                    <a:pt x="387238" y="240346"/>
                    <a:pt x="386129" y="246724"/>
                    <a:pt x="381740" y="250553"/>
                  </a:cubicBezTo>
                  <a:lnTo>
                    <a:pt x="354548" y="269747"/>
                  </a:lnTo>
                  <a:cubicBezTo>
                    <a:pt x="340652" y="281024"/>
                    <a:pt x="323267" y="287142"/>
                    <a:pt x="305362" y="28704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9EFF52AD-3338-D9F5-BF96-0C65B3CA1D47}"/>
                </a:ext>
              </a:extLst>
            </p:cNvPr>
            <p:cNvSpPr/>
            <p:nvPr/>
          </p:nvSpPr>
          <p:spPr>
            <a:xfrm>
              <a:off x="9974534" y="5490789"/>
              <a:ext cx="122539" cy="181451"/>
            </a:xfrm>
            <a:custGeom>
              <a:avLst/>
              <a:gdLst>
                <a:gd name="connsiteX0" fmla="*/ 62453 w 122539"/>
                <a:gd name="connsiteY0" fmla="*/ 181274 h 181451"/>
                <a:gd name="connsiteX1" fmla="*/ 60454 w 122539"/>
                <a:gd name="connsiteY1" fmla="*/ 181274 h 181451"/>
                <a:gd name="connsiteX2" fmla="*/ 17066 w 122539"/>
                <a:gd name="connsiteY2" fmla="*/ 163179 h 181451"/>
                <a:gd name="connsiteX3" fmla="*/ 3970 w 122539"/>
                <a:gd name="connsiteY3" fmla="*/ 143185 h 181451"/>
                <a:gd name="connsiteX4" fmla="*/ -29 w 122539"/>
                <a:gd name="connsiteY4" fmla="*/ 119991 h 181451"/>
                <a:gd name="connsiteX5" fmla="*/ -29 w 122539"/>
                <a:gd name="connsiteY5" fmla="*/ 60309 h 181451"/>
                <a:gd name="connsiteX6" fmla="*/ 61253 w 122539"/>
                <a:gd name="connsiteY6" fmla="*/ -174 h 181451"/>
                <a:gd name="connsiteX7" fmla="*/ 61453 w 122539"/>
                <a:gd name="connsiteY7" fmla="*/ -174 h 181451"/>
                <a:gd name="connsiteX8" fmla="*/ 61453 w 122539"/>
                <a:gd name="connsiteY8" fmla="*/ -174 h 181451"/>
                <a:gd name="connsiteX9" fmla="*/ 121436 w 122539"/>
                <a:gd name="connsiteY9" fmla="*/ 49812 h 181451"/>
                <a:gd name="connsiteX10" fmla="*/ 122436 w 122539"/>
                <a:gd name="connsiteY10" fmla="*/ 60909 h 181451"/>
                <a:gd name="connsiteX11" fmla="*/ 122436 w 122539"/>
                <a:gd name="connsiteY11" fmla="*/ 119391 h 181451"/>
                <a:gd name="connsiteX12" fmla="*/ 122436 w 122539"/>
                <a:gd name="connsiteY12" fmla="*/ 119391 h 181451"/>
                <a:gd name="connsiteX13" fmla="*/ 65612 w 122539"/>
                <a:gd name="connsiteY13" fmla="*/ 181224 h 181451"/>
                <a:gd name="connsiteX14" fmla="*/ 62453 w 122539"/>
                <a:gd name="connsiteY14" fmla="*/ 181274 h 181451"/>
                <a:gd name="connsiteX15" fmla="*/ 61453 w 122539"/>
                <a:gd name="connsiteY15" fmla="*/ 26019 h 181451"/>
                <a:gd name="connsiteX16" fmla="*/ 25164 w 122539"/>
                <a:gd name="connsiteY16" fmla="*/ 61308 h 181451"/>
                <a:gd name="connsiteX17" fmla="*/ 25164 w 122539"/>
                <a:gd name="connsiteY17" fmla="*/ 121291 h 181451"/>
                <a:gd name="connsiteX18" fmla="*/ 28163 w 122539"/>
                <a:gd name="connsiteY18" fmla="*/ 134387 h 181451"/>
                <a:gd name="connsiteX19" fmla="*/ 36261 w 122539"/>
                <a:gd name="connsiteY19" fmla="*/ 146484 h 181451"/>
                <a:gd name="connsiteX20" fmla="*/ 61453 w 122539"/>
                <a:gd name="connsiteY20" fmla="*/ 156481 h 181451"/>
                <a:gd name="connsiteX21" fmla="*/ 61453 w 122539"/>
                <a:gd name="connsiteY21" fmla="*/ 156481 h 181451"/>
                <a:gd name="connsiteX22" fmla="*/ 97743 w 122539"/>
                <a:gd name="connsiteY22" fmla="*/ 120591 h 181451"/>
                <a:gd name="connsiteX23" fmla="*/ 97743 w 122539"/>
                <a:gd name="connsiteY23" fmla="*/ 120191 h 181451"/>
                <a:gd name="connsiteX24" fmla="*/ 97743 w 122539"/>
                <a:gd name="connsiteY24" fmla="*/ 61308 h 181451"/>
                <a:gd name="connsiteX25" fmla="*/ 96743 w 122539"/>
                <a:gd name="connsiteY25" fmla="*/ 54310 h 181451"/>
                <a:gd name="connsiteX26" fmla="*/ 61453 w 122539"/>
                <a:gd name="connsiteY26" fmla="*/ 26019 h 181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2539" h="181451">
                  <a:moveTo>
                    <a:pt x="62453" y="181274"/>
                  </a:moveTo>
                  <a:lnTo>
                    <a:pt x="60454" y="181274"/>
                  </a:lnTo>
                  <a:cubicBezTo>
                    <a:pt x="44128" y="181394"/>
                    <a:pt x="28463" y="174866"/>
                    <a:pt x="17066" y="163179"/>
                  </a:cubicBezTo>
                  <a:cubicBezTo>
                    <a:pt x="11268" y="157571"/>
                    <a:pt x="6799" y="150742"/>
                    <a:pt x="3970" y="143185"/>
                  </a:cubicBezTo>
                  <a:cubicBezTo>
                    <a:pt x="1121" y="135797"/>
                    <a:pt x="-239" y="127909"/>
                    <a:pt x="-29" y="119991"/>
                  </a:cubicBezTo>
                  <a:lnTo>
                    <a:pt x="-29" y="60309"/>
                  </a:lnTo>
                  <a:cubicBezTo>
                    <a:pt x="191" y="26688"/>
                    <a:pt x="27623" y="-394"/>
                    <a:pt x="61253" y="-174"/>
                  </a:cubicBezTo>
                  <a:cubicBezTo>
                    <a:pt x="61314" y="-174"/>
                    <a:pt x="61383" y="-174"/>
                    <a:pt x="61453" y="-174"/>
                  </a:cubicBezTo>
                  <a:lnTo>
                    <a:pt x="61453" y="-174"/>
                  </a:lnTo>
                  <a:cubicBezTo>
                    <a:pt x="90665" y="446"/>
                    <a:pt x="115558" y="21190"/>
                    <a:pt x="121436" y="49812"/>
                  </a:cubicBezTo>
                  <a:cubicBezTo>
                    <a:pt x="122256" y="53450"/>
                    <a:pt x="122596" y="57180"/>
                    <a:pt x="122436" y="60909"/>
                  </a:cubicBezTo>
                  <a:lnTo>
                    <a:pt x="122436" y="119391"/>
                  </a:lnTo>
                  <a:lnTo>
                    <a:pt x="122436" y="119391"/>
                  </a:lnTo>
                  <a:cubicBezTo>
                    <a:pt x="123815" y="152162"/>
                    <a:pt x="98373" y="179844"/>
                    <a:pt x="65612" y="181224"/>
                  </a:cubicBezTo>
                  <a:cubicBezTo>
                    <a:pt x="64552" y="181264"/>
                    <a:pt x="63503" y="181284"/>
                    <a:pt x="62453" y="181274"/>
                  </a:cubicBezTo>
                  <a:close/>
                  <a:moveTo>
                    <a:pt x="61453" y="26019"/>
                  </a:moveTo>
                  <a:cubicBezTo>
                    <a:pt x="41729" y="25848"/>
                    <a:pt x="25544" y="41584"/>
                    <a:pt x="25164" y="61308"/>
                  </a:cubicBezTo>
                  <a:lnTo>
                    <a:pt x="25164" y="121291"/>
                  </a:lnTo>
                  <a:cubicBezTo>
                    <a:pt x="25094" y="125840"/>
                    <a:pt x="26124" y="130328"/>
                    <a:pt x="28163" y="134387"/>
                  </a:cubicBezTo>
                  <a:cubicBezTo>
                    <a:pt x="30113" y="138876"/>
                    <a:pt x="32852" y="142975"/>
                    <a:pt x="36261" y="146484"/>
                  </a:cubicBezTo>
                  <a:cubicBezTo>
                    <a:pt x="42959" y="153092"/>
                    <a:pt x="52046" y="156701"/>
                    <a:pt x="61453" y="156481"/>
                  </a:cubicBezTo>
                  <a:lnTo>
                    <a:pt x="61453" y="156481"/>
                  </a:lnTo>
                  <a:cubicBezTo>
                    <a:pt x="81388" y="156591"/>
                    <a:pt x="97633" y="140525"/>
                    <a:pt x="97743" y="120591"/>
                  </a:cubicBezTo>
                  <a:cubicBezTo>
                    <a:pt x="97743" y="120461"/>
                    <a:pt x="97743" y="120321"/>
                    <a:pt x="97743" y="120191"/>
                  </a:cubicBezTo>
                  <a:lnTo>
                    <a:pt x="97743" y="61308"/>
                  </a:lnTo>
                  <a:cubicBezTo>
                    <a:pt x="97833" y="58939"/>
                    <a:pt x="97493" y="56570"/>
                    <a:pt x="96743" y="54310"/>
                  </a:cubicBezTo>
                  <a:cubicBezTo>
                    <a:pt x="92824" y="37925"/>
                    <a:pt x="78298" y="26288"/>
                    <a:pt x="61453" y="2601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B3BE9FB5-60BD-BFD9-7CF2-3D17DC468DA6}"/>
                </a:ext>
              </a:extLst>
            </p:cNvPr>
            <p:cNvSpPr/>
            <p:nvPr/>
          </p:nvSpPr>
          <p:spPr>
            <a:xfrm>
              <a:off x="10071285" y="5473021"/>
              <a:ext cx="122007" cy="187131"/>
            </a:xfrm>
            <a:custGeom>
              <a:avLst/>
              <a:gdLst>
                <a:gd name="connsiteX0" fmla="*/ 62475 w 122007"/>
                <a:gd name="connsiteY0" fmla="*/ 186945 h 187131"/>
                <a:gd name="connsiteX1" fmla="*/ 60475 w 122007"/>
                <a:gd name="connsiteY1" fmla="*/ 186945 h 187131"/>
                <a:gd name="connsiteX2" fmla="*/ 18087 w 122007"/>
                <a:gd name="connsiteY2" fmla="*/ 170850 h 187131"/>
                <a:gd name="connsiteX3" fmla="*/ 992 w 122007"/>
                <a:gd name="connsiteY3" fmla="*/ 140858 h 187131"/>
                <a:gd name="connsiteX4" fmla="*/ -7 w 122007"/>
                <a:gd name="connsiteY4" fmla="*/ 129762 h 187131"/>
                <a:gd name="connsiteX5" fmla="*/ -7 w 122007"/>
                <a:gd name="connsiteY5" fmla="*/ 57182 h 187131"/>
                <a:gd name="connsiteX6" fmla="*/ -7 w 122007"/>
                <a:gd name="connsiteY6" fmla="*/ 57182 h 187131"/>
                <a:gd name="connsiteX7" fmla="*/ 65274 w 122007"/>
                <a:gd name="connsiteY7" fmla="*/ -41 h 187131"/>
                <a:gd name="connsiteX8" fmla="*/ 121958 w 122007"/>
                <a:gd name="connsiteY8" fmla="*/ 52184 h 187131"/>
                <a:gd name="connsiteX9" fmla="*/ 121958 w 122007"/>
                <a:gd name="connsiteY9" fmla="*/ 130761 h 187131"/>
                <a:gd name="connsiteX10" fmla="*/ 121958 w 122007"/>
                <a:gd name="connsiteY10" fmla="*/ 130761 h 187131"/>
                <a:gd name="connsiteX11" fmla="*/ 62475 w 122007"/>
                <a:gd name="connsiteY11" fmla="*/ 186945 h 187131"/>
                <a:gd name="connsiteX12" fmla="*/ 25186 w 122007"/>
                <a:gd name="connsiteY12" fmla="*/ 56983 h 187131"/>
                <a:gd name="connsiteX13" fmla="*/ 25186 w 122007"/>
                <a:gd name="connsiteY13" fmla="*/ 129561 h 187131"/>
                <a:gd name="connsiteX14" fmla="*/ 26185 w 122007"/>
                <a:gd name="connsiteY14" fmla="*/ 135660 h 187131"/>
                <a:gd name="connsiteX15" fmla="*/ 60475 w 122007"/>
                <a:gd name="connsiteY15" fmla="*/ 162852 h 187131"/>
                <a:gd name="connsiteX16" fmla="*/ 60475 w 122007"/>
                <a:gd name="connsiteY16" fmla="*/ 162852 h 187131"/>
                <a:gd name="connsiteX17" fmla="*/ 96765 w 122007"/>
                <a:gd name="connsiteY17" fmla="*/ 131561 h 187131"/>
                <a:gd name="connsiteX18" fmla="*/ 96765 w 122007"/>
                <a:gd name="connsiteY18" fmla="*/ 54983 h 187131"/>
                <a:gd name="connsiteX19" fmla="*/ 61975 w 122007"/>
                <a:gd name="connsiteY19" fmla="*/ 26092 h 187131"/>
                <a:gd name="connsiteX20" fmla="*/ 61975 w 122007"/>
                <a:gd name="connsiteY20" fmla="*/ 26092 h 187131"/>
                <a:gd name="connsiteX21" fmla="*/ 25425 w 122007"/>
                <a:gd name="connsiteY21" fmla="*/ 54174 h 187131"/>
                <a:gd name="connsiteX22" fmla="*/ 25186 w 122007"/>
                <a:gd name="connsiteY22" fmla="*/ 56883 h 18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2007" h="187131">
                  <a:moveTo>
                    <a:pt x="62475" y="186945"/>
                  </a:moveTo>
                  <a:lnTo>
                    <a:pt x="60475" y="186945"/>
                  </a:lnTo>
                  <a:cubicBezTo>
                    <a:pt x="44840" y="187025"/>
                    <a:pt x="29724" y="181287"/>
                    <a:pt x="18087" y="170850"/>
                  </a:cubicBezTo>
                  <a:cubicBezTo>
                    <a:pt x="9300" y="162962"/>
                    <a:pt x="3302" y="152435"/>
                    <a:pt x="992" y="140858"/>
                  </a:cubicBezTo>
                  <a:cubicBezTo>
                    <a:pt x="163" y="137220"/>
                    <a:pt x="-177" y="133490"/>
                    <a:pt x="-7" y="129762"/>
                  </a:cubicBezTo>
                  <a:lnTo>
                    <a:pt x="-7" y="57182"/>
                  </a:lnTo>
                  <a:lnTo>
                    <a:pt x="-7" y="57182"/>
                  </a:lnTo>
                  <a:cubicBezTo>
                    <a:pt x="2222" y="23352"/>
                    <a:pt x="31444" y="-2260"/>
                    <a:pt x="65274" y="-41"/>
                  </a:cubicBezTo>
                  <a:cubicBezTo>
                    <a:pt x="94105" y="1858"/>
                    <a:pt x="117709" y="23602"/>
                    <a:pt x="121958" y="52184"/>
                  </a:cubicBezTo>
                  <a:lnTo>
                    <a:pt x="121958" y="130761"/>
                  </a:lnTo>
                  <a:lnTo>
                    <a:pt x="121958" y="130761"/>
                  </a:lnTo>
                  <a:cubicBezTo>
                    <a:pt x="120768" y="162572"/>
                    <a:pt x="94306" y="187565"/>
                    <a:pt x="62475" y="186945"/>
                  </a:cubicBezTo>
                  <a:close/>
                  <a:moveTo>
                    <a:pt x="25186" y="56983"/>
                  </a:moveTo>
                  <a:lnTo>
                    <a:pt x="25186" y="129561"/>
                  </a:lnTo>
                  <a:cubicBezTo>
                    <a:pt x="25025" y="131641"/>
                    <a:pt x="25375" y="133741"/>
                    <a:pt x="26185" y="135660"/>
                  </a:cubicBezTo>
                  <a:cubicBezTo>
                    <a:pt x="29484" y="151855"/>
                    <a:pt x="43950" y="163332"/>
                    <a:pt x="60475" y="162852"/>
                  </a:cubicBezTo>
                  <a:lnTo>
                    <a:pt x="60475" y="162852"/>
                  </a:lnTo>
                  <a:cubicBezTo>
                    <a:pt x="78990" y="163792"/>
                    <a:pt x="94975" y="150016"/>
                    <a:pt x="96765" y="131561"/>
                  </a:cubicBezTo>
                  <a:lnTo>
                    <a:pt x="96765" y="54983"/>
                  </a:lnTo>
                  <a:cubicBezTo>
                    <a:pt x="94405" y="37798"/>
                    <a:pt x="79300" y="25262"/>
                    <a:pt x="61975" y="26092"/>
                  </a:cubicBezTo>
                  <a:lnTo>
                    <a:pt x="61975" y="26092"/>
                  </a:lnTo>
                  <a:cubicBezTo>
                    <a:pt x="44130" y="23752"/>
                    <a:pt x="27765" y="36328"/>
                    <a:pt x="25425" y="54174"/>
                  </a:cubicBezTo>
                  <a:cubicBezTo>
                    <a:pt x="25305" y="55073"/>
                    <a:pt x="25225" y="55973"/>
                    <a:pt x="25186" y="5688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9EAE6481-7DBE-1194-C1A3-9642269497FB}"/>
                </a:ext>
              </a:extLst>
            </p:cNvPr>
            <p:cNvSpPr/>
            <p:nvPr/>
          </p:nvSpPr>
          <p:spPr>
            <a:xfrm>
              <a:off x="10265971" y="5322507"/>
              <a:ext cx="123053" cy="248959"/>
            </a:xfrm>
            <a:custGeom>
              <a:avLst/>
              <a:gdLst>
                <a:gd name="connsiteX0" fmla="*/ 110718 w 123053"/>
                <a:gd name="connsiteY0" fmla="*/ 248784 h 248959"/>
                <a:gd name="connsiteX1" fmla="*/ 97622 w 123053"/>
                <a:gd name="connsiteY1" fmla="*/ 235688 h 248959"/>
                <a:gd name="connsiteX2" fmla="*/ 97622 w 123053"/>
                <a:gd name="connsiteY2" fmla="*/ 60239 h 248959"/>
                <a:gd name="connsiteX3" fmla="*/ 87625 w 123053"/>
                <a:gd name="connsiteY3" fmla="*/ 35046 h 248959"/>
                <a:gd name="connsiteX4" fmla="*/ 62432 w 123053"/>
                <a:gd name="connsiteY4" fmla="*/ 25049 h 248959"/>
                <a:gd name="connsiteX5" fmla="*/ 62432 w 123053"/>
                <a:gd name="connsiteY5" fmla="*/ 25049 h 248959"/>
                <a:gd name="connsiteX6" fmla="*/ 37239 w 123053"/>
                <a:gd name="connsiteY6" fmla="*/ 35046 h 248959"/>
                <a:gd name="connsiteX7" fmla="*/ 26143 w 123053"/>
                <a:gd name="connsiteY7" fmla="*/ 61239 h 248959"/>
                <a:gd name="connsiteX8" fmla="*/ 26143 w 123053"/>
                <a:gd name="connsiteY8" fmla="*/ 223592 h 248959"/>
                <a:gd name="connsiteX9" fmla="*/ 13046 w 123053"/>
                <a:gd name="connsiteY9" fmla="*/ 236688 h 248959"/>
                <a:gd name="connsiteX10" fmla="*/ -50 w 123053"/>
                <a:gd name="connsiteY10" fmla="*/ 223592 h 248959"/>
                <a:gd name="connsiteX11" fmla="*/ -50 w 123053"/>
                <a:gd name="connsiteY11" fmla="*/ 60239 h 248959"/>
                <a:gd name="connsiteX12" fmla="*/ -50 w 123053"/>
                <a:gd name="connsiteY12" fmla="*/ 60239 h 248959"/>
                <a:gd name="connsiteX13" fmla="*/ 18045 w 123053"/>
                <a:gd name="connsiteY13" fmla="*/ 16952 h 248959"/>
                <a:gd name="connsiteX14" fmla="*/ 61433 w 123053"/>
                <a:gd name="connsiteY14" fmla="*/ -144 h 248959"/>
                <a:gd name="connsiteX15" fmla="*/ 104720 w 123053"/>
                <a:gd name="connsiteY15" fmla="*/ 17951 h 248959"/>
                <a:gd name="connsiteX16" fmla="*/ 122915 w 123053"/>
                <a:gd name="connsiteY16" fmla="*/ 61239 h 248959"/>
                <a:gd name="connsiteX17" fmla="*/ 122915 w 123053"/>
                <a:gd name="connsiteY17" fmla="*/ 237688 h 248959"/>
                <a:gd name="connsiteX18" fmla="*/ 110718 w 123053"/>
                <a:gd name="connsiteY18" fmla="*/ 248784 h 248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3053" h="248959">
                  <a:moveTo>
                    <a:pt x="110718" y="248784"/>
                  </a:moveTo>
                  <a:cubicBezTo>
                    <a:pt x="103530" y="248674"/>
                    <a:pt x="97732" y="242877"/>
                    <a:pt x="97622" y="235688"/>
                  </a:cubicBezTo>
                  <a:lnTo>
                    <a:pt x="97622" y="60239"/>
                  </a:lnTo>
                  <a:cubicBezTo>
                    <a:pt x="97322" y="50932"/>
                    <a:pt x="93793" y="42024"/>
                    <a:pt x="87625" y="35046"/>
                  </a:cubicBezTo>
                  <a:cubicBezTo>
                    <a:pt x="80897" y="28488"/>
                    <a:pt x="71829" y="24879"/>
                    <a:pt x="62432" y="25049"/>
                  </a:cubicBezTo>
                  <a:lnTo>
                    <a:pt x="62432" y="25049"/>
                  </a:lnTo>
                  <a:cubicBezTo>
                    <a:pt x="53035" y="24859"/>
                    <a:pt x="43957" y="28468"/>
                    <a:pt x="37239" y="35046"/>
                  </a:cubicBezTo>
                  <a:cubicBezTo>
                    <a:pt x="30161" y="41924"/>
                    <a:pt x="26152" y="51372"/>
                    <a:pt x="26143" y="61239"/>
                  </a:cubicBezTo>
                  <a:lnTo>
                    <a:pt x="26143" y="223592"/>
                  </a:lnTo>
                  <a:cubicBezTo>
                    <a:pt x="26143" y="230830"/>
                    <a:pt x="20274" y="236688"/>
                    <a:pt x="13046" y="236688"/>
                  </a:cubicBezTo>
                  <a:cubicBezTo>
                    <a:pt x="5818" y="236688"/>
                    <a:pt x="-50" y="230830"/>
                    <a:pt x="-50" y="223592"/>
                  </a:cubicBezTo>
                  <a:lnTo>
                    <a:pt x="-50" y="60239"/>
                  </a:lnTo>
                  <a:lnTo>
                    <a:pt x="-50" y="60239"/>
                  </a:lnTo>
                  <a:cubicBezTo>
                    <a:pt x="140" y="44014"/>
                    <a:pt x="6628" y="28488"/>
                    <a:pt x="18045" y="16952"/>
                  </a:cubicBezTo>
                  <a:cubicBezTo>
                    <a:pt x="29532" y="5515"/>
                    <a:pt x="45227" y="-673"/>
                    <a:pt x="61433" y="-144"/>
                  </a:cubicBezTo>
                  <a:cubicBezTo>
                    <a:pt x="77718" y="-244"/>
                    <a:pt x="93343" y="6294"/>
                    <a:pt x="104720" y="17951"/>
                  </a:cubicBezTo>
                  <a:cubicBezTo>
                    <a:pt x="116167" y="29478"/>
                    <a:pt x="122685" y="44994"/>
                    <a:pt x="122915" y="61239"/>
                  </a:cubicBezTo>
                  <a:lnTo>
                    <a:pt x="122915" y="237688"/>
                  </a:lnTo>
                  <a:cubicBezTo>
                    <a:pt x="123814" y="242686"/>
                    <a:pt x="117716" y="248784"/>
                    <a:pt x="110718" y="24878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9B22CF0F-AC11-722C-2565-AA09FE7DAACD}"/>
                </a:ext>
              </a:extLst>
            </p:cNvPr>
            <p:cNvSpPr/>
            <p:nvPr/>
          </p:nvSpPr>
          <p:spPr>
            <a:xfrm>
              <a:off x="10168100" y="5449999"/>
              <a:ext cx="121966" cy="201045"/>
            </a:xfrm>
            <a:custGeom>
              <a:avLst/>
              <a:gdLst>
                <a:gd name="connsiteX0" fmla="*/ 60432 w 121966"/>
                <a:gd name="connsiteY0" fmla="*/ 200869 h 201045"/>
                <a:gd name="connsiteX1" fmla="*/ 17045 w 121966"/>
                <a:gd name="connsiteY1" fmla="*/ 182774 h 201045"/>
                <a:gd name="connsiteX2" fmla="*/ -50 w 121966"/>
                <a:gd name="connsiteY2" fmla="*/ 150484 h 201045"/>
                <a:gd name="connsiteX3" fmla="*/ -50 w 121966"/>
                <a:gd name="connsiteY3" fmla="*/ 138387 h 201045"/>
                <a:gd name="connsiteX4" fmla="*/ -50 w 121966"/>
                <a:gd name="connsiteY4" fmla="*/ 138387 h 201045"/>
                <a:gd name="connsiteX5" fmla="*/ 949 w 121966"/>
                <a:gd name="connsiteY5" fmla="*/ 59810 h 201045"/>
                <a:gd name="connsiteX6" fmla="*/ 61932 w 121966"/>
                <a:gd name="connsiteY6" fmla="*/ -173 h 201045"/>
                <a:gd name="connsiteX7" fmla="*/ 121915 w 121966"/>
                <a:gd name="connsiteY7" fmla="*/ 60809 h 201045"/>
                <a:gd name="connsiteX8" fmla="*/ 121915 w 121966"/>
                <a:gd name="connsiteY8" fmla="*/ 104097 h 201045"/>
                <a:gd name="connsiteX9" fmla="*/ 107619 w 121966"/>
                <a:gd name="connsiteY9" fmla="*/ 116094 h 201045"/>
                <a:gd name="connsiteX10" fmla="*/ 95622 w 121966"/>
                <a:gd name="connsiteY10" fmla="*/ 104097 h 201045"/>
                <a:gd name="connsiteX11" fmla="*/ 95622 w 121966"/>
                <a:gd name="connsiteY11" fmla="*/ 61809 h 201045"/>
                <a:gd name="connsiteX12" fmla="*/ 60432 w 121966"/>
                <a:gd name="connsiteY12" fmla="*/ 25520 h 201045"/>
                <a:gd name="connsiteX13" fmla="*/ 25143 w 121966"/>
                <a:gd name="connsiteY13" fmla="*/ 60210 h 201045"/>
                <a:gd name="connsiteX14" fmla="*/ 25143 w 121966"/>
                <a:gd name="connsiteY14" fmla="*/ 60809 h 201045"/>
                <a:gd name="connsiteX15" fmla="*/ 25143 w 121966"/>
                <a:gd name="connsiteY15" fmla="*/ 60809 h 201045"/>
                <a:gd name="connsiteX16" fmla="*/ 24143 w 121966"/>
                <a:gd name="connsiteY16" fmla="*/ 139387 h 201045"/>
                <a:gd name="connsiteX17" fmla="*/ 25143 w 121966"/>
                <a:gd name="connsiteY17" fmla="*/ 146485 h 201045"/>
                <a:gd name="connsiteX18" fmla="*/ 35140 w 121966"/>
                <a:gd name="connsiteY18" fmla="*/ 165580 h 201045"/>
                <a:gd name="connsiteX19" fmla="*/ 44137 w 121966"/>
                <a:gd name="connsiteY19" fmla="*/ 172677 h 201045"/>
                <a:gd name="connsiteX20" fmla="*/ 41138 w 121966"/>
                <a:gd name="connsiteY20" fmla="*/ 156582 h 201045"/>
                <a:gd name="connsiteX21" fmla="*/ 53235 w 121966"/>
                <a:gd name="connsiteY21" fmla="*/ 143486 h 201045"/>
                <a:gd name="connsiteX22" fmla="*/ 66331 w 121966"/>
                <a:gd name="connsiteY22" fmla="*/ 155582 h 201045"/>
                <a:gd name="connsiteX23" fmla="*/ 69330 w 121966"/>
                <a:gd name="connsiteY23" fmla="*/ 167679 h 201045"/>
                <a:gd name="connsiteX24" fmla="*/ 77428 w 121966"/>
                <a:gd name="connsiteY24" fmla="*/ 179775 h 201045"/>
                <a:gd name="connsiteX25" fmla="*/ 77428 w 121966"/>
                <a:gd name="connsiteY25" fmla="*/ 179775 h 201045"/>
                <a:gd name="connsiteX26" fmla="*/ 80427 w 121966"/>
                <a:gd name="connsiteY26" fmla="*/ 191872 h 201045"/>
                <a:gd name="connsiteX27" fmla="*/ 72429 w 121966"/>
                <a:gd name="connsiteY27" fmla="*/ 200869 h 20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1966" h="201045">
                  <a:moveTo>
                    <a:pt x="60432" y="200869"/>
                  </a:moveTo>
                  <a:cubicBezTo>
                    <a:pt x="44107" y="200989"/>
                    <a:pt x="28442" y="194461"/>
                    <a:pt x="17045" y="182774"/>
                  </a:cubicBezTo>
                  <a:cubicBezTo>
                    <a:pt x="8457" y="173807"/>
                    <a:pt x="2539" y="162630"/>
                    <a:pt x="-50" y="150484"/>
                  </a:cubicBezTo>
                  <a:lnTo>
                    <a:pt x="-50" y="138387"/>
                  </a:lnTo>
                  <a:lnTo>
                    <a:pt x="-50" y="138387"/>
                  </a:lnTo>
                  <a:lnTo>
                    <a:pt x="949" y="59810"/>
                  </a:lnTo>
                  <a:cubicBezTo>
                    <a:pt x="1230" y="26409"/>
                    <a:pt x="28532" y="-453"/>
                    <a:pt x="61932" y="-173"/>
                  </a:cubicBezTo>
                  <a:cubicBezTo>
                    <a:pt x="95332" y="107"/>
                    <a:pt x="122195" y="27409"/>
                    <a:pt x="121915" y="60809"/>
                  </a:cubicBezTo>
                  <a:lnTo>
                    <a:pt x="121915" y="104097"/>
                  </a:lnTo>
                  <a:cubicBezTo>
                    <a:pt x="121285" y="111355"/>
                    <a:pt x="114877" y="116733"/>
                    <a:pt x="107619" y="116094"/>
                  </a:cubicBezTo>
                  <a:cubicBezTo>
                    <a:pt x="101241" y="115534"/>
                    <a:pt x="96182" y="110475"/>
                    <a:pt x="95622" y="104097"/>
                  </a:cubicBezTo>
                  <a:lnTo>
                    <a:pt x="95622" y="61809"/>
                  </a:lnTo>
                  <a:cubicBezTo>
                    <a:pt x="95842" y="42105"/>
                    <a:pt x="80137" y="25899"/>
                    <a:pt x="60432" y="25520"/>
                  </a:cubicBezTo>
                  <a:cubicBezTo>
                    <a:pt x="41108" y="25350"/>
                    <a:pt x="25313" y="40885"/>
                    <a:pt x="25143" y="60210"/>
                  </a:cubicBezTo>
                  <a:cubicBezTo>
                    <a:pt x="25143" y="60410"/>
                    <a:pt x="25143" y="60610"/>
                    <a:pt x="25143" y="60809"/>
                  </a:cubicBezTo>
                  <a:lnTo>
                    <a:pt x="25143" y="60809"/>
                  </a:lnTo>
                  <a:lnTo>
                    <a:pt x="24143" y="139387"/>
                  </a:lnTo>
                  <a:cubicBezTo>
                    <a:pt x="24043" y="141796"/>
                    <a:pt x="24383" y="144195"/>
                    <a:pt x="25143" y="146485"/>
                  </a:cubicBezTo>
                  <a:cubicBezTo>
                    <a:pt x="26382" y="153743"/>
                    <a:pt x="29881" y="160420"/>
                    <a:pt x="35140" y="165580"/>
                  </a:cubicBezTo>
                  <a:cubicBezTo>
                    <a:pt x="37859" y="168278"/>
                    <a:pt x="40878" y="170658"/>
                    <a:pt x="44137" y="172677"/>
                  </a:cubicBezTo>
                  <a:cubicBezTo>
                    <a:pt x="42178" y="167539"/>
                    <a:pt x="41158" y="162080"/>
                    <a:pt x="41138" y="156582"/>
                  </a:cubicBezTo>
                  <a:cubicBezTo>
                    <a:pt x="40858" y="149624"/>
                    <a:pt x="46277" y="143766"/>
                    <a:pt x="53235" y="143486"/>
                  </a:cubicBezTo>
                  <a:cubicBezTo>
                    <a:pt x="60193" y="143206"/>
                    <a:pt x="66051" y="148624"/>
                    <a:pt x="66331" y="155582"/>
                  </a:cubicBezTo>
                  <a:cubicBezTo>
                    <a:pt x="66381" y="159791"/>
                    <a:pt x="67410" y="163930"/>
                    <a:pt x="69330" y="167679"/>
                  </a:cubicBezTo>
                  <a:cubicBezTo>
                    <a:pt x="71699" y="171917"/>
                    <a:pt x="74409" y="175967"/>
                    <a:pt x="77428" y="179775"/>
                  </a:cubicBezTo>
                  <a:lnTo>
                    <a:pt x="77428" y="179775"/>
                  </a:lnTo>
                  <a:cubicBezTo>
                    <a:pt x="80377" y="183064"/>
                    <a:pt x="81496" y="187593"/>
                    <a:pt x="80427" y="191872"/>
                  </a:cubicBezTo>
                  <a:cubicBezTo>
                    <a:pt x="79527" y="196071"/>
                    <a:pt x="76488" y="199489"/>
                    <a:pt x="72429" y="20086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8DA4F4D6-85D0-6B2E-FE73-A4129E4ECF39}"/>
                </a:ext>
              </a:extLst>
            </p:cNvPr>
            <p:cNvSpPr/>
            <p:nvPr/>
          </p:nvSpPr>
          <p:spPr>
            <a:xfrm>
              <a:off x="10212784" y="5543775"/>
              <a:ext cx="240126" cy="328005"/>
            </a:xfrm>
            <a:custGeom>
              <a:avLst/>
              <a:gdLst>
                <a:gd name="connsiteX0" fmla="*/ 140412 w 240126"/>
                <a:gd name="connsiteY0" fmla="*/ 327830 h 328005"/>
                <a:gd name="connsiteX1" fmla="*/ 130415 w 240126"/>
                <a:gd name="connsiteY1" fmla="*/ 322832 h 328005"/>
                <a:gd name="connsiteX2" fmla="*/ 132675 w 240126"/>
                <a:gd name="connsiteY2" fmla="*/ 306156 h 328005"/>
                <a:gd name="connsiteX3" fmla="*/ 133414 w 240126"/>
                <a:gd name="connsiteY3" fmla="*/ 305636 h 328005"/>
                <a:gd name="connsiteX4" fmla="*/ 160607 w 240126"/>
                <a:gd name="connsiteY4" fmla="*/ 274446 h 328005"/>
                <a:gd name="connsiteX5" fmla="*/ 160607 w 240126"/>
                <a:gd name="connsiteY5" fmla="*/ 274446 h 328005"/>
                <a:gd name="connsiteX6" fmla="*/ 177802 w 240126"/>
                <a:gd name="connsiteY6" fmla="*/ 239156 h 328005"/>
                <a:gd name="connsiteX7" fmla="*/ 211092 w 240126"/>
                <a:gd name="connsiteY7" fmla="*/ 90999 h 328005"/>
                <a:gd name="connsiteX8" fmla="*/ 152609 w 240126"/>
                <a:gd name="connsiteY8" fmla="*/ 28517 h 328005"/>
                <a:gd name="connsiteX9" fmla="*/ 137513 w 240126"/>
                <a:gd name="connsiteY9" fmla="*/ 24518 h 328005"/>
                <a:gd name="connsiteX10" fmla="*/ 57536 w 240126"/>
                <a:gd name="connsiteY10" fmla="*/ 24518 h 328005"/>
                <a:gd name="connsiteX11" fmla="*/ 22246 w 240126"/>
                <a:gd name="connsiteY11" fmla="*/ 59708 h 328005"/>
                <a:gd name="connsiteX12" fmla="*/ 22246 w 240126"/>
                <a:gd name="connsiteY12" fmla="*/ 61807 h 328005"/>
                <a:gd name="connsiteX13" fmla="*/ 33343 w 240126"/>
                <a:gd name="connsiteY13" fmla="*/ 84901 h 328005"/>
                <a:gd name="connsiteX14" fmla="*/ 58536 w 240126"/>
                <a:gd name="connsiteY14" fmla="*/ 94898 h 328005"/>
                <a:gd name="connsiteX15" fmla="*/ 122018 w 240126"/>
                <a:gd name="connsiteY15" fmla="*/ 94898 h 328005"/>
                <a:gd name="connsiteX16" fmla="*/ 132015 w 240126"/>
                <a:gd name="connsiteY16" fmla="*/ 99996 h 328005"/>
                <a:gd name="connsiteX17" fmla="*/ 135014 w 240126"/>
                <a:gd name="connsiteY17" fmla="*/ 109993 h 328005"/>
                <a:gd name="connsiteX18" fmla="*/ 111921 w 240126"/>
                <a:gd name="connsiteY18" fmla="*/ 161378 h 328005"/>
                <a:gd name="connsiteX19" fmla="*/ 89727 w 240126"/>
                <a:gd name="connsiteY19" fmla="*/ 256051 h 328005"/>
                <a:gd name="connsiteX20" fmla="*/ 85038 w 240126"/>
                <a:gd name="connsiteY20" fmla="*/ 273676 h 328005"/>
                <a:gd name="connsiteX21" fmla="*/ 67413 w 240126"/>
                <a:gd name="connsiteY21" fmla="*/ 268997 h 328005"/>
                <a:gd name="connsiteX22" fmla="*/ 66534 w 240126"/>
                <a:gd name="connsiteY22" fmla="*/ 267148 h 328005"/>
                <a:gd name="connsiteX23" fmla="*/ 89727 w 240126"/>
                <a:gd name="connsiteY23" fmla="*/ 149282 h 328005"/>
                <a:gd name="connsiteX24" fmla="*/ 104823 w 240126"/>
                <a:gd name="connsiteY24" fmla="*/ 119990 h 328005"/>
                <a:gd name="connsiteX25" fmla="*/ 60436 w 240126"/>
                <a:gd name="connsiteY25" fmla="*/ 119990 h 328005"/>
                <a:gd name="connsiteX26" fmla="*/ 18148 w 240126"/>
                <a:gd name="connsiteY26" fmla="*/ 102895 h 328005"/>
                <a:gd name="connsiteX27" fmla="*/ -47 w 240126"/>
                <a:gd name="connsiteY27" fmla="*/ 62907 h 328005"/>
                <a:gd name="connsiteX28" fmla="*/ -47 w 240126"/>
                <a:gd name="connsiteY28" fmla="*/ 59808 h 328005"/>
                <a:gd name="connsiteX29" fmla="*/ 58726 w 240126"/>
                <a:gd name="connsiteY29" fmla="*/ -175 h 328005"/>
                <a:gd name="connsiteX30" fmla="*/ 59936 w 240126"/>
                <a:gd name="connsiteY30" fmla="*/ -175 h 328005"/>
                <a:gd name="connsiteX31" fmla="*/ 136513 w 240126"/>
                <a:gd name="connsiteY31" fmla="*/ -175 h 328005"/>
                <a:gd name="connsiteX32" fmla="*/ 162806 w 240126"/>
                <a:gd name="connsiteY32" fmla="*/ 6823 h 328005"/>
                <a:gd name="connsiteX33" fmla="*/ 236385 w 240126"/>
                <a:gd name="connsiteY33" fmla="*/ 88499 h 328005"/>
                <a:gd name="connsiteX34" fmla="*/ 201095 w 240126"/>
                <a:gd name="connsiteY34" fmla="*/ 251752 h 328005"/>
                <a:gd name="connsiteX35" fmla="*/ 184900 w 240126"/>
                <a:gd name="connsiteY35" fmla="*/ 287042 h 328005"/>
                <a:gd name="connsiteX36" fmla="*/ 149710 w 240126"/>
                <a:gd name="connsiteY36" fmla="*/ 327030 h 328005"/>
                <a:gd name="connsiteX37" fmla="*/ 140412 w 240126"/>
                <a:gd name="connsiteY37" fmla="*/ 327830 h 328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126" h="328005">
                  <a:moveTo>
                    <a:pt x="140412" y="327830"/>
                  </a:moveTo>
                  <a:cubicBezTo>
                    <a:pt x="136473" y="327851"/>
                    <a:pt x="132765" y="325991"/>
                    <a:pt x="130415" y="322832"/>
                  </a:cubicBezTo>
                  <a:cubicBezTo>
                    <a:pt x="126436" y="317603"/>
                    <a:pt x="127446" y="310146"/>
                    <a:pt x="132675" y="306156"/>
                  </a:cubicBezTo>
                  <a:cubicBezTo>
                    <a:pt x="132915" y="305976"/>
                    <a:pt x="133164" y="305797"/>
                    <a:pt x="133414" y="305636"/>
                  </a:cubicBezTo>
                  <a:cubicBezTo>
                    <a:pt x="144631" y="297329"/>
                    <a:pt x="153909" y="286682"/>
                    <a:pt x="160607" y="274446"/>
                  </a:cubicBezTo>
                  <a:lnTo>
                    <a:pt x="160607" y="274446"/>
                  </a:lnTo>
                  <a:cubicBezTo>
                    <a:pt x="166705" y="261349"/>
                    <a:pt x="172703" y="249253"/>
                    <a:pt x="177802" y="239156"/>
                  </a:cubicBezTo>
                  <a:cubicBezTo>
                    <a:pt x="209992" y="171675"/>
                    <a:pt x="220090" y="149182"/>
                    <a:pt x="211092" y="90999"/>
                  </a:cubicBezTo>
                  <a:cubicBezTo>
                    <a:pt x="206993" y="68805"/>
                    <a:pt x="176802" y="39613"/>
                    <a:pt x="152609" y="28517"/>
                  </a:cubicBezTo>
                  <a:cubicBezTo>
                    <a:pt x="147990" y="25958"/>
                    <a:pt x="142802" y="24578"/>
                    <a:pt x="137513" y="24518"/>
                  </a:cubicBezTo>
                  <a:lnTo>
                    <a:pt x="57536" y="24518"/>
                  </a:lnTo>
                  <a:cubicBezTo>
                    <a:pt x="38172" y="24727"/>
                    <a:pt x="22516" y="40343"/>
                    <a:pt x="22246" y="59708"/>
                  </a:cubicBezTo>
                  <a:lnTo>
                    <a:pt x="22246" y="61807"/>
                  </a:lnTo>
                  <a:cubicBezTo>
                    <a:pt x="22307" y="70774"/>
                    <a:pt x="26375" y="79252"/>
                    <a:pt x="33343" y="84901"/>
                  </a:cubicBezTo>
                  <a:cubicBezTo>
                    <a:pt x="39942" y="91658"/>
                    <a:pt x="49099" y="95288"/>
                    <a:pt x="58536" y="94898"/>
                  </a:cubicBezTo>
                  <a:lnTo>
                    <a:pt x="122018" y="94898"/>
                  </a:lnTo>
                  <a:cubicBezTo>
                    <a:pt x="125927" y="95087"/>
                    <a:pt x="129566" y="96947"/>
                    <a:pt x="132015" y="99996"/>
                  </a:cubicBezTo>
                  <a:cubicBezTo>
                    <a:pt x="133914" y="102995"/>
                    <a:pt x="134944" y="106454"/>
                    <a:pt x="135014" y="109993"/>
                  </a:cubicBezTo>
                  <a:cubicBezTo>
                    <a:pt x="129646" y="128078"/>
                    <a:pt x="121878" y="145363"/>
                    <a:pt x="111921" y="161378"/>
                  </a:cubicBezTo>
                  <a:cubicBezTo>
                    <a:pt x="93726" y="192569"/>
                    <a:pt x="75631" y="224860"/>
                    <a:pt x="89727" y="256051"/>
                  </a:cubicBezTo>
                  <a:cubicBezTo>
                    <a:pt x="93306" y="262209"/>
                    <a:pt x="91207" y="270107"/>
                    <a:pt x="85038" y="273676"/>
                  </a:cubicBezTo>
                  <a:cubicBezTo>
                    <a:pt x="78880" y="277255"/>
                    <a:pt x="70992" y="275156"/>
                    <a:pt x="67413" y="268997"/>
                  </a:cubicBezTo>
                  <a:cubicBezTo>
                    <a:pt x="67074" y="268407"/>
                    <a:pt x="66774" y="267788"/>
                    <a:pt x="66534" y="267148"/>
                  </a:cubicBezTo>
                  <a:cubicBezTo>
                    <a:pt x="46539" y="223860"/>
                    <a:pt x="70533" y="182572"/>
                    <a:pt x="89727" y="149282"/>
                  </a:cubicBezTo>
                  <a:cubicBezTo>
                    <a:pt x="95346" y="139835"/>
                    <a:pt x="100384" y="130047"/>
                    <a:pt x="104823" y="119990"/>
                  </a:cubicBezTo>
                  <a:lnTo>
                    <a:pt x="60436" y="119990"/>
                  </a:lnTo>
                  <a:cubicBezTo>
                    <a:pt x="44620" y="120160"/>
                    <a:pt x="29404" y="114002"/>
                    <a:pt x="18148" y="102895"/>
                  </a:cubicBezTo>
                  <a:cubicBezTo>
                    <a:pt x="7411" y="92228"/>
                    <a:pt x="943" y="78012"/>
                    <a:pt x="-47" y="62907"/>
                  </a:cubicBezTo>
                  <a:lnTo>
                    <a:pt x="-47" y="59808"/>
                  </a:lnTo>
                  <a:cubicBezTo>
                    <a:pt x="-377" y="27017"/>
                    <a:pt x="25936" y="154"/>
                    <a:pt x="58726" y="-175"/>
                  </a:cubicBezTo>
                  <a:cubicBezTo>
                    <a:pt x="59136" y="-175"/>
                    <a:pt x="59536" y="-175"/>
                    <a:pt x="59936" y="-175"/>
                  </a:cubicBezTo>
                  <a:lnTo>
                    <a:pt x="136513" y="-175"/>
                  </a:lnTo>
                  <a:cubicBezTo>
                    <a:pt x="145691" y="145"/>
                    <a:pt x="154678" y="2534"/>
                    <a:pt x="162806" y="6823"/>
                  </a:cubicBezTo>
                  <a:cubicBezTo>
                    <a:pt x="193997" y="20919"/>
                    <a:pt x="230286" y="56209"/>
                    <a:pt x="236385" y="88499"/>
                  </a:cubicBezTo>
                  <a:cubicBezTo>
                    <a:pt x="247382" y="154980"/>
                    <a:pt x="233286" y="183272"/>
                    <a:pt x="201095" y="251752"/>
                  </a:cubicBezTo>
                  <a:cubicBezTo>
                    <a:pt x="195996" y="261750"/>
                    <a:pt x="191098" y="273946"/>
                    <a:pt x="184900" y="287042"/>
                  </a:cubicBezTo>
                  <a:cubicBezTo>
                    <a:pt x="175952" y="302587"/>
                    <a:pt x="163986" y="316183"/>
                    <a:pt x="149710" y="327030"/>
                  </a:cubicBezTo>
                  <a:cubicBezTo>
                    <a:pt x="145711" y="326830"/>
                    <a:pt x="143711" y="327830"/>
                    <a:pt x="140412" y="32783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5D020F0D-C66B-97D8-2878-7DE85B7AFBDA}"/>
                </a:ext>
              </a:extLst>
            </p:cNvPr>
            <p:cNvSpPr/>
            <p:nvPr/>
          </p:nvSpPr>
          <p:spPr>
            <a:xfrm>
              <a:off x="9941265" y="5412713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3 h 76577"/>
                <a:gd name="connsiteX2" fmla="*/ 38239 w 76577"/>
                <a:gd name="connsiteY2" fmla="*/ -175 h 76577"/>
                <a:gd name="connsiteX3" fmla="*/ 76528 w 76577"/>
                <a:gd name="connsiteY3" fmla="*/ 38113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3 h 76577"/>
                <a:gd name="connsiteX7" fmla="*/ 38239 w 76577"/>
                <a:gd name="connsiteY7" fmla="*/ 52609 h 76577"/>
                <a:gd name="connsiteX8" fmla="*/ 51335 w 76577"/>
                <a:gd name="connsiteY8" fmla="*/ 39513 h 76577"/>
                <a:gd name="connsiteX9" fmla="*/ 38239 w 76577"/>
                <a:gd name="connsiteY9" fmla="*/ 255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7"/>
                    <a:pt x="-50" y="38113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3"/>
                  </a:cubicBezTo>
                  <a:cubicBezTo>
                    <a:pt x="76208" y="59127"/>
                    <a:pt x="59253" y="7608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75"/>
                    <a:pt x="25143" y="39513"/>
                  </a:cubicBezTo>
                  <a:cubicBezTo>
                    <a:pt x="25143" y="46751"/>
                    <a:pt x="31011" y="52609"/>
                    <a:pt x="38239" y="52609"/>
                  </a:cubicBezTo>
                  <a:cubicBezTo>
                    <a:pt x="45467" y="52609"/>
                    <a:pt x="51335" y="46751"/>
                    <a:pt x="51335" y="39513"/>
                  </a:cubicBezTo>
                  <a:cubicBezTo>
                    <a:pt x="50985" y="32266"/>
                    <a:pt x="45447" y="26337"/>
                    <a:pt x="38239" y="255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A60A3921-9DE3-DDC7-77EA-0D6BA2F77276}"/>
                </a:ext>
              </a:extLst>
            </p:cNvPr>
            <p:cNvSpPr/>
            <p:nvPr/>
          </p:nvSpPr>
          <p:spPr>
            <a:xfrm>
              <a:off x="10129810" y="5336634"/>
              <a:ext cx="76577" cy="76578"/>
            </a:xfrm>
            <a:custGeom>
              <a:avLst/>
              <a:gdLst>
                <a:gd name="connsiteX0" fmla="*/ 38239 w 76577"/>
                <a:gd name="connsiteY0" fmla="*/ 76403 h 76578"/>
                <a:gd name="connsiteX1" fmla="*/ -50 w 76577"/>
                <a:gd name="connsiteY1" fmla="*/ 38114 h 76578"/>
                <a:gd name="connsiteX2" fmla="*/ 38239 w 76577"/>
                <a:gd name="connsiteY2" fmla="*/ -175 h 76578"/>
                <a:gd name="connsiteX3" fmla="*/ 76528 w 76577"/>
                <a:gd name="connsiteY3" fmla="*/ 38114 h 76578"/>
                <a:gd name="connsiteX4" fmla="*/ 38239 w 76577"/>
                <a:gd name="connsiteY4" fmla="*/ 76403 h 76578"/>
                <a:gd name="connsiteX5" fmla="*/ 38239 w 76577"/>
                <a:gd name="connsiteY5" fmla="*/ 26418 h 76578"/>
                <a:gd name="connsiteX6" fmla="*/ 25143 w 76577"/>
                <a:gd name="connsiteY6" fmla="*/ 39514 h 76578"/>
                <a:gd name="connsiteX7" fmla="*/ 38239 w 76577"/>
                <a:gd name="connsiteY7" fmla="*/ 52610 h 76578"/>
                <a:gd name="connsiteX8" fmla="*/ 51335 w 76577"/>
                <a:gd name="connsiteY8" fmla="*/ 39514 h 76578"/>
                <a:gd name="connsiteX9" fmla="*/ 38239 w 76577"/>
                <a:gd name="connsiteY9" fmla="*/ 26418 h 76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8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28" y="59258"/>
                    <a:pt x="59383" y="76403"/>
                    <a:pt x="38239" y="76403"/>
                  </a:cubicBezTo>
                  <a:close/>
                  <a:moveTo>
                    <a:pt x="38239" y="26418"/>
                  </a:moveTo>
                  <a:cubicBezTo>
                    <a:pt x="31011" y="26418"/>
                    <a:pt x="25143" y="32286"/>
                    <a:pt x="25143" y="39514"/>
                  </a:cubicBezTo>
                  <a:cubicBezTo>
                    <a:pt x="25143" y="46752"/>
                    <a:pt x="31011" y="52610"/>
                    <a:pt x="38239" y="52610"/>
                  </a:cubicBezTo>
                  <a:cubicBezTo>
                    <a:pt x="45467" y="52610"/>
                    <a:pt x="51335" y="46752"/>
                    <a:pt x="51335" y="39514"/>
                  </a:cubicBezTo>
                  <a:cubicBezTo>
                    <a:pt x="51335" y="32286"/>
                    <a:pt x="45467" y="26418"/>
                    <a:pt x="38239" y="264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A053A6B-5A49-F501-A608-5847EFCFC724}"/>
                </a:ext>
              </a:extLst>
            </p:cNvPr>
            <p:cNvSpPr/>
            <p:nvPr/>
          </p:nvSpPr>
          <p:spPr>
            <a:xfrm>
              <a:off x="10420427" y="5338433"/>
              <a:ext cx="99971" cy="99971"/>
            </a:xfrm>
            <a:custGeom>
              <a:avLst/>
              <a:gdLst>
                <a:gd name="connsiteX0" fmla="*/ 49936 w 99971"/>
                <a:gd name="connsiteY0" fmla="*/ 99796 h 99971"/>
                <a:gd name="connsiteX1" fmla="*/ -50 w 99971"/>
                <a:gd name="connsiteY1" fmla="*/ 49811 h 99971"/>
                <a:gd name="connsiteX2" fmla="*/ 49936 w 99971"/>
                <a:gd name="connsiteY2" fmla="*/ -175 h 99971"/>
                <a:gd name="connsiteX3" fmla="*/ 99921 w 99971"/>
                <a:gd name="connsiteY3" fmla="*/ 49811 h 99971"/>
                <a:gd name="connsiteX4" fmla="*/ 49936 w 99971"/>
                <a:gd name="connsiteY4" fmla="*/ 99796 h 99971"/>
                <a:gd name="connsiteX5" fmla="*/ 49936 w 99971"/>
                <a:gd name="connsiteY5" fmla="*/ 24218 h 99971"/>
                <a:gd name="connsiteX6" fmla="*/ 24743 w 99971"/>
                <a:gd name="connsiteY6" fmla="*/ 49411 h 99971"/>
                <a:gd name="connsiteX7" fmla="*/ 49936 w 99971"/>
                <a:gd name="connsiteY7" fmla="*/ 74604 h 99971"/>
                <a:gd name="connsiteX8" fmla="*/ 75128 w 99971"/>
                <a:gd name="connsiteY8" fmla="*/ 49411 h 99971"/>
                <a:gd name="connsiteX9" fmla="*/ 50336 w 99971"/>
                <a:gd name="connsiteY9" fmla="*/ 24218 h 99971"/>
                <a:gd name="connsiteX10" fmla="*/ 49936 w 99971"/>
                <a:gd name="connsiteY10" fmla="*/ 24218 h 99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71" h="99971">
                  <a:moveTo>
                    <a:pt x="49936" y="99796"/>
                  </a:moveTo>
                  <a:cubicBezTo>
                    <a:pt x="22334" y="99796"/>
                    <a:pt x="-50" y="77413"/>
                    <a:pt x="-50" y="49811"/>
                  </a:cubicBezTo>
                  <a:cubicBezTo>
                    <a:pt x="-50" y="22209"/>
                    <a:pt x="22334" y="-175"/>
                    <a:pt x="49936" y="-175"/>
                  </a:cubicBezTo>
                  <a:cubicBezTo>
                    <a:pt x="77538" y="-175"/>
                    <a:pt x="99921" y="22209"/>
                    <a:pt x="99921" y="49811"/>
                  </a:cubicBezTo>
                  <a:cubicBezTo>
                    <a:pt x="99921" y="77413"/>
                    <a:pt x="77538" y="99796"/>
                    <a:pt x="49936" y="99796"/>
                  </a:cubicBezTo>
                  <a:close/>
                  <a:moveTo>
                    <a:pt x="49936" y="24218"/>
                  </a:moveTo>
                  <a:cubicBezTo>
                    <a:pt x="36020" y="24218"/>
                    <a:pt x="24743" y="35495"/>
                    <a:pt x="24743" y="49411"/>
                  </a:cubicBezTo>
                  <a:cubicBezTo>
                    <a:pt x="24743" y="63327"/>
                    <a:pt x="36020" y="74604"/>
                    <a:pt x="49936" y="74604"/>
                  </a:cubicBezTo>
                  <a:cubicBezTo>
                    <a:pt x="63852" y="74604"/>
                    <a:pt x="75128" y="63327"/>
                    <a:pt x="75128" y="49411"/>
                  </a:cubicBezTo>
                  <a:cubicBezTo>
                    <a:pt x="75238" y="35605"/>
                    <a:pt x="64141" y="24328"/>
                    <a:pt x="50336" y="24218"/>
                  </a:cubicBezTo>
                  <a:cubicBezTo>
                    <a:pt x="50206" y="24218"/>
                    <a:pt x="50066" y="24218"/>
                    <a:pt x="49936" y="242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324" name="Graphic 253">
            <a:extLst>
              <a:ext uri="{FF2B5EF4-FFF2-40B4-BE49-F238E27FC236}">
                <a16:creationId xmlns:a16="http://schemas.microsoft.com/office/drawing/2014/main" id="{EFB94804-556C-D8F9-C3E9-519205EBC4A9}"/>
              </a:ext>
            </a:extLst>
          </p:cNvPr>
          <p:cNvGrpSpPr/>
          <p:nvPr/>
        </p:nvGrpSpPr>
        <p:grpSpPr>
          <a:xfrm>
            <a:off x="8646538" y="5313141"/>
            <a:ext cx="593329" cy="591929"/>
            <a:chOff x="8646538" y="5313141"/>
            <a:chExt cx="593329" cy="591929"/>
          </a:xfrm>
        </p:grpSpPr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96D16A3E-DBAD-EF1A-5335-A80CCAB563D7}"/>
                </a:ext>
              </a:extLst>
            </p:cNvPr>
            <p:cNvSpPr/>
            <p:nvPr/>
          </p:nvSpPr>
          <p:spPr>
            <a:xfrm>
              <a:off x="8660234" y="5326537"/>
              <a:ext cx="565436" cy="565436"/>
            </a:xfrm>
            <a:custGeom>
              <a:avLst/>
              <a:gdLst>
                <a:gd name="connsiteX0" fmla="*/ 482761 w 565436"/>
                <a:gd name="connsiteY0" fmla="*/ 200642 h 565436"/>
                <a:gd name="connsiteX1" fmla="*/ 482761 w 565436"/>
                <a:gd name="connsiteY1" fmla="*/ 83676 h 565436"/>
                <a:gd name="connsiteX2" fmla="*/ 365895 w 565436"/>
                <a:gd name="connsiteY2" fmla="*/ 83676 h 565436"/>
                <a:gd name="connsiteX3" fmla="*/ 283219 w 565436"/>
                <a:gd name="connsiteY3" fmla="*/ 0 h 565436"/>
                <a:gd name="connsiteX4" fmla="*/ 200542 w 565436"/>
                <a:gd name="connsiteY4" fmla="*/ 83676 h 565436"/>
                <a:gd name="connsiteX5" fmla="*/ 83576 w 565436"/>
                <a:gd name="connsiteY5" fmla="*/ 83676 h 565436"/>
                <a:gd name="connsiteX6" fmla="*/ 83576 w 565436"/>
                <a:gd name="connsiteY6" fmla="*/ 200642 h 565436"/>
                <a:gd name="connsiteX7" fmla="*/ 0 w 565436"/>
                <a:gd name="connsiteY7" fmla="*/ 283219 h 565436"/>
                <a:gd name="connsiteX8" fmla="*/ 83576 w 565436"/>
                <a:gd name="connsiteY8" fmla="*/ 365895 h 565436"/>
                <a:gd name="connsiteX9" fmla="*/ 83576 w 565436"/>
                <a:gd name="connsiteY9" fmla="*/ 482861 h 565436"/>
                <a:gd name="connsiteX10" fmla="*/ 200542 w 565436"/>
                <a:gd name="connsiteY10" fmla="*/ 482861 h 565436"/>
                <a:gd name="connsiteX11" fmla="*/ 283219 w 565436"/>
                <a:gd name="connsiteY11" fmla="*/ 565437 h 565436"/>
                <a:gd name="connsiteX12" fmla="*/ 365895 w 565436"/>
                <a:gd name="connsiteY12" fmla="*/ 482861 h 565436"/>
                <a:gd name="connsiteX13" fmla="*/ 482761 w 565436"/>
                <a:gd name="connsiteY13" fmla="*/ 482861 h 565436"/>
                <a:gd name="connsiteX14" fmla="*/ 482761 w 565436"/>
                <a:gd name="connsiteY14" fmla="*/ 365895 h 565436"/>
                <a:gd name="connsiteX15" fmla="*/ 565437 w 565436"/>
                <a:gd name="connsiteY15" fmla="*/ 283219 h 565436"/>
                <a:gd name="connsiteX16" fmla="*/ 482761 w 565436"/>
                <a:gd name="connsiteY16" fmla="*/ 200642 h 56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5436" h="565436">
                  <a:moveTo>
                    <a:pt x="482761" y="200642"/>
                  </a:moveTo>
                  <a:lnTo>
                    <a:pt x="482761" y="83676"/>
                  </a:lnTo>
                  <a:lnTo>
                    <a:pt x="365895" y="83676"/>
                  </a:lnTo>
                  <a:lnTo>
                    <a:pt x="283219" y="0"/>
                  </a:lnTo>
                  <a:lnTo>
                    <a:pt x="200542" y="83676"/>
                  </a:lnTo>
                  <a:lnTo>
                    <a:pt x="83576" y="83676"/>
                  </a:lnTo>
                  <a:lnTo>
                    <a:pt x="83576" y="200642"/>
                  </a:lnTo>
                  <a:lnTo>
                    <a:pt x="0" y="283219"/>
                  </a:lnTo>
                  <a:lnTo>
                    <a:pt x="83576" y="365895"/>
                  </a:lnTo>
                  <a:lnTo>
                    <a:pt x="83576" y="482861"/>
                  </a:lnTo>
                  <a:lnTo>
                    <a:pt x="200542" y="482861"/>
                  </a:lnTo>
                  <a:lnTo>
                    <a:pt x="283219" y="565437"/>
                  </a:lnTo>
                  <a:lnTo>
                    <a:pt x="365895" y="482861"/>
                  </a:lnTo>
                  <a:lnTo>
                    <a:pt x="482761" y="482861"/>
                  </a:lnTo>
                  <a:lnTo>
                    <a:pt x="482761" y="365895"/>
                  </a:lnTo>
                  <a:lnTo>
                    <a:pt x="565437" y="283219"/>
                  </a:lnTo>
                  <a:lnTo>
                    <a:pt x="482761" y="200642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5D0ACE6A-0009-1630-595A-815A998E1FE1}"/>
                </a:ext>
              </a:extLst>
            </p:cNvPr>
            <p:cNvSpPr/>
            <p:nvPr/>
          </p:nvSpPr>
          <p:spPr>
            <a:xfrm>
              <a:off x="8847680" y="5627950"/>
              <a:ext cx="189445" cy="139059"/>
            </a:xfrm>
            <a:custGeom>
              <a:avLst/>
              <a:gdLst>
                <a:gd name="connsiteX0" fmla="*/ 0 w 189445"/>
                <a:gd name="connsiteY0" fmla="*/ 0 h 139059"/>
                <a:gd name="connsiteX1" fmla="*/ 189445 w 189445"/>
                <a:gd name="connsiteY1" fmla="*/ 0 h 139059"/>
                <a:gd name="connsiteX2" fmla="*/ 189445 w 189445"/>
                <a:gd name="connsiteY2" fmla="*/ 139060 h 139059"/>
                <a:gd name="connsiteX3" fmla="*/ 0 w 189445"/>
                <a:gd name="connsiteY3" fmla="*/ 139060 h 13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445" h="139059">
                  <a:moveTo>
                    <a:pt x="0" y="0"/>
                  </a:moveTo>
                  <a:lnTo>
                    <a:pt x="189445" y="0"/>
                  </a:lnTo>
                  <a:lnTo>
                    <a:pt x="189445" y="139060"/>
                  </a:lnTo>
                  <a:lnTo>
                    <a:pt x="0" y="13906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00A3268F-C3FB-BC35-5072-D5FEC05263EF}"/>
                </a:ext>
              </a:extLst>
            </p:cNvPr>
            <p:cNvSpPr/>
            <p:nvPr/>
          </p:nvSpPr>
          <p:spPr>
            <a:xfrm>
              <a:off x="8960540" y="5664780"/>
              <a:ext cx="38296" cy="63651"/>
            </a:xfrm>
            <a:custGeom>
              <a:avLst/>
              <a:gdLst>
                <a:gd name="connsiteX0" fmla="*/ 38246 w 38296"/>
                <a:gd name="connsiteY0" fmla="*/ 19379 h 63651"/>
                <a:gd name="connsiteX1" fmla="*/ 38246 w 38296"/>
                <a:gd name="connsiteY1" fmla="*/ 44272 h 63651"/>
                <a:gd name="connsiteX2" fmla="*/ 19252 w 38296"/>
                <a:gd name="connsiteY2" fmla="*/ 63466 h 63651"/>
                <a:gd name="connsiteX3" fmla="*/ 19152 w 38296"/>
                <a:gd name="connsiteY3" fmla="*/ 63466 h 63651"/>
                <a:gd name="connsiteX4" fmla="*/ -42 w 38296"/>
                <a:gd name="connsiteY4" fmla="*/ 45492 h 63651"/>
                <a:gd name="connsiteX5" fmla="*/ -42 w 38296"/>
                <a:gd name="connsiteY5" fmla="*/ 44272 h 63651"/>
                <a:gd name="connsiteX6" fmla="*/ -42 w 38296"/>
                <a:gd name="connsiteY6" fmla="*/ 19079 h 63651"/>
                <a:gd name="connsiteX7" fmla="*/ 19092 w 38296"/>
                <a:gd name="connsiteY7" fmla="*/ -175 h 63651"/>
                <a:gd name="connsiteX8" fmla="*/ 32248 w 38296"/>
                <a:gd name="connsiteY8" fmla="*/ 4984 h 63651"/>
                <a:gd name="connsiteX9" fmla="*/ 38246 w 38296"/>
                <a:gd name="connsiteY9" fmla="*/ 19379 h 63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296" h="63651">
                  <a:moveTo>
                    <a:pt x="38246" y="19379"/>
                  </a:moveTo>
                  <a:lnTo>
                    <a:pt x="38246" y="44272"/>
                  </a:lnTo>
                  <a:cubicBezTo>
                    <a:pt x="38306" y="54819"/>
                    <a:pt x="29799" y="63407"/>
                    <a:pt x="19252" y="63466"/>
                  </a:cubicBezTo>
                  <a:cubicBezTo>
                    <a:pt x="19222" y="63466"/>
                    <a:pt x="19182" y="63466"/>
                    <a:pt x="19152" y="63466"/>
                  </a:cubicBezTo>
                  <a:cubicBezTo>
                    <a:pt x="8885" y="63806"/>
                    <a:pt x="297" y="55759"/>
                    <a:pt x="-42" y="45492"/>
                  </a:cubicBezTo>
                  <a:cubicBezTo>
                    <a:pt x="-53" y="45082"/>
                    <a:pt x="-53" y="44682"/>
                    <a:pt x="-42" y="44272"/>
                  </a:cubicBezTo>
                  <a:lnTo>
                    <a:pt x="-42" y="19079"/>
                  </a:lnTo>
                  <a:cubicBezTo>
                    <a:pt x="-82" y="8482"/>
                    <a:pt x="8485" y="-145"/>
                    <a:pt x="19092" y="-175"/>
                  </a:cubicBezTo>
                  <a:cubicBezTo>
                    <a:pt x="23971" y="-195"/>
                    <a:pt x="28679" y="1654"/>
                    <a:pt x="32248" y="4984"/>
                  </a:cubicBezTo>
                  <a:cubicBezTo>
                    <a:pt x="36117" y="8772"/>
                    <a:pt x="38277" y="13971"/>
                    <a:pt x="38246" y="19379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2C93FF16-F2CE-6B51-EED5-5E8BB7D97F0B}"/>
                </a:ext>
              </a:extLst>
            </p:cNvPr>
            <p:cNvSpPr/>
            <p:nvPr/>
          </p:nvSpPr>
          <p:spPr>
            <a:xfrm>
              <a:off x="8885362" y="5664840"/>
              <a:ext cx="38296" cy="63591"/>
            </a:xfrm>
            <a:custGeom>
              <a:avLst/>
              <a:gdLst>
                <a:gd name="connsiteX0" fmla="*/ 38246 w 38296"/>
                <a:gd name="connsiteY0" fmla="*/ 19319 h 63591"/>
                <a:gd name="connsiteX1" fmla="*/ 38246 w 38296"/>
                <a:gd name="connsiteY1" fmla="*/ 44212 h 63591"/>
                <a:gd name="connsiteX2" fmla="*/ 19252 w 38296"/>
                <a:gd name="connsiteY2" fmla="*/ 63406 h 63591"/>
                <a:gd name="connsiteX3" fmla="*/ 19152 w 38296"/>
                <a:gd name="connsiteY3" fmla="*/ 63406 h 63591"/>
                <a:gd name="connsiteX4" fmla="*/ -42 w 38296"/>
                <a:gd name="connsiteY4" fmla="*/ 45432 h 63591"/>
                <a:gd name="connsiteX5" fmla="*/ -42 w 38296"/>
                <a:gd name="connsiteY5" fmla="*/ 44212 h 63591"/>
                <a:gd name="connsiteX6" fmla="*/ -42 w 38296"/>
                <a:gd name="connsiteY6" fmla="*/ 19019 h 63591"/>
                <a:gd name="connsiteX7" fmla="*/ 19152 w 38296"/>
                <a:gd name="connsiteY7" fmla="*/ -175 h 63591"/>
                <a:gd name="connsiteX8" fmla="*/ 32248 w 38296"/>
                <a:gd name="connsiteY8" fmla="*/ 4924 h 63591"/>
                <a:gd name="connsiteX9" fmla="*/ 38246 w 38296"/>
                <a:gd name="connsiteY9" fmla="*/ 19319 h 63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296" h="63591">
                  <a:moveTo>
                    <a:pt x="38246" y="19319"/>
                  </a:moveTo>
                  <a:lnTo>
                    <a:pt x="38246" y="44212"/>
                  </a:lnTo>
                  <a:cubicBezTo>
                    <a:pt x="38306" y="54759"/>
                    <a:pt x="29799" y="63347"/>
                    <a:pt x="19252" y="63406"/>
                  </a:cubicBezTo>
                  <a:cubicBezTo>
                    <a:pt x="19222" y="63406"/>
                    <a:pt x="19182" y="63406"/>
                    <a:pt x="19152" y="63406"/>
                  </a:cubicBezTo>
                  <a:cubicBezTo>
                    <a:pt x="8885" y="63746"/>
                    <a:pt x="297" y="55699"/>
                    <a:pt x="-42" y="45432"/>
                  </a:cubicBezTo>
                  <a:cubicBezTo>
                    <a:pt x="-53" y="45022"/>
                    <a:pt x="-53" y="44622"/>
                    <a:pt x="-42" y="44212"/>
                  </a:cubicBezTo>
                  <a:lnTo>
                    <a:pt x="-42" y="19019"/>
                  </a:lnTo>
                  <a:cubicBezTo>
                    <a:pt x="-42" y="8422"/>
                    <a:pt x="8555" y="-175"/>
                    <a:pt x="19152" y="-175"/>
                  </a:cubicBezTo>
                  <a:cubicBezTo>
                    <a:pt x="23991" y="-115"/>
                    <a:pt x="28639" y="1695"/>
                    <a:pt x="32248" y="4924"/>
                  </a:cubicBezTo>
                  <a:cubicBezTo>
                    <a:pt x="36117" y="8712"/>
                    <a:pt x="38276" y="13911"/>
                    <a:pt x="38246" y="19319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4A473904-83B6-2E03-90C0-61EA3B338502}"/>
                </a:ext>
              </a:extLst>
            </p:cNvPr>
            <p:cNvSpPr/>
            <p:nvPr/>
          </p:nvSpPr>
          <p:spPr>
            <a:xfrm>
              <a:off x="8923658" y="5400112"/>
              <a:ext cx="38393" cy="38387"/>
            </a:xfrm>
            <a:custGeom>
              <a:avLst/>
              <a:gdLst>
                <a:gd name="connsiteX0" fmla="*/ 18745 w 38393"/>
                <a:gd name="connsiteY0" fmla="*/ -171 h 38387"/>
                <a:gd name="connsiteX1" fmla="*/ 38339 w 38393"/>
                <a:gd name="connsiteY1" fmla="*/ 18624 h 38387"/>
                <a:gd name="connsiteX2" fmla="*/ 19545 w 38393"/>
                <a:gd name="connsiteY2" fmla="*/ 38208 h 38387"/>
                <a:gd name="connsiteX3" fmla="*/ -50 w 38393"/>
                <a:gd name="connsiteY3" fmla="*/ 19423 h 38387"/>
                <a:gd name="connsiteX4" fmla="*/ -50 w 38393"/>
                <a:gd name="connsiteY4" fmla="*/ 19023 h 38387"/>
                <a:gd name="connsiteX5" fmla="*/ 18745 w 38393"/>
                <a:gd name="connsiteY5" fmla="*/ -171 h 3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93" h="38387">
                  <a:moveTo>
                    <a:pt x="18745" y="-171"/>
                  </a:moveTo>
                  <a:cubicBezTo>
                    <a:pt x="29342" y="-391"/>
                    <a:pt x="38119" y="8017"/>
                    <a:pt x="38339" y="18624"/>
                  </a:cubicBezTo>
                  <a:cubicBezTo>
                    <a:pt x="38559" y="29221"/>
                    <a:pt x="30142" y="37988"/>
                    <a:pt x="19545" y="38208"/>
                  </a:cubicBezTo>
                  <a:cubicBezTo>
                    <a:pt x="8948" y="38428"/>
                    <a:pt x="180" y="30020"/>
                    <a:pt x="-50" y="19423"/>
                  </a:cubicBezTo>
                  <a:cubicBezTo>
                    <a:pt x="-50" y="19283"/>
                    <a:pt x="-50" y="19153"/>
                    <a:pt x="-50" y="19023"/>
                  </a:cubicBezTo>
                  <a:cubicBezTo>
                    <a:pt x="-110" y="8557"/>
                    <a:pt x="8278" y="-11"/>
                    <a:pt x="18745" y="-17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CC017075-BDC2-727B-B2F7-66950B70753C}"/>
                </a:ext>
              </a:extLst>
            </p:cNvPr>
            <p:cNvSpPr/>
            <p:nvPr/>
          </p:nvSpPr>
          <p:spPr>
            <a:xfrm>
              <a:off x="8810391" y="5589661"/>
              <a:ext cx="264023" cy="38288"/>
            </a:xfrm>
            <a:custGeom>
              <a:avLst/>
              <a:gdLst>
                <a:gd name="connsiteX0" fmla="*/ 264024 w 264023"/>
                <a:gd name="connsiteY0" fmla="*/ 0 h 38288"/>
                <a:gd name="connsiteX1" fmla="*/ 226735 w 264023"/>
                <a:gd name="connsiteY1" fmla="*/ 38289 h 38288"/>
                <a:gd name="connsiteX2" fmla="*/ 37289 w 264023"/>
                <a:gd name="connsiteY2" fmla="*/ 38289 h 38288"/>
                <a:gd name="connsiteX3" fmla="*/ 0 w 264023"/>
                <a:gd name="connsiteY3" fmla="*/ 0 h 38288"/>
                <a:gd name="connsiteX4" fmla="*/ 25193 w 264023"/>
                <a:gd name="connsiteY4" fmla="*/ 0 h 38288"/>
                <a:gd name="connsiteX5" fmla="*/ 238831 w 264023"/>
                <a:gd name="connsiteY5" fmla="*/ 0 h 38288"/>
                <a:gd name="connsiteX6" fmla="*/ 264024 w 264023"/>
                <a:gd name="connsiteY6" fmla="*/ 0 h 3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023" h="38288">
                  <a:moveTo>
                    <a:pt x="264024" y="0"/>
                  </a:moveTo>
                  <a:lnTo>
                    <a:pt x="226735" y="38289"/>
                  </a:lnTo>
                  <a:lnTo>
                    <a:pt x="37289" y="38289"/>
                  </a:lnTo>
                  <a:lnTo>
                    <a:pt x="0" y="0"/>
                  </a:lnTo>
                  <a:lnTo>
                    <a:pt x="25193" y="0"/>
                  </a:lnTo>
                  <a:lnTo>
                    <a:pt x="238831" y="0"/>
                  </a:lnTo>
                  <a:lnTo>
                    <a:pt x="264024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34185B1-337D-B691-BA5A-4A4659F21AEB}"/>
                </a:ext>
              </a:extLst>
            </p:cNvPr>
            <p:cNvSpPr/>
            <p:nvPr/>
          </p:nvSpPr>
          <p:spPr>
            <a:xfrm>
              <a:off x="8835532" y="5473424"/>
              <a:ext cx="213741" cy="116137"/>
            </a:xfrm>
            <a:custGeom>
              <a:avLst/>
              <a:gdLst>
                <a:gd name="connsiteX0" fmla="*/ 213640 w 213741"/>
                <a:gd name="connsiteY0" fmla="*/ 109964 h 116137"/>
                <a:gd name="connsiteX1" fmla="*/ 213640 w 213741"/>
                <a:gd name="connsiteY1" fmla="*/ 115962 h 116137"/>
                <a:gd name="connsiteX2" fmla="*/ 1 w 213741"/>
                <a:gd name="connsiteY2" fmla="*/ 115962 h 116137"/>
                <a:gd name="connsiteX3" fmla="*/ 1 w 213741"/>
                <a:gd name="connsiteY3" fmla="*/ 109964 h 116137"/>
                <a:gd name="connsiteX4" fmla="*/ 103551 w 213741"/>
                <a:gd name="connsiteY4" fmla="*/ -124 h 116137"/>
                <a:gd name="connsiteX5" fmla="*/ 213640 w 213741"/>
                <a:gd name="connsiteY5" fmla="*/ 103426 h 116137"/>
                <a:gd name="connsiteX6" fmla="*/ 213640 w 213741"/>
                <a:gd name="connsiteY6" fmla="*/ 109964 h 116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741" h="116137">
                  <a:moveTo>
                    <a:pt x="213640" y="109964"/>
                  </a:moveTo>
                  <a:lnTo>
                    <a:pt x="213640" y="115962"/>
                  </a:lnTo>
                  <a:lnTo>
                    <a:pt x="1" y="115962"/>
                  </a:lnTo>
                  <a:lnTo>
                    <a:pt x="1" y="109964"/>
                  </a:lnTo>
                  <a:cubicBezTo>
                    <a:pt x="-1808" y="50971"/>
                    <a:pt x="44558" y="1685"/>
                    <a:pt x="103551" y="-124"/>
                  </a:cubicBezTo>
                  <a:cubicBezTo>
                    <a:pt x="162544" y="-1924"/>
                    <a:pt x="211830" y="44433"/>
                    <a:pt x="213640" y="103426"/>
                  </a:cubicBezTo>
                  <a:cubicBezTo>
                    <a:pt x="213709" y="105605"/>
                    <a:pt x="213709" y="107784"/>
                    <a:pt x="213640" y="109964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58E6916B-A29F-6F1C-60D4-4C51E3109689}"/>
                </a:ext>
              </a:extLst>
            </p:cNvPr>
            <p:cNvSpPr/>
            <p:nvPr/>
          </p:nvSpPr>
          <p:spPr>
            <a:xfrm>
              <a:off x="8646538" y="5313141"/>
              <a:ext cx="593329" cy="591929"/>
            </a:xfrm>
            <a:custGeom>
              <a:avLst/>
              <a:gdLst>
                <a:gd name="connsiteX0" fmla="*/ 297064 w 593329"/>
                <a:gd name="connsiteY0" fmla="*/ 591755 h 591929"/>
                <a:gd name="connsiteX1" fmla="*/ 287967 w 593329"/>
                <a:gd name="connsiteY1" fmla="*/ 587755 h 591929"/>
                <a:gd name="connsiteX2" fmla="*/ 209390 w 593329"/>
                <a:gd name="connsiteY2" fmla="*/ 507779 h 591929"/>
                <a:gd name="connsiteX3" fmla="*/ 97122 w 593329"/>
                <a:gd name="connsiteY3" fmla="*/ 507779 h 591929"/>
                <a:gd name="connsiteX4" fmla="*/ 83926 w 593329"/>
                <a:gd name="connsiteY4" fmla="*/ 494682 h 591929"/>
                <a:gd name="connsiteX5" fmla="*/ 83926 w 593329"/>
                <a:gd name="connsiteY5" fmla="*/ 384114 h 591929"/>
                <a:gd name="connsiteX6" fmla="*/ 3949 w 593329"/>
                <a:gd name="connsiteY6" fmla="*/ 305537 h 591929"/>
                <a:gd name="connsiteX7" fmla="*/ -50 w 593329"/>
                <a:gd name="connsiteY7" fmla="*/ 296439 h 591929"/>
                <a:gd name="connsiteX8" fmla="*/ 3949 w 593329"/>
                <a:gd name="connsiteY8" fmla="*/ 287342 h 591929"/>
                <a:gd name="connsiteX9" fmla="*/ 83926 w 593329"/>
                <a:gd name="connsiteY9" fmla="*/ 208765 h 591929"/>
                <a:gd name="connsiteX10" fmla="*/ 83926 w 593329"/>
                <a:gd name="connsiteY10" fmla="*/ 96897 h 591929"/>
                <a:gd name="connsiteX11" fmla="*/ 97122 w 593329"/>
                <a:gd name="connsiteY11" fmla="*/ 83801 h 591929"/>
                <a:gd name="connsiteX12" fmla="*/ 208990 w 593329"/>
                <a:gd name="connsiteY12" fmla="*/ 83801 h 591929"/>
                <a:gd name="connsiteX13" fmla="*/ 287567 w 593329"/>
                <a:gd name="connsiteY13" fmla="*/ 3824 h 591929"/>
                <a:gd name="connsiteX14" fmla="*/ 296664 w 593329"/>
                <a:gd name="connsiteY14" fmla="*/ -175 h 591929"/>
                <a:gd name="connsiteX15" fmla="*/ 305762 w 593329"/>
                <a:gd name="connsiteY15" fmla="*/ 3824 h 591929"/>
                <a:gd name="connsiteX16" fmla="*/ 384339 w 593329"/>
                <a:gd name="connsiteY16" fmla="*/ 83801 h 591929"/>
                <a:gd name="connsiteX17" fmla="*/ 496207 w 593329"/>
                <a:gd name="connsiteY17" fmla="*/ 83801 h 591929"/>
                <a:gd name="connsiteX18" fmla="*/ 509303 w 593329"/>
                <a:gd name="connsiteY18" fmla="*/ 96897 h 591929"/>
                <a:gd name="connsiteX19" fmla="*/ 509303 w 593329"/>
                <a:gd name="connsiteY19" fmla="*/ 208765 h 591929"/>
                <a:gd name="connsiteX20" fmla="*/ 589280 w 593329"/>
                <a:gd name="connsiteY20" fmla="*/ 287342 h 591929"/>
                <a:gd name="connsiteX21" fmla="*/ 593279 w 593329"/>
                <a:gd name="connsiteY21" fmla="*/ 296439 h 591929"/>
                <a:gd name="connsiteX22" fmla="*/ 589280 w 593329"/>
                <a:gd name="connsiteY22" fmla="*/ 305537 h 591929"/>
                <a:gd name="connsiteX23" fmla="*/ 509303 w 593329"/>
                <a:gd name="connsiteY23" fmla="*/ 384114 h 591929"/>
                <a:gd name="connsiteX24" fmla="*/ 509303 w 593329"/>
                <a:gd name="connsiteY24" fmla="*/ 495882 h 591929"/>
                <a:gd name="connsiteX25" fmla="*/ 496207 w 593329"/>
                <a:gd name="connsiteY25" fmla="*/ 508978 h 591929"/>
                <a:gd name="connsiteX26" fmla="*/ 384539 w 593329"/>
                <a:gd name="connsiteY26" fmla="*/ 508978 h 591929"/>
                <a:gd name="connsiteX27" fmla="*/ 305962 w 593329"/>
                <a:gd name="connsiteY27" fmla="*/ 588955 h 591929"/>
                <a:gd name="connsiteX28" fmla="*/ 297064 w 593329"/>
                <a:gd name="connsiteY28" fmla="*/ 591755 h 591929"/>
                <a:gd name="connsiteX29" fmla="*/ 109419 w 593329"/>
                <a:gd name="connsiteY29" fmla="*/ 483885 h 591929"/>
                <a:gd name="connsiteX30" fmla="*/ 214188 w 593329"/>
                <a:gd name="connsiteY30" fmla="*/ 483885 h 591929"/>
                <a:gd name="connsiteX31" fmla="*/ 223286 w 593329"/>
                <a:gd name="connsiteY31" fmla="*/ 487984 h 591929"/>
                <a:gd name="connsiteX32" fmla="*/ 296865 w 593329"/>
                <a:gd name="connsiteY32" fmla="*/ 561563 h 591929"/>
                <a:gd name="connsiteX33" fmla="*/ 370443 w 593329"/>
                <a:gd name="connsiteY33" fmla="*/ 487984 h 591929"/>
                <a:gd name="connsiteX34" fmla="*/ 379541 w 593329"/>
                <a:gd name="connsiteY34" fmla="*/ 483885 h 591929"/>
                <a:gd name="connsiteX35" fmla="*/ 484311 w 593329"/>
                <a:gd name="connsiteY35" fmla="*/ 483885 h 591929"/>
                <a:gd name="connsiteX36" fmla="*/ 484311 w 593329"/>
                <a:gd name="connsiteY36" fmla="*/ 379116 h 591929"/>
                <a:gd name="connsiteX37" fmla="*/ 488309 w 593329"/>
                <a:gd name="connsiteY37" fmla="*/ 370018 h 591929"/>
                <a:gd name="connsiteX38" fmla="*/ 561888 w 593329"/>
                <a:gd name="connsiteY38" fmla="*/ 296439 h 591929"/>
                <a:gd name="connsiteX39" fmla="*/ 488309 w 593329"/>
                <a:gd name="connsiteY39" fmla="*/ 222861 h 591929"/>
                <a:gd name="connsiteX40" fmla="*/ 484311 w 593329"/>
                <a:gd name="connsiteY40" fmla="*/ 213764 h 591929"/>
                <a:gd name="connsiteX41" fmla="*/ 484311 w 593329"/>
                <a:gd name="connsiteY41" fmla="*/ 108993 h 591929"/>
                <a:gd name="connsiteX42" fmla="*/ 379541 w 593329"/>
                <a:gd name="connsiteY42" fmla="*/ 108993 h 591929"/>
                <a:gd name="connsiteX43" fmla="*/ 370443 w 593329"/>
                <a:gd name="connsiteY43" fmla="*/ 104895 h 591929"/>
                <a:gd name="connsiteX44" fmla="*/ 297064 w 593329"/>
                <a:gd name="connsiteY44" fmla="*/ 31316 h 591929"/>
                <a:gd name="connsiteX45" fmla="*/ 223486 w 593329"/>
                <a:gd name="connsiteY45" fmla="*/ 104895 h 591929"/>
                <a:gd name="connsiteX46" fmla="*/ 214388 w 593329"/>
                <a:gd name="connsiteY46" fmla="*/ 108993 h 591929"/>
                <a:gd name="connsiteX47" fmla="*/ 109419 w 593329"/>
                <a:gd name="connsiteY47" fmla="*/ 108993 h 591929"/>
                <a:gd name="connsiteX48" fmla="*/ 109419 w 593329"/>
                <a:gd name="connsiteY48" fmla="*/ 213764 h 591929"/>
                <a:gd name="connsiteX49" fmla="*/ 105320 w 593329"/>
                <a:gd name="connsiteY49" fmla="*/ 222861 h 591929"/>
                <a:gd name="connsiteX50" fmla="*/ 31741 w 593329"/>
                <a:gd name="connsiteY50" fmla="*/ 296439 h 591929"/>
                <a:gd name="connsiteX51" fmla="*/ 105320 w 593329"/>
                <a:gd name="connsiteY51" fmla="*/ 370018 h 591929"/>
                <a:gd name="connsiteX52" fmla="*/ 109419 w 593329"/>
                <a:gd name="connsiteY52" fmla="*/ 379116 h 59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93329" h="591929">
                  <a:moveTo>
                    <a:pt x="297064" y="591755"/>
                  </a:moveTo>
                  <a:cubicBezTo>
                    <a:pt x="293605" y="591744"/>
                    <a:pt x="290306" y="590294"/>
                    <a:pt x="287967" y="587755"/>
                  </a:cubicBezTo>
                  <a:lnTo>
                    <a:pt x="209390" y="507779"/>
                  </a:lnTo>
                  <a:lnTo>
                    <a:pt x="97122" y="507779"/>
                  </a:lnTo>
                  <a:cubicBezTo>
                    <a:pt x="89914" y="507669"/>
                    <a:pt x="84086" y="501890"/>
                    <a:pt x="83926" y="494682"/>
                  </a:cubicBezTo>
                  <a:lnTo>
                    <a:pt x="83926" y="384114"/>
                  </a:lnTo>
                  <a:lnTo>
                    <a:pt x="3949" y="305537"/>
                  </a:lnTo>
                  <a:cubicBezTo>
                    <a:pt x="1650" y="303027"/>
                    <a:pt x="240" y="299828"/>
                    <a:pt x="-50" y="296439"/>
                  </a:cubicBezTo>
                  <a:cubicBezTo>
                    <a:pt x="-40" y="292980"/>
                    <a:pt x="1410" y="289682"/>
                    <a:pt x="3949" y="287342"/>
                  </a:cubicBezTo>
                  <a:lnTo>
                    <a:pt x="83926" y="208765"/>
                  </a:lnTo>
                  <a:lnTo>
                    <a:pt x="83926" y="96897"/>
                  </a:lnTo>
                  <a:cubicBezTo>
                    <a:pt x="84086" y="89689"/>
                    <a:pt x="89914" y="83911"/>
                    <a:pt x="97122" y="83801"/>
                  </a:cubicBezTo>
                  <a:lnTo>
                    <a:pt x="208990" y="83801"/>
                  </a:lnTo>
                  <a:lnTo>
                    <a:pt x="287567" y="3824"/>
                  </a:lnTo>
                  <a:cubicBezTo>
                    <a:pt x="290066" y="1504"/>
                    <a:pt x="293265" y="105"/>
                    <a:pt x="296664" y="-175"/>
                  </a:cubicBezTo>
                  <a:cubicBezTo>
                    <a:pt x="300113" y="-145"/>
                    <a:pt x="303403" y="1305"/>
                    <a:pt x="305762" y="3824"/>
                  </a:cubicBezTo>
                  <a:lnTo>
                    <a:pt x="384339" y="83801"/>
                  </a:lnTo>
                  <a:lnTo>
                    <a:pt x="496207" y="83801"/>
                  </a:lnTo>
                  <a:cubicBezTo>
                    <a:pt x="503395" y="83911"/>
                    <a:pt x="509193" y="89709"/>
                    <a:pt x="509303" y="96897"/>
                  </a:cubicBezTo>
                  <a:lnTo>
                    <a:pt x="509303" y="208765"/>
                  </a:lnTo>
                  <a:lnTo>
                    <a:pt x="589280" y="287342"/>
                  </a:lnTo>
                  <a:cubicBezTo>
                    <a:pt x="591600" y="289841"/>
                    <a:pt x="592999" y="293041"/>
                    <a:pt x="593279" y="296439"/>
                  </a:cubicBezTo>
                  <a:cubicBezTo>
                    <a:pt x="593249" y="299889"/>
                    <a:pt x="591799" y="303177"/>
                    <a:pt x="589280" y="305537"/>
                  </a:cubicBezTo>
                  <a:lnTo>
                    <a:pt x="509303" y="384114"/>
                  </a:lnTo>
                  <a:lnTo>
                    <a:pt x="509303" y="495882"/>
                  </a:lnTo>
                  <a:cubicBezTo>
                    <a:pt x="509193" y="503070"/>
                    <a:pt x="503395" y="508868"/>
                    <a:pt x="496207" y="508978"/>
                  </a:cubicBezTo>
                  <a:lnTo>
                    <a:pt x="384539" y="508978"/>
                  </a:lnTo>
                  <a:lnTo>
                    <a:pt x="305962" y="588955"/>
                  </a:lnTo>
                  <a:cubicBezTo>
                    <a:pt x="303323" y="590715"/>
                    <a:pt x="300233" y="591684"/>
                    <a:pt x="297064" y="591755"/>
                  </a:cubicBezTo>
                  <a:close/>
                  <a:moveTo>
                    <a:pt x="109419" y="483885"/>
                  </a:moveTo>
                  <a:lnTo>
                    <a:pt x="214188" y="483885"/>
                  </a:lnTo>
                  <a:cubicBezTo>
                    <a:pt x="217667" y="483896"/>
                    <a:pt x="220976" y="485385"/>
                    <a:pt x="223286" y="487984"/>
                  </a:cubicBezTo>
                  <a:lnTo>
                    <a:pt x="296865" y="561563"/>
                  </a:lnTo>
                  <a:lnTo>
                    <a:pt x="370443" y="487984"/>
                  </a:lnTo>
                  <a:cubicBezTo>
                    <a:pt x="372892" y="485585"/>
                    <a:pt x="376121" y="484135"/>
                    <a:pt x="379541" y="483885"/>
                  </a:cubicBezTo>
                  <a:lnTo>
                    <a:pt x="484311" y="483885"/>
                  </a:lnTo>
                  <a:lnTo>
                    <a:pt x="484311" y="379116"/>
                  </a:lnTo>
                  <a:cubicBezTo>
                    <a:pt x="484300" y="375657"/>
                    <a:pt x="485760" y="372357"/>
                    <a:pt x="488309" y="370018"/>
                  </a:cubicBezTo>
                  <a:lnTo>
                    <a:pt x="561888" y="296439"/>
                  </a:lnTo>
                  <a:lnTo>
                    <a:pt x="488309" y="222861"/>
                  </a:lnTo>
                  <a:cubicBezTo>
                    <a:pt x="485990" y="220361"/>
                    <a:pt x="484590" y="217162"/>
                    <a:pt x="484311" y="213764"/>
                  </a:cubicBezTo>
                  <a:lnTo>
                    <a:pt x="484311" y="108993"/>
                  </a:lnTo>
                  <a:lnTo>
                    <a:pt x="379541" y="108993"/>
                  </a:lnTo>
                  <a:cubicBezTo>
                    <a:pt x="376062" y="109013"/>
                    <a:pt x="372733" y="107514"/>
                    <a:pt x="370443" y="104895"/>
                  </a:cubicBezTo>
                  <a:lnTo>
                    <a:pt x="297064" y="31316"/>
                  </a:lnTo>
                  <a:lnTo>
                    <a:pt x="223486" y="104895"/>
                  </a:lnTo>
                  <a:cubicBezTo>
                    <a:pt x="220996" y="107244"/>
                    <a:pt x="217797" y="108683"/>
                    <a:pt x="214388" y="108993"/>
                  </a:cubicBezTo>
                  <a:lnTo>
                    <a:pt x="109419" y="108993"/>
                  </a:lnTo>
                  <a:lnTo>
                    <a:pt x="109419" y="213764"/>
                  </a:lnTo>
                  <a:cubicBezTo>
                    <a:pt x="109358" y="217232"/>
                    <a:pt x="107879" y="220521"/>
                    <a:pt x="105320" y="222861"/>
                  </a:cubicBezTo>
                  <a:lnTo>
                    <a:pt x="31741" y="296439"/>
                  </a:lnTo>
                  <a:lnTo>
                    <a:pt x="105320" y="370018"/>
                  </a:lnTo>
                  <a:cubicBezTo>
                    <a:pt x="107689" y="372498"/>
                    <a:pt x="109128" y="375707"/>
                    <a:pt x="109419" y="37911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D96D5B94-1072-55F3-5324-3DFFB52AF452}"/>
                </a:ext>
              </a:extLst>
            </p:cNvPr>
            <p:cNvSpPr/>
            <p:nvPr/>
          </p:nvSpPr>
          <p:spPr>
            <a:xfrm>
              <a:off x="8834084" y="5614754"/>
              <a:ext cx="216737" cy="164452"/>
            </a:xfrm>
            <a:custGeom>
              <a:avLst/>
              <a:gdLst>
                <a:gd name="connsiteX0" fmla="*/ 202991 w 216737"/>
                <a:gd name="connsiteY0" fmla="*/ 164278 h 164452"/>
                <a:gd name="connsiteX1" fmla="*/ 13046 w 216737"/>
                <a:gd name="connsiteY1" fmla="*/ 164278 h 164452"/>
                <a:gd name="connsiteX2" fmla="*/ -50 w 216737"/>
                <a:gd name="connsiteY2" fmla="*/ 151181 h 164452"/>
                <a:gd name="connsiteX3" fmla="*/ -50 w 216737"/>
                <a:gd name="connsiteY3" fmla="*/ 12921 h 164452"/>
                <a:gd name="connsiteX4" fmla="*/ 13046 w 216737"/>
                <a:gd name="connsiteY4" fmla="*/ -175 h 164452"/>
                <a:gd name="connsiteX5" fmla="*/ 26142 w 216737"/>
                <a:gd name="connsiteY5" fmla="*/ 12921 h 164452"/>
                <a:gd name="connsiteX6" fmla="*/ 26142 w 216737"/>
                <a:gd name="connsiteY6" fmla="*/ 138985 h 164452"/>
                <a:gd name="connsiteX7" fmla="*/ 190395 w 216737"/>
                <a:gd name="connsiteY7" fmla="*/ 138985 h 164452"/>
                <a:gd name="connsiteX8" fmla="*/ 190395 w 216737"/>
                <a:gd name="connsiteY8" fmla="*/ 12921 h 164452"/>
                <a:gd name="connsiteX9" fmla="*/ 204691 w 216737"/>
                <a:gd name="connsiteY9" fmla="*/ 924 h 164452"/>
                <a:gd name="connsiteX10" fmla="*/ 216687 w 216737"/>
                <a:gd name="connsiteY10" fmla="*/ 12921 h 164452"/>
                <a:gd name="connsiteX11" fmla="*/ 216687 w 216737"/>
                <a:gd name="connsiteY11" fmla="*/ 151081 h 164452"/>
                <a:gd name="connsiteX12" fmla="*/ 202991 w 216737"/>
                <a:gd name="connsiteY12" fmla="*/ 164278 h 16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6737" h="164452">
                  <a:moveTo>
                    <a:pt x="202991" y="164278"/>
                  </a:moveTo>
                  <a:lnTo>
                    <a:pt x="13046" y="164278"/>
                  </a:lnTo>
                  <a:cubicBezTo>
                    <a:pt x="5858" y="164168"/>
                    <a:pt x="60" y="158369"/>
                    <a:pt x="-50" y="151181"/>
                  </a:cubicBezTo>
                  <a:lnTo>
                    <a:pt x="-50" y="12921"/>
                  </a:lnTo>
                  <a:cubicBezTo>
                    <a:pt x="-50" y="5683"/>
                    <a:pt x="5818" y="-175"/>
                    <a:pt x="13046" y="-175"/>
                  </a:cubicBezTo>
                  <a:cubicBezTo>
                    <a:pt x="20274" y="-175"/>
                    <a:pt x="26142" y="5683"/>
                    <a:pt x="26142" y="12921"/>
                  </a:cubicBezTo>
                  <a:lnTo>
                    <a:pt x="26142" y="138985"/>
                  </a:lnTo>
                  <a:lnTo>
                    <a:pt x="190395" y="138985"/>
                  </a:lnTo>
                  <a:lnTo>
                    <a:pt x="190395" y="12921"/>
                  </a:lnTo>
                  <a:cubicBezTo>
                    <a:pt x="191025" y="5663"/>
                    <a:pt x="197433" y="285"/>
                    <a:pt x="204691" y="924"/>
                  </a:cubicBezTo>
                  <a:cubicBezTo>
                    <a:pt x="211069" y="1485"/>
                    <a:pt x="216128" y="6543"/>
                    <a:pt x="216687" y="12921"/>
                  </a:cubicBezTo>
                  <a:lnTo>
                    <a:pt x="216687" y="151081"/>
                  </a:lnTo>
                  <a:cubicBezTo>
                    <a:pt x="215188" y="157829"/>
                    <a:pt x="209799" y="163038"/>
                    <a:pt x="202991" y="16427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22AF167C-FDC8-8021-40D1-EABFA83DF653}"/>
                </a:ext>
              </a:extLst>
            </p:cNvPr>
            <p:cNvSpPr/>
            <p:nvPr/>
          </p:nvSpPr>
          <p:spPr>
            <a:xfrm>
              <a:off x="8796883" y="5576165"/>
              <a:ext cx="291729" cy="63781"/>
            </a:xfrm>
            <a:custGeom>
              <a:avLst/>
              <a:gdLst>
                <a:gd name="connsiteX0" fmla="*/ 240193 w 291729"/>
                <a:gd name="connsiteY0" fmla="*/ 63607 h 63781"/>
                <a:gd name="connsiteX1" fmla="*/ 50247 w 291729"/>
                <a:gd name="connsiteY1" fmla="*/ 63607 h 63781"/>
                <a:gd name="connsiteX2" fmla="*/ 41150 w 291729"/>
                <a:gd name="connsiteY2" fmla="*/ 59608 h 63781"/>
                <a:gd name="connsiteX3" fmla="*/ 2861 w 291729"/>
                <a:gd name="connsiteY3" fmla="*/ 21319 h 63781"/>
                <a:gd name="connsiteX4" fmla="*/ 4751 w 291729"/>
                <a:gd name="connsiteY4" fmla="*/ 3034 h 63781"/>
                <a:gd name="connsiteX5" fmla="*/ 12858 w 291729"/>
                <a:gd name="connsiteY5" fmla="*/ 125 h 63781"/>
                <a:gd name="connsiteX6" fmla="*/ 38051 w 291729"/>
                <a:gd name="connsiteY6" fmla="*/ 125 h 63781"/>
                <a:gd name="connsiteX7" fmla="*/ 51747 w 291729"/>
                <a:gd name="connsiteY7" fmla="*/ 12921 h 63781"/>
                <a:gd name="connsiteX8" fmla="*/ 43649 w 291729"/>
                <a:gd name="connsiteY8" fmla="*/ 25018 h 63781"/>
                <a:gd name="connsiteX9" fmla="*/ 56746 w 291729"/>
                <a:gd name="connsiteY9" fmla="*/ 38114 h 63781"/>
                <a:gd name="connsiteX10" fmla="*/ 235194 w 291729"/>
                <a:gd name="connsiteY10" fmla="*/ 38114 h 63781"/>
                <a:gd name="connsiteX11" fmla="*/ 248290 w 291729"/>
                <a:gd name="connsiteY11" fmla="*/ 25018 h 63781"/>
                <a:gd name="connsiteX12" fmla="*/ 240193 w 291729"/>
                <a:gd name="connsiteY12" fmla="*/ 12921 h 63781"/>
                <a:gd name="connsiteX13" fmla="*/ 253389 w 291729"/>
                <a:gd name="connsiteY13" fmla="*/ -175 h 63781"/>
                <a:gd name="connsiteX14" fmla="*/ 278582 w 291729"/>
                <a:gd name="connsiteY14" fmla="*/ -175 h 63781"/>
                <a:gd name="connsiteX15" fmla="*/ 290678 w 291729"/>
                <a:gd name="connsiteY15" fmla="*/ 7923 h 63781"/>
                <a:gd name="connsiteX16" fmla="*/ 287579 w 291729"/>
                <a:gd name="connsiteY16" fmla="*/ 22018 h 63781"/>
                <a:gd name="connsiteX17" fmla="*/ 249290 w 291729"/>
                <a:gd name="connsiteY17" fmla="*/ 60307 h 63781"/>
                <a:gd name="connsiteX18" fmla="*/ 240193 w 291729"/>
                <a:gd name="connsiteY18" fmla="*/ 63607 h 63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1729" h="63781">
                  <a:moveTo>
                    <a:pt x="240193" y="63607"/>
                  </a:moveTo>
                  <a:lnTo>
                    <a:pt x="50247" y="63607"/>
                  </a:lnTo>
                  <a:cubicBezTo>
                    <a:pt x="46788" y="63596"/>
                    <a:pt x="43489" y="62147"/>
                    <a:pt x="41150" y="59608"/>
                  </a:cubicBezTo>
                  <a:lnTo>
                    <a:pt x="2861" y="21319"/>
                  </a:lnTo>
                  <a:cubicBezTo>
                    <a:pt x="-1667" y="15751"/>
                    <a:pt x="-818" y="7563"/>
                    <a:pt x="4751" y="3034"/>
                  </a:cubicBezTo>
                  <a:cubicBezTo>
                    <a:pt x="7040" y="1175"/>
                    <a:pt x="9899" y="145"/>
                    <a:pt x="12858" y="125"/>
                  </a:cubicBezTo>
                  <a:lnTo>
                    <a:pt x="38051" y="125"/>
                  </a:lnTo>
                  <a:cubicBezTo>
                    <a:pt x="45359" y="-105"/>
                    <a:pt x="51477" y="5613"/>
                    <a:pt x="51747" y="12921"/>
                  </a:cubicBezTo>
                  <a:cubicBezTo>
                    <a:pt x="51767" y="18230"/>
                    <a:pt x="48568" y="23018"/>
                    <a:pt x="43649" y="25018"/>
                  </a:cubicBezTo>
                  <a:lnTo>
                    <a:pt x="56746" y="38114"/>
                  </a:lnTo>
                  <a:lnTo>
                    <a:pt x="235194" y="38114"/>
                  </a:lnTo>
                  <a:lnTo>
                    <a:pt x="248290" y="25018"/>
                  </a:lnTo>
                  <a:cubicBezTo>
                    <a:pt x="243222" y="23218"/>
                    <a:pt x="239923" y="18300"/>
                    <a:pt x="240193" y="12921"/>
                  </a:cubicBezTo>
                  <a:cubicBezTo>
                    <a:pt x="240353" y="5713"/>
                    <a:pt x="246181" y="-65"/>
                    <a:pt x="253389" y="-175"/>
                  </a:cubicBezTo>
                  <a:lnTo>
                    <a:pt x="278582" y="-175"/>
                  </a:lnTo>
                  <a:cubicBezTo>
                    <a:pt x="283870" y="-145"/>
                    <a:pt x="288639" y="3044"/>
                    <a:pt x="290678" y="7923"/>
                  </a:cubicBezTo>
                  <a:cubicBezTo>
                    <a:pt x="292768" y="12801"/>
                    <a:pt x="291518" y="18469"/>
                    <a:pt x="287579" y="22018"/>
                  </a:cubicBezTo>
                  <a:lnTo>
                    <a:pt x="249290" y="60307"/>
                  </a:lnTo>
                  <a:cubicBezTo>
                    <a:pt x="246661" y="62307"/>
                    <a:pt x="243492" y="63457"/>
                    <a:pt x="240193" y="6360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A86C9FC4-FDD7-74A7-7161-476E12C02933}"/>
                </a:ext>
              </a:extLst>
            </p:cNvPr>
            <p:cNvSpPr/>
            <p:nvPr/>
          </p:nvSpPr>
          <p:spPr>
            <a:xfrm>
              <a:off x="8822487" y="5463597"/>
              <a:ext cx="239930" cy="139060"/>
            </a:xfrm>
            <a:custGeom>
              <a:avLst/>
              <a:gdLst>
                <a:gd name="connsiteX0" fmla="*/ 226685 w 239930"/>
                <a:gd name="connsiteY0" fmla="*/ 138885 h 139060"/>
                <a:gd name="connsiteX1" fmla="*/ 13046 w 239930"/>
                <a:gd name="connsiteY1" fmla="*/ 138885 h 139060"/>
                <a:gd name="connsiteX2" fmla="*/ -50 w 239930"/>
                <a:gd name="connsiteY2" fmla="*/ 125789 h 139060"/>
                <a:gd name="connsiteX3" fmla="*/ -50 w 239930"/>
                <a:gd name="connsiteY3" fmla="*/ 119790 h 139060"/>
                <a:gd name="connsiteX4" fmla="*/ 119915 w 239930"/>
                <a:gd name="connsiteY4" fmla="*/ -175 h 139060"/>
                <a:gd name="connsiteX5" fmla="*/ 239881 w 239930"/>
                <a:gd name="connsiteY5" fmla="*/ 119790 h 139060"/>
                <a:gd name="connsiteX6" fmla="*/ 239881 w 239930"/>
                <a:gd name="connsiteY6" fmla="*/ 125789 h 139060"/>
                <a:gd name="connsiteX7" fmla="*/ 226685 w 239930"/>
                <a:gd name="connsiteY7" fmla="*/ 138885 h 139060"/>
                <a:gd name="connsiteX8" fmla="*/ 25143 w 239930"/>
                <a:gd name="connsiteY8" fmla="*/ 113692 h 139060"/>
                <a:gd name="connsiteX9" fmla="*/ 213588 w 239930"/>
                <a:gd name="connsiteY9" fmla="*/ 113692 h 139060"/>
                <a:gd name="connsiteX10" fmla="*/ 114047 w 239930"/>
                <a:gd name="connsiteY10" fmla="*/ 24788 h 139060"/>
                <a:gd name="connsiteX11" fmla="*/ 25143 w 239930"/>
                <a:gd name="connsiteY11" fmla="*/ 113692 h 13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9930" h="139060">
                  <a:moveTo>
                    <a:pt x="226685" y="138885"/>
                  </a:moveTo>
                  <a:lnTo>
                    <a:pt x="13046" y="138885"/>
                  </a:lnTo>
                  <a:cubicBezTo>
                    <a:pt x="5858" y="138775"/>
                    <a:pt x="60" y="132977"/>
                    <a:pt x="-50" y="125789"/>
                  </a:cubicBezTo>
                  <a:lnTo>
                    <a:pt x="-50" y="119790"/>
                  </a:lnTo>
                  <a:cubicBezTo>
                    <a:pt x="-50" y="53539"/>
                    <a:pt x="53664" y="-175"/>
                    <a:pt x="119915" y="-175"/>
                  </a:cubicBezTo>
                  <a:cubicBezTo>
                    <a:pt x="186166" y="-175"/>
                    <a:pt x="239881" y="53539"/>
                    <a:pt x="239881" y="119790"/>
                  </a:cubicBezTo>
                  <a:lnTo>
                    <a:pt x="239881" y="125789"/>
                  </a:lnTo>
                  <a:cubicBezTo>
                    <a:pt x="239721" y="132996"/>
                    <a:pt x="233893" y="138775"/>
                    <a:pt x="226685" y="138885"/>
                  </a:cubicBezTo>
                  <a:close/>
                  <a:moveTo>
                    <a:pt x="25143" y="113692"/>
                  </a:moveTo>
                  <a:lnTo>
                    <a:pt x="213588" y="113692"/>
                  </a:lnTo>
                  <a:cubicBezTo>
                    <a:pt x="210649" y="61657"/>
                    <a:pt x="166082" y="21849"/>
                    <a:pt x="114047" y="24788"/>
                  </a:cubicBezTo>
                  <a:cubicBezTo>
                    <a:pt x="66111" y="27497"/>
                    <a:pt x="27852" y="65756"/>
                    <a:pt x="25143" y="11369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0729BB0F-2007-63C2-295C-71A341717855}"/>
                </a:ext>
              </a:extLst>
            </p:cNvPr>
            <p:cNvSpPr/>
            <p:nvPr/>
          </p:nvSpPr>
          <p:spPr>
            <a:xfrm>
              <a:off x="8929357" y="5424809"/>
              <a:ext cx="26192" cy="64481"/>
            </a:xfrm>
            <a:custGeom>
              <a:avLst/>
              <a:gdLst>
                <a:gd name="connsiteX0" fmla="*/ 13046 w 26192"/>
                <a:gd name="connsiteY0" fmla="*/ 64306 h 64481"/>
                <a:gd name="connsiteX1" fmla="*/ -50 w 26192"/>
                <a:gd name="connsiteY1" fmla="*/ 51210 h 64481"/>
                <a:gd name="connsiteX2" fmla="*/ -50 w 26192"/>
                <a:gd name="connsiteY2" fmla="*/ 12921 h 64481"/>
                <a:gd name="connsiteX3" fmla="*/ 13046 w 26192"/>
                <a:gd name="connsiteY3" fmla="*/ -175 h 64481"/>
                <a:gd name="connsiteX4" fmla="*/ 26142 w 26192"/>
                <a:gd name="connsiteY4" fmla="*/ 12921 h 64481"/>
                <a:gd name="connsiteX5" fmla="*/ 26142 w 26192"/>
                <a:gd name="connsiteY5" fmla="*/ 51210 h 64481"/>
                <a:gd name="connsiteX6" fmla="*/ 13046 w 26192"/>
                <a:gd name="connsiteY6" fmla="*/ 64306 h 6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64481">
                  <a:moveTo>
                    <a:pt x="13046" y="64306"/>
                  </a:moveTo>
                  <a:cubicBezTo>
                    <a:pt x="5858" y="64197"/>
                    <a:pt x="60" y="58398"/>
                    <a:pt x="-50" y="51210"/>
                  </a:cubicBezTo>
                  <a:lnTo>
                    <a:pt x="-50" y="12921"/>
                  </a:lnTo>
                  <a:cubicBezTo>
                    <a:pt x="-50" y="5683"/>
                    <a:pt x="5818" y="-175"/>
                    <a:pt x="13046" y="-175"/>
                  </a:cubicBezTo>
                  <a:cubicBezTo>
                    <a:pt x="20274" y="-175"/>
                    <a:pt x="26142" y="5683"/>
                    <a:pt x="26142" y="12921"/>
                  </a:cubicBezTo>
                  <a:lnTo>
                    <a:pt x="26142" y="51210"/>
                  </a:lnTo>
                  <a:cubicBezTo>
                    <a:pt x="25662" y="58238"/>
                    <a:pt x="20074" y="63827"/>
                    <a:pt x="13046" y="64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36904FB6-06EF-C20A-B076-593050074375}"/>
                </a:ext>
              </a:extLst>
            </p:cNvPr>
            <p:cNvSpPr/>
            <p:nvPr/>
          </p:nvSpPr>
          <p:spPr>
            <a:xfrm>
              <a:off x="8911062" y="5388919"/>
              <a:ext cx="62582" cy="62581"/>
            </a:xfrm>
            <a:custGeom>
              <a:avLst/>
              <a:gdLst>
                <a:gd name="connsiteX0" fmla="*/ 31341 w 62582"/>
                <a:gd name="connsiteY0" fmla="*/ 62407 h 62581"/>
                <a:gd name="connsiteX1" fmla="*/ -50 w 62582"/>
                <a:gd name="connsiteY1" fmla="*/ 31216 h 62581"/>
                <a:gd name="connsiteX2" fmla="*/ 31141 w 62582"/>
                <a:gd name="connsiteY2" fmla="*/ -175 h 62581"/>
                <a:gd name="connsiteX3" fmla="*/ 62532 w 62582"/>
                <a:gd name="connsiteY3" fmla="*/ 31016 h 62581"/>
                <a:gd name="connsiteX4" fmla="*/ 62532 w 62582"/>
                <a:gd name="connsiteY4" fmla="*/ 31116 h 62581"/>
                <a:gd name="connsiteX5" fmla="*/ 31341 w 62582"/>
                <a:gd name="connsiteY5" fmla="*/ 62407 h 62581"/>
                <a:gd name="connsiteX6" fmla="*/ 31341 w 62582"/>
                <a:gd name="connsiteY6" fmla="*/ 24118 h 62581"/>
                <a:gd name="connsiteX7" fmla="*/ 25143 w 62582"/>
                <a:gd name="connsiteY7" fmla="*/ 30116 h 62581"/>
                <a:gd name="connsiteX8" fmla="*/ 31141 w 62582"/>
                <a:gd name="connsiteY8" fmla="*/ 36314 h 62581"/>
                <a:gd name="connsiteX9" fmla="*/ 37340 w 62582"/>
                <a:gd name="connsiteY9" fmla="*/ 30316 h 62581"/>
                <a:gd name="connsiteX10" fmla="*/ 37340 w 62582"/>
                <a:gd name="connsiteY10" fmla="*/ 30116 h 62581"/>
                <a:gd name="connsiteX11" fmla="*/ 31341 w 62582"/>
                <a:gd name="connsiteY11" fmla="*/ 24118 h 6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582" h="62581">
                  <a:moveTo>
                    <a:pt x="31341" y="62407"/>
                  </a:moveTo>
                  <a:cubicBezTo>
                    <a:pt x="14056" y="62457"/>
                    <a:pt x="10" y="48501"/>
                    <a:pt x="-50" y="31216"/>
                  </a:cubicBezTo>
                  <a:cubicBezTo>
                    <a:pt x="-110" y="13931"/>
                    <a:pt x="13856" y="-115"/>
                    <a:pt x="31141" y="-175"/>
                  </a:cubicBezTo>
                  <a:cubicBezTo>
                    <a:pt x="48426" y="-225"/>
                    <a:pt x="62472" y="13731"/>
                    <a:pt x="62532" y="31016"/>
                  </a:cubicBezTo>
                  <a:cubicBezTo>
                    <a:pt x="62532" y="31046"/>
                    <a:pt x="62532" y="31086"/>
                    <a:pt x="62532" y="31116"/>
                  </a:cubicBezTo>
                  <a:cubicBezTo>
                    <a:pt x="62482" y="48331"/>
                    <a:pt x="48566" y="62297"/>
                    <a:pt x="31341" y="62407"/>
                  </a:cubicBezTo>
                  <a:close/>
                  <a:moveTo>
                    <a:pt x="31341" y="24118"/>
                  </a:moveTo>
                  <a:cubicBezTo>
                    <a:pt x="27972" y="24068"/>
                    <a:pt x="25203" y="26747"/>
                    <a:pt x="25143" y="30116"/>
                  </a:cubicBezTo>
                  <a:cubicBezTo>
                    <a:pt x="25093" y="33485"/>
                    <a:pt x="27772" y="36254"/>
                    <a:pt x="31141" y="36314"/>
                  </a:cubicBezTo>
                  <a:cubicBezTo>
                    <a:pt x="34510" y="36364"/>
                    <a:pt x="37290" y="33685"/>
                    <a:pt x="37340" y="30316"/>
                  </a:cubicBezTo>
                  <a:cubicBezTo>
                    <a:pt x="37340" y="30246"/>
                    <a:pt x="37340" y="30186"/>
                    <a:pt x="37340" y="30116"/>
                  </a:cubicBezTo>
                  <a:cubicBezTo>
                    <a:pt x="37100" y="26907"/>
                    <a:pt x="34550" y="24358"/>
                    <a:pt x="31341" y="24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7D633C78-59F2-A2E0-B116-E8A556D8C581}"/>
                </a:ext>
              </a:extLst>
            </p:cNvPr>
            <p:cNvSpPr/>
            <p:nvPr/>
          </p:nvSpPr>
          <p:spPr>
            <a:xfrm>
              <a:off x="8872822" y="5651273"/>
              <a:ext cx="62585" cy="89548"/>
            </a:xfrm>
            <a:custGeom>
              <a:avLst/>
              <a:gdLst>
                <a:gd name="connsiteX0" fmla="*/ 31292 w 62585"/>
                <a:gd name="connsiteY0" fmla="*/ 89369 h 89548"/>
                <a:gd name="connsiteX1" fmla="*/ 1 w 62585"/>
                <a:gd name="connsiteY1" fmla="*/ 58079 h 89548"/>
                <a:gd name="connsiteX2" fmla="*/ 1 w 62585"/>
                <a:gd name="connsiteY2" fmla="*/ 32886 h 89548"/>
                <a:gd name="connsiteX3" fmla="*/ 29473 w 62585"/>
                <a:gd name="connsiteY3" fmla="*/ -125 h 89548"/>
                <a:gd name="connsiteX4" fmla="*/ 62483 w 62585"/>
                <a:gd name="connsiteY4" fmla="*/ 29347 h 89548"/>
                <a:gd name="connsiteX5" fmla="*/ 62483 w 62585"/>
                <a:gd name="connsiteY5" fmla="*/ 32886 h 89548"/>
                <a:gd name="connsiteX6" fmla="*/ 62483 w 62585"/>
                <a:gd name="connsiteY6" fmla="*/ 57778 h 89548"/>
                <a:gd name="connsiteX7" fmla="*/ 32502 w 62585"/>
                <a:gd name="connsiteY7" fmla="*/ 89359 h 89548"/>
                <a:gd name="connsiteX8" fmla="*/ 31292 w 62585"/>
                <a:gd name="connsiteY8" fmla="*/ 89369 h 89548"/>
                <a:gd name="connsiteX9" fmla="*/ 31292 w 62585"/>
                <a:gd name="connsiteY9" fmla="*/ 26887 h 89548"/>
                <a:gd name="connsiteX10" fmla="*/ 25194 w 62585"/>
                <a:gd name="connsiteY10" fmla="*/ 32886 h 89548"/>
                <a:gd name="connsiteX11" fmla="*/ 25194 w 62585"/>
                <a:gd name="connsiteY11" fmla="*/ 57778 h 89548"/>
                <a:gd name="connsiteX12" fmla="*/ 30462 w 62585"/>
                <a:gd name="connsiteY12" fmla="*/ 64606 h 89548"/>
                <a:gd name="connsiteX13" fmla="*/ 37290 w 62585"/>
                <a:gd name="connsiteY13" fmla="*/ 59338 h 89548"/>
                <a:gd name="connsiteX14" fmla="*/ 37290 w 62585"/>
                <a:gd name="connsiteY14" fmla="*/ 57778 h 89548"/>
                <a:gd name="connsiteX15" fmla="*/ 37290 w 62585"/>
                <a:gd name="connsiteY15" fmla="*/ 32585 h 89548"/>
                <a:gd name="connsiteX16" fmla="*/ 35291 w 62585"/>
                <a:gd name="connsiteY16" fmla="*/ 28587 h 89548"/>
                <a:gd name="connsiteX17" fmla="*/ 31292 w 62585"/>
                <a:gd name="connsiteY17" fmla="*/ 26887 h 8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2585" h="89548">
                  <a:moveTo>
                    <a:pt x="31292" y="89369"/>
                  </a:moveTo>
                  <a:cubicBezTo>
                    <a:pt x="14037" y="89309"/>
                    <a:pt x="51" y="75333"/>
                    <a:pt x="1" y="58079"/>
                  </a:cubicBezTo>
                  <a:lnTo>
                    <a:pt x="1" y="32886"/>
                  </a:lnTo>
                  <a:cubicBezTo>
                    <a:pt x="-979" y="15631"/>
                    <a:pt x="12218" y="855"/>
                    <a:pt x="29473" y="-125"/>
                  </a:cubicBezTo>
                  <a:cubicBezTo>
                    <a:pt x="46728" y="-1094"/>
                    <a:pt x="61503" y="12092"/>
                    <a:pt x="62483" y="29347"/>
                  </a:cubicBezTo>
                  <a:cubicBezTo>
                    <a:pt x="62553" y="30526"/>
                    <a:pt x="62553" y="31706"/>
                    <a:pt x="62483" y="32886"/>
                  </a:cubicBezTo>
                  <a:lnTo>
                    <a:pt x="62483" y="57778"/>
                  </a:lnTo>
                  <a:cubicBezTo>
                    <a:pt x="62923" y="74774"/>
                    <a:pt x="49507" y="88919"/>
                    <a:pt x="32502" y="89359"/>
                  </a:cubicBezTo>
                  <a:cubicBezTo>
                    <a:pt x="32102" y="89369"/>
                    <a:pt x="31692" y="89379"/>
                    <a:pt x="31292" y="89369"/>
                  </a:cubicBezTo>
                  <a:close/>
                  <a:moveTo>
                    <a:pt x="31292" y="26887"/>
                  </a:moveTo>
                  <a:cubicBezTo>
                    <a:pt x="28043" y="27077"/>
                    <a:pt x="25434" y="29636"/>
                    <a:pt x="25194" y="32886"/>
                  </a:cubicBezTo>
                  <a:lnTo>
                    <a:pt x="25194" y="57778"/>
                  </a:lnTo>
                  <a:cubicBezTo>
                    <a:pt x="24764" y="61117"/>
                    <a:pt x="27123" y="64177"/>
                    <a:pt x="30462" y="64606"/>
                  </a:cubicBezTo>
                  <a:cubicBezTo>
                    <a:pt x="33801" y="65036"/>
                    <a:pt x="36860" y="62677"/>
                    <a:pt x="37290" y="59338"/>
                  </a:cubicBezTo>
                  <a:cubicBezTo>
                    <a:pt x="37360" y="58818"/>
                    <a:pt x="37360" y="58298"/>
                    <a:pt x="37290" y="57778"/>
                  </a:cubicBezTo>
                  <a:lnTo>
                    <a:pt x="37290" y="32585"/>
                  </a:lnTo>
                  <a:cubicBezTo>
                    <a:pt x="37290" y="30587"/>
                    <a:pt x="36291" y="28587"/>
                    <a:pt x="35291" y="28587"/>
                  </a:cubicBezTo>
                  <a:cubicBezTo>
                    <a:pt x="34291" y="26887"/>
                    <a:pt x="33292" y="26887"/>
                    <a:pt x="31292" y="2688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9B8BF62E-3FA9-82B9-B940-6CE8AD4835BB}"/>
                </a:ext>
              </a:extLst>
            </p:cNvPr>
            <p:cNvSpPr/>
            <p:nvPr/>
          </p:nvSpPr>
          <p:spPr>
            <a:xfrm>
              <a:off x="8948400" y="5651273"/>
              <a:ext cx="62585" cy="89548"/>
            </a:xfrm>
            <a:custGeom>
              <a:avLst/>
              <a:gdLst>
                <a:gd name="connsiteX0" fmla="*/ 31292 w 62585"/>
                <a:gd name="connsiteY0" fmla="*/ 89369 h 89548"/>
                <a:gd name="connsiteX1" fmla="*/ 1 w 62585"/>
                <a:gd name="connsiteY1" fmla="*/ 58079 h 89548"/>
                <a:gd name="connsiteX2" fmla="*/ 1 w 62585"/>
                <a:gd name="connsiteY2" fmla="*/ 32886 h 89548"/>
                <a:gd name="connsiteX3" fmla="*/ 29473 w 62585"/>
                <a:gd name="connsiteY3" fmla="*/ -125 h 89548"/>
                <a:gd name="connsiteX4" fmla="*/ 62483 w 62585"/>
                <a:gd name="connsiteY4" fmla="*/ 29347 h 89548"/>
                <a:gd name="connsiteX5" fmla="*/ 62483 w 62585"/>
                <a:gd name="connsiteY5" fmla="*/ 32886 h 89548"/>
                <a:gd name="connsiteX6" fmla="*/ 62483 w 62585"/>
                <a:gd name="connsiteY6" fmla="*/ 57778 h 89548"/>
                <a:gd name="connsiteX7" fmla="*/ 32502 w 62585"/>
                <a:gd name="connsiteY7" fmla="*/ 89359 h 89548"/>
                <a:gd name="connsiteX8" fmla="*/ 31292 w 62585"/>
                <a:gd name="connsiteY8" fmla="*/ 89369 h 89548"/>
                <a:gd name="connsiteX9" fmla="*/ 31292 w 62585"/>
                <a:gd name="connsiteY9" fmla="*/ 26887 h 89548"/>
                <a:gd name="connsiteX10" fmla="*/ 25194 w 62585"/>
                <a:gd name="connsiteY10" fmla="*/ 32886 h 89548"/>
                <a:gd name="connsiteX11" fmla="*/ 25194 w 62585"/>
                <a:gd name="connsiteY11" fmla="*/ 57778 h 89548"/>
                <a:gd name="connsiteX12" fmla="*/ 31292 w 62585"/>
                <a:gd name="connsiteY12" fmla="*/ 63877 h 89548"/>
                <a:gd name="connsiteX13" fmla="*/ 37290 w 62585"/>
                <a:gd name="connsiteY13" fmla="*/ 57778 h 89548"/>
                <a:gd name="connsiteX14" fmla="*/ 37290 w 62585"/>
                <a:gd name="connsiteY14" fmla="*/ 32585 h 89548"/>
                <a:gd name="connsiteX15" fmla="*/ 35291 w 62585"/>
                <a:gd name="connsiteY15" fmla="*/ 28587 h 89548"/>
                <a:gd name="connsiteX16" fmla="*/ 31292 w 62585"/>
                <a:gd name="connsiteY16" fmla="*/ 26887 h 8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585" h="89548">
                  <a:moveTo>
                    <a:pt x="31292" y="89369"/>
                  </a:moveTo>
                  <a:cubicBezTo>
                    <a:pt x="14037" y="89309"/>
                    <a:pt x="51" y="75333"/>
                    <a:pt x="1" y="58079"/>
                  </a:cubicBezTo>
                  <a:lnTo>
                    <a:pt x="1" y="32886"/>
                  </a:lnTo>
                  <a:cubicBezTo>
                    <a:pt x="-979" y="15631"/>
                    <a:pt x="12218" y="855"/>
                    <a:pt x="29473" y="-125"/>
                  </a:cubicBezTo>
                  <a:cubicBezTo>
                    <a:pt x="46728" y="-1094"/>
                    <a:pt x="61503" y="12092"/>
                    <a:pt x="62483" y="29347"/>
                  </a:cubicBezTo>
                  <a:cubicBezTo>
                    <a:pt x="62553" y="30526"/>
                    <a:pt x="62553" y="31706"/>
                    <a:pt x="62483" y="32886"/>
                  </a:cubicBezTo>
                  <a:lnTo>
                    <a:pt x="62483" y="57778"/>
                  </a:lnTo>
                  <a:cubicBezTo>
                    <a:pt x="62923" y="74774"/>
                    <a:pt x="49507" y="88919"/>
                    <a:pt x="32502" y="89359"/>
                  </a:cubicBezTo>
                  <a:cubicBezTo>
                    <a:pt x="32102" y="89369"/>
                    <a:pt x="31692" y="89379"/>
                    <a:pt x="31292" y="89369"/>
                  </a:cubicBezTo>
                  <a:close/>
                  <a:moveTo>
                    <a:pt x="31292" y="26887"/>
                  </a:moveTo>
                  <a:cubicBezTo>
                    <a:pt x="28043" y="27077"/>
                    <a:pt x="25434" y="29636"/>
                    <a:pt x="25194" y="32886"/>
                  </a:cubicBezTo>
                  <a:lnTo>
                    <a:pt x="25194" y="57778"/>
                  </a:lnTo>
                  <a:cubicBezTo>
                    <a:pt x="25434" y="61037"/>
                    <a:pt x="28033" y="63637"/>
                    <a:pt x="31292" y="63877"/>
                  </a:cubicBezTo>
                  <a:cubicBezTo>
                    <a:pt x="34531" y="63637"/>
                    <a:pt x="37101" y="61028"/>
                    <a:pt x="37290" y="57778"/>
                  </a:cubicBezTo>
                  <a:lnTo>
                    <a:pt x="37290" y="32585"/>
                  </a:lnTo>
                  <a:cubicBezTo>
                    <a:pt x="37260" y="31016"/>
                    <a:pt x="36531" y="29547"/>
                    <a:pt x="35291" y="28587"/>
                  </a:cubicBezTo>
                  <a:cubicBezTo>
                    <a:pt x="34291" y="26887"/>
                    <a:pt x="33292" y="26887"/>
                    <a:pt x="31292" y="2688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341" name="Graphic 253">
            <a:extLst>
              <a:ext uri="{FF2B5EF4-FFF2-40B4-BE49-F238E27FC236}">
                <a16:creationId xmlns:a16="http://schemas.microsoft.com/office/drawing/2014/main" id="{5A7A8957-1353-707C-74EF-0CC70A65092F}"/>
              </a:ext>
            </a:extLst>
          </p:cNvPr>
          <p:cNvGrpSpPr/>
          <p:nvPr/>
        </p:nvGrpSpPr>
        <p:grpSpPr>
          <a:xfrm>
            <a:off x="7379103" y="5319401"/>
            <a:ext cx="588430" cy="597776"/>
            <a:chOff x="7379103" y="5319401"/>
            <a:chExt cx="588430" cy="597776"/>
          </a:xfrm>
        </p:grpSpPr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CA8C8885-EBEC-2C40-3EFA-39426A2D9761}"/>
                </a:ext>
              </a:extLst>
            </p:cNvPr>
            <p:cNvSpPr/>
            <p:nvPr/>
          </p:nvSpPr>
          <p:spPr>
            <a:xfrm>
              <a:off x="7867958" y="5337634"/>
              <a:ext cx="62586" cy="62582"/>
            </a:xfrm>
            <a:custGeom>
              <a:avLst/>
              <a:gdLst>
                <a:gd name="connsiteX0" fmla="*/ 31245 w 62586"/>
                <a:gd name="connsiteY0" fmla="*/ -175 h 62582"/>
                <a:gd name="connsiteX1" fmla="*/ 62536 w 62586"/>
                <a:gd name="connsiteY1" fmla="*/ 31116 h 62582"/>
                <a:gd name="connsiteX2" fmla="*/ 31235 w 62586"/>
                <a:gd name="connsiteY2" fmla="*/ 62407 h 62582"/>
                <a:gd name="connsiteX3" fmla="*/ -46 w 62586"/>
                <a:gd name="connsiteY3" fmla="*/ 31516 h 62582"/>
                <a:gd name="connsiteX4" fmla="*/ 30645 w 62586"/>
                <a:gd name="connsiteY4" fmla="*/ -175 h 62582"/>
                <a:gd name="connsiteX5" fmla="*/ 31245 w 62586"/>
                <a:gd name="connsiteY5" fmla="*/ -175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586" h="62582">
                  <a:moveTo>
                    <a:pt x="31245" y="-175"/>
                  </a:moveTo>
                  <a:cubicBezTo>
                    <a:pt x="48530" y="-175"/>
                    <a:pt x="62536" y="13841"/>
                    <a:pt x="62536" y="31116"/>
                  </a:cubicBezTo>
                  <a:cubicBezTo>
                    <a:pt x="62536" y="48401"/>
                    <a:pt x="48520" y="62407"/>
                    <a:pt x="31235" y="62407"/>
                  </a:cubicBezTo>
                  <a:cubicBezTo>
                    <a:pt x="14120" y="62407"/>
                    <a:pt x="174" y="48641"/>
                    <a:pt x="-46" y="31516"/>
                  </a:cubicBezTo>
                  <a:cubicBezTo>
                    <a:pt x="-326" y="14290"/>
                    <a:pt x="13420" y="104"/>
                    <a:pt x="30645" y="-175"/>
                  </a:cubicBezTo>
                  <a:cubicBezTo>
                    <a:pt x="30845" y="-175"/>
                    <a:pt x="31045" y="-175"/>
                    <a:pt x="31245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4B5D5969-C78A-ACCC-D3B7-8A1E66ABD202}"/>
                </a:ext>
              </a:extLst>
            </p:cNvPr>
            <p:cNvSpPr/>
            <p:nvPr/>
          </p:nvSpPr>
          <p:spPr>
            <a:xfrm>
              <a:off x="7414393" y="5413212"/>
              <a:ext cx="50385" cy="50385"/>
            </a:xfrm>
            <a:custGeom>
              <a:avLst/>
              <a:gdLst>
                <a:gd name="connsiteX0" fmla="*/ 25143 w 50385"/>
                <a:gd name="connsiteY0" fmla="*/ -175 h 50385"/>
                <a:gd name="connsiteX1" fmla="*/ 50336 w 50385"/>
                <a:gd name="connsiteY1" fmla="*/ 25017 h 50385"/>
                <a:gd name="connsiteX2" fmla="*/ 25143 w 50385"/>
                <a:gd name="connsiteY2" fmla="*/ 50210 h 50385"/>
                <a:gd name="connsiteX3" fmla="*/ -50 w 50385"/>
                <a:gd name="connsiteY3" fmla="*/ 25017 h 50385"/>
                <a:gd name="connsiteX4" fmla="*/ 25143 w 50385"/>
                <a:gd name="connsiteY4" fmla="*/ -17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25143" y="-175"/>
                  </a:moveTo>
                  <a:cubicBezTo>
                    <a:pt x="39059" y="-175"/>
                    <a:pt x="50336" y="11102"/>
                    <a:pt x="50336" y="25017"/>
                  </a:cubicBezTo>
                  <a:cubicBezTo>
                    <a:pt x="50336" y="38934"/>
                    <a:pt x="39059" y="50210"/>
                    <a:pt x="25143" y="50210"/>
                  </a:cubicBezTo>
                  <a:cubicBezTo>
                    <a:pt x="11227" y="50210"/>
                    <a:pt x="-50" y="38934"/>
                    <a:pt x="-50" y="25017"/>
                  </a:cubicBezTo>
                  <a:cubicBezTo>
                    <a:pt x="-50" y="11102"/>
                    <a:pt x="11227" y="-175"/>
                    <a:pt x="251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AD13A690-898F-9AF0-254A-83D52BE33FD7}"/>
                </a:ext>
              </a:extLst>
            </p:cNvPr>
            <p:cNvSpPr/>
            <p:nvPr/>
          </p:nvSpPr>
          <p:spPr>
            <a:xfrm>
              <a:off x="7560780" y="5331535"/>
              <a:ext cx="225516" cy="132062"/>
            </a:xfrm>
            <a:custGeom>
              <a:avLst/>
              <a:gdLst>
                <a:gd name="connsiteX0" fmla="*/ 225456 w 225516"/>
                <a:gd name="connsiteY0" fmla="*/ 100596 h 132062"/>
                <a:gd name="connsiteX1" fmla="*/ 218458 w 225516"/>
                <a:gd name="connsiteY1" fmla="*/ 131887 h 132062"/>
                <a:gd name="connsiteX2" fmla="*/ 149878 w 225516"/>
                <a:gd name="connsiteY2" fmla="*/ 100596 h 132062"/>
                <a:gd name="connsiteX3" fmla="*/ 112589 w 225516"/>
                <a:gd name="connsiteY3" fmla="*/ 62307 h 132062"/>
                <a:gd name="connsiteX4" fmla="*/ 75300 w 225516"/>
                <a:gd name="connsiteY4" fmla="*/ 100596 h 132062"/>
                <a:gd name="connsiteX5" fmla="*/ 6819 w 225516"/>
                <a:gd name="connsiteY5" fmla="*/ 131887 h 132062"/>
                <a:gd name="connsiteX6" fmla="*/ 44108 w 225516"/>
                <a:gd name="connsiteY6" fmla="*/ 31116 h 132062"/>
                <a:gd name="connsiteX7" fmla="*/ 112589 w 225516"/>
                <a:gd name="connsiteY7" fmla="*/ -175 h 132062"/>
                <a:gd name="connsiteX8" fmla="*/ 113588 w 225516"/>
                <a:gd name="connsiteY8" fmla="*/ 1825 h 132062"/>
                <a:gd name="connsiteX9" fmla="*/ 114588 w 225516"/>
                <a:gd name="connsiteY9" fmla="*/ -175 h 132062"/>
                <a:gd name="connsiteX10" fmla="*/ 183168 w 225516"/>
                <a:gd name="connsiteY10" fmla="*/ 31116 h 132062"/>
                <a:gd name="connsiteX11" fmla="*/ 225456 w 225516"/>
                <a:gd name="connsiteY11" fmla="*/ 100596 h 13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5516" h="132062">
                  <a:moveTo>
                    <a:pt x="225456" y="100596"/>
                  </a:moveTo>
                  <a:cubicBezTo>
                    <a:pt x="225646" y="111433"/>
                    <a:pt x="223247" y="122160"/>
                    <a:pt x="218458" y="131887"/>
                  </a:cubicBezTo>
                  <a:lnTo>
                    <a:pt x="149878" y="100596"/>
                  </a:lnTo>
                  <a:cubicBezTo>
                    <a:pt x="133233" y="92749"/>
                    <a:pt x="119997" y="79153"/>
                    <a:pt x="112589" y="62307"/>
                  </a:cubicBezTo>
                  <a:cubicBezTo>
                    <a:pt x="105241" y="79192"/>
                    <a:pt x="91985" y="92808"/>
                    <a:pt x="75300" y="100596"/>
                  </a:cubicBezTo>
                  <a:lnTo>
                    <a:pt x="6819" y="131887"/>
                  </a:lnTo>
                  <a:cubicBezTo>
                    <a:pt x="-10536" y="93758"/>
                    <a:pt x="6119" y="48771"/>
                    <a:pt x="44108" y="31116"/>
                  </a:cubicBezTo>
                  <a:lnTo>
                    <a:pt x="112589" y="-175"/>
                  </a:lnTo>
                  <a:cubicBezTo>
                    <a:pt x="112589" y="825"/>
                    <a:pt x="112589" y="825"/>
                    <a:pt x="113588" y="1825"/>
                  </a:cubicBezTo>
                  <a:cubicBezTo>
                    <a:pt x="113588" y="825"/>
                    <a:pt x="113588" y="825"/>
                    <a:pt x="114588" y="-175"/>
                  </a:cubicBezTo>
                  <a:lnTo>
                    <a:pt x="183168" y="31116"/>
                  </a:lnTo>
                  <a:cubicBezTo>
                    <a:pt x="209261" y="44423"/>
                    <a:pt x="225626" y="71305"/>
                    <a:pt x="225456" y="100596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BECD8BF0-4635-16AA-39F8-F441BD6478C8}"/>
                </a:ext>
              </a:extLst>
            </p:cNvPr>
            <p:cNvSpPr/>
            <p:nvPr/>
          </p:nvSpPr>
          <p:spPr>
            <a:xfrm>
              <a:off x="7703210" y="5524980"/>
              <a:ext cx="251927" cy="378990"/>
            </a:xfrm>
            <a:custGeom>
              <a:avLst/>
              <a:gdLst>
                <a:gd name="connsiteX0" fmla="*/ 190695 w 251927"/>
                <a:gd name="connsiteY0" fmla="*/ 164078 h 378990"/>
                <a:gd name="connsiteX1" fmla="*/ 192694 w 251927"/>
                <a:gd name="connsiteY1" fmla="*/ 29016 h 378990"/>
                <a:gd name="connsiteX2" fmla="*/ 222686 w 251927"/>
                <a:gd name="connsiteY2" fmla="*/ -175 h 378990"/>
                <a:gd name="connsiteX3" fmla="*/ 222686 w 251927"/>
                <a:gd name="connsiteY3" fmla="*/ -175 h 378990"/>
                <a:gd name="connsiteX4" fmla="*/ 251877 w 251927"/>
                <a:gd name="connsiteY4" fmla="*/ 29816 h 378990"/>
                <a:gd name="connsiteX5" fmla="*/ 249878 w 251927"/>
                <a:gd name="connsiteY5" fmla="*/ 181972 h 378990"/>
                <a:gd name="connsiteX6" fmla="*/ 216588 w 251927"/>
                <a:gd name="connsiteY6" fmla="*/ 252552 h 378990"/>
                <a:gd name="connsiteX7" fmla="*/ 111818 w 251927"/>
                <a:gd name="connsiteY7" fmla="*/ 342526 h 378990"/>
                <a:gd name="connsiteX8" fmla="*/ 110818 w 251927"/>
                <a:gd name="connsiteY8" fmla="*/ 378815 h 378990"/>
                <a:gd name="connsiteX9" fmla="*/ -50 w 251927"/>
                <a:gd name="connsiteY9" fmla="*/ 377816 h 378990"/>
                <a:gd name="connsiteX10" fmla="*/ 950 w 251927"/>
                <a:gd name="connsiteY10" fmla="*/ 301238 h 378990"/>
                <a:gd name="connsiteX11" fmla="*/ 23143 w 251927"/>
                <a:gd name="connsiteY11" fmla="*/ 254852 h 378990"/>
                <a:gd name="connsiteX12" fmla="*/ 147108 w 251927"/>
                <a:gd name="connsiteY12" fmla="*/ 153081 h 378990"/>
                <a:gd name="connsiteX13" fmla="*/ 181398 w 251927"/>
                <a:gd name="connsiteY13" fmla="*/ 153081 h 378990"/>
                <a:gd name="connsiteX14" fmla="*/ 190695 w 251927"/>
                <a:gd name="connsiteY14" fmla="*/ 164078 h 37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1927" h="378990">
                  <a:moveTo>
                    <a:pt x="190695" y="164078"/>
                  </a:moveTo>
                  <a:lnTo>
                    <a:pt x="192694" y="29016"/>
                  </a:lnTo>
                  <a:cubicBezTo>
                    <a:pt x="193124" y="12761"/>
                    <a:pt x="206431" y="-185"/>
                    <a:pt x="222686" y="-175"/>
                  </a:cubicBezTo>
                  <a:lnTo>
                    <a:pt x="222686" y="-175"/>
                  </a:lnTo>
                  <a:cubicBezTo>
                    <a:pt x="238941" y="255"/>
                    <a:pt x="251887" y="13561"/>
                    <a:pt x="251877" y="29816"/>
                  </a:cubicBezTo>
                  <a:lnTo>
                    <a:pt x="249878" y="181972"/>
                  </a:lnTo>
                  <a:cubicBezTo>
                    <a:pt x="249728" y="209254"/>
                    <a:pt x="237542" y="235077"/>
                    <a:pt x="216588" y="252552"/>
                  </a:cubicBezTo>
                  <a:lnTo>
                    <a:pt x="111818" y="342526"/>
                  </a:lnTo>
                  <a:lnTo>
                    <a:pt x="110818" y="378815"/>
                  </a:lnTo>
                  <a:lnTo>
                    <a:pt x="-50" y="377816"/>
                  </a:lnTo>
                  <a:lnTo>
                    <a:pt x="950" y="301238"/>
                  </a:lnTo>
                  <a:cubicBezTo>
                    <a:pt x="1010" y="283224"/>
                    <a:pt x="9157" y="266198"/>
                    <a:pt x="23143" y="254852"/>
                  </a:cubicBezTo>
                  <a:lnTo>
                    <a:pt x="147108" y="153081"/>
                  </a:lnTo>
                  <a:cubicBezTo>
                    <a:pt x="157095" y="144963"/>
                    <a:pt x="171411" y="144963"/>
                    <a:pt x="181398" y="153081"/>
                  </a:cubicBezTo>
                  <a:cubicBezTo>
                    <a:pt x="185846" y="155350"/>
                    <a:pt x="189196" y="159309"/>
                    <a:pt x="190695" y="164078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A9AB4E1A-EF7F-1636-791C-05580B2B9282}"/>
                </a:ext>
              </a:extLst>
            </p:cNvPr>
            <p:cNvSpPr/>
            <p:nvPr/>
          </p:nvSpPr>
          <p:spPr>
            <a:xfrm>
              <a:off x="7566549" y="5489890"/>
              <a:ext cx="213738" cy="203541"/>
            </a:xfrm>
            <a:custGeom>
              <a:avLst/>
              <a:gdLst>
                <a:gd name="connsiteX0" fmla="*/ 213738 w 213738"/>
                <a:gd name="connsiteY0" fmla="*/ 77578 h 203541"/>
                <a:gd name="connsiteX1" fmla="*/ 148257 w 213738"/>
                <a:gd name="connsiteY1" fmla="*/ 125964 h 203541"/>
                <a:gd name="connsiteX2" fmla="*/ 173450 w 213738"/>
                <a:gd name="connsiteY2" fmla="*/ 203541 h 203541"/>
                <a:gd name="connsiteX3" fmla="*/ 106869 w 213738"/>
                <a:gd name="connsiteY3" fmla="*/ 155155 h 203541"/>
                <a:gd name="connsiteX4" fmla="*/ 40388 w 213738"/>
                <a:gd name="connsiteY4" fmla="*/ 203541 h 203541"/>
                <a:gd name="connsiteX5" fmla="*/ 65581 w 213738"/>
                <a:gd name="connsiteY5" fmla="*/ 125964 h 203541"/>
                <a:gd name="connsiteX6" fmla="*/ 0 w 213738"/>
                <a:gd name="connsiteY6" fmla="*/ 77578 h 203541"/>
                <a:gd name="connsiteX7" fmla="*/ 81676 w 213738"/>
                <a:gd name="connsiteY7" fmla="*/ 77578 h 203541"/>
                <a:gd name="connsiteX8" fmla="*/ 106869 w 213738"/>
                <a:gd name="connsiteY8" fmla="*/ 0 h 203541"/>
                <a:gd name="connsiteX9" fmla="*/ 132062 w 213738"/>
                <a:gd name="connsiteY9" fmla="*/ 77578 h 203541"/>
                <a:gd name="connsiteX10" fmla="*/ 213738 w 213738"/>
                <a:gd name="connsiteY10" fmla="*/ 77578 h 203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3738" h="203541">
                  <a:moveTo>
                    <a:pt x="213738" y="77578"/>
                  </a:moveTo>
                  <a:lnTo>
                    <a:pt x="148257" y="125964"/>
                  </a:lnTo>
                  <a:lnTo>
                    <a:pt x="173450" y="203541"/>
                  </a:lnTo>
                  <a:lnTo>
                    <a:pt x="106869" y="155155"/>
                  </a:lnTo>
                  <a:lnTo>
                    <a:pt x="40388" y="203541"/>
                  </a:lnTo>
                  <a:lnTo>
                    <a:pt x="65581" y="125964"/>
                  </a:lnTo>
                  <a:lnTo>
                    <a:pt x="0" y="77578"/>
                  </a:lnTo>
                  <a:lnTo>
                    <a:pt x="81676" y="77578"/>
                  </a:lnTo>
                  <a:lnTo>
                    <a:pt x="106869" y="0"/>
                  </a:lnTo>
                  <a:lnTo>
                    <a:pt x="132062" y="77578"/>
                  </a:lnTo>
                  <a:lnTo>
                    <a:pt x="213738" y="77578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A4CAE076-A7F8-333E-D77F-7365C36F8216}"/>
                </a:ext>
              </a:extLst>
            </p:cNvPr>
            <p:cNvSpPr/>
            <p:nvPr/>
          </p:nvSpPr>
          <p:spPr>
            <a:xfrm>
              <a:off x="7391200" y="5525280"/>
              <a:ext cx="251027" cy="379690"/>
            </a:xfrm>
            <a:custGeom>
              <a:avLst/>
              <a:gdLst>
                <a:gd name="connsiteX0" fmla="*/ 61432 w 251027"/>
                <a:gd name="connsiteY0" fmla="*/ 163778 h 379690"/>
                <a:gd name="connsiteX1" fmla="*/ 69530 w 251027"/>
                <a:gd name="connsiteY1" fmla="*/ 153781 h 379690"/>
                <a:gd name="connsiteX2" fmla="*/ 103820 w 251027"/>
                <a:gd name="connsiteY2" fmla="*/ 153781 h 379690"/>
                <a:gd name="connsiteX3" fmla="*/ 227784 w 251027"/>
                <a:gd name="connsiteY3" fmla="*/ 255551 h 379690"/>
                <a:gd name="connsiteX4" fmla="*/ 249978 w 251027"/>
                <a:gd name="connsiteY4" fmla="*/ 301938 h 379690"/>
                <a:gd name="connsiteX5" fmla="*/ 250978 w 251027"/>
                <a:gd name="connsiteY5" fmla="*/ 378516 h 379690"/>
                <a:gd name="connsiteX6" fmla="*/ 140109 w 251027"/>
                <a:gd name="connsiteY6" fmla="*/ 379516 h 379690"/>
                <a:gd name="connsiteX7" fmla="*/ 139110 w 251027"/>
                <a:gd name="connsiteY7" fmla="*/ 343226 h 379690"/>
                <a:gd name="connsiteX8" fmla="*/ 35240 w 251027"/>
                <a:gd name="connsiteY8" fmla="*/ 252552 h 379690"/>
                <a:gd name="connsiteX9" fmla="*/ 1949 w 251027"/>
                <a:gd name="connsiteY9" fmla="*/ 181973 h 379690"/>
                <a:gd name="connsiteX10" fmla="*/ -50 w 251027"/>
                <a:gd name="connsiteY10" fmla="*/ 29816 h 379690"/>
                <a:gd name="connsiteX11" fmla="*/ 29241 w 251027"/>
                <a:gd name="connsiteY11" fmla="*/ -175 h 379690"/>
                <a:gd name="connsiteX12" fmla="*/ 29241 w 251027"/>
                <a:gd name="connsiteY12" fmla="*/ -175 h 379690"/>
                <a:gd name="connsiteX13" fmla="*/ 59233 w 251027"/>
                <a:gd name="connsiteY13" fmla="*/ 29017 h 37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1027" h="379690">
                  <a:moveTo>
                    <a:pt x="61432" y="163778"/>
                  </a:moveTo>
                  <a:cubicBezTo>
                    <a:pt x="63242" y="159809"/>
                    <a:pt x="66031" y="156370"/>
                    <a:pt x="69530" y="153781"/>
                  </a:cubicBezTo>
                  <a:cubicBezTo>
                    <a:pt x="79517" y="145663"/>
                    <a:pt x="93833" y="145663"/>
                    <a:pt x="103820" y="153781"/>
                  </a:cubicBezTo>
                  <a:lnTo>
                    <a:pt x="227784" y="255551"/>
                  </a:lnTo>
                  <a:cubicBezTo>
                    <a:pt x="241910" y="266788"/>
                    <a:pt x="250098" y="283893"/>
                    <a:pt x="249978" y="301938"/>
                  </a:cubicBezTo>
                  <a:lnTo>
                    <a:pt x="250978" y="378516"/>
                  </a:lnTo>
                  <a:lnTo>
                    <a:pt x="140109" y="379516"/>
                  </a:lnTo>
                  <a:lnTo>
                    <a:pt x="139110" y="343226"/>
                  </a:lnTo>
                  <a:lnTo>
                    <a:pt x="35240" y="252552"/>
                  </a:lnTo>
                  <a:cubicBezTo>
                    <a:pt x="15036" y="234508"/>
                    <a:pt x="3029" y="209035"/>
                    <a:pt x="1949" y="181973"/>
                  </a:cubicBezTo>
                  <a:lnTo>
                    <a:pt x="-50" y="29816"/>
                  </a:lnTo>
                  <a:cubicBezTo>
                    <a:pt x="-50" y="13521"/>
                    <a:pt x="12956" y="205"/>
                    <a:pt x="29241" y="-175"/>
                  </a:cubicBezTo>
                  <a:lnTo>
                    <a:pt x="29241" y="-175"/>
                  </a:lnTo>
                  <a:cubicBezTo>
                    <a:pt x="45327" y="225"/>
                    <a:pt x="58403" y="12941"/>
                    <a:pt x="59233" y="2901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65C24400-888A-824F-50DD-AFDB7844BDFD}"/>
                </a:ext>
              </a:extLst>
            </p:cNvPr>
            <p:cNvSpPr/>
            <p:nvPr/>
          </p:nvSpPr>
          <p:spPr>
            <a:xfrm>
              <a:off x="7553870" y="5474679"/>
              <a:ext cx="238960" cy="231113"/>
            </a:xfrm>
            <a:custGeom>
              <a:avLst/>
              <a:gdLst>
                <a:gd name="connsiteX0" fmla="*/ 186079 w 238960"/>
                <a:gd name="connsiteY0" fmla="*/ 230674 h 231113"/>
                <a:gd name="connsiteX1" fmla="*/ 178981 w 238960"/>
                <a:gd name="connsiteY1" fmla="*/ 228675 h 231113"/>
                <a:gd name="connsiteX2" fmla="*/ 120098 w 238960"/>
                <a:gd name="connsiteY2" fmla="*/ 186287 h 231113"/>
                <a:gd name="connsiteX3" fmla="*/ 61715 w 238960"/>
                <a:gd name="connsiteY3" fmla="*/ 228675 h 231113"/>
                <a:gd name="connsiteX4" fmla="*/ 46519 w 238960"/>
                <a:gd name="connsiteY4" fmla="*/ 228675 h 231113"/>
                <a:gd name="connsiteX5" fmla="*/ 41521 w 238960"/>
                <a:gd name="connsiteY5" fmla="*/ 214479 h 231113"/>
                <a:gd name="connsiteX6" fmla="*/ 63714 w 238960"/>
                <a:gd name="connsiteY6" fmla="*/ 144499 h 231113"/>
                <a:gd name="connsiteX7" fmla="*/ 5231 w 238960"/>
                <a:gd name="connsiteY7" fmla="*/ 102111 h 231113"/>
                <a:gd name="connsiteX8" fmla="*/ 233 w 238960"/>
                <a:gd name="connsiteY8" fmla="*/ 88015 h 231113"/>
                <a:gd name="connsiteX9" fmla="*/ 12329 w 238960"/>
                <a:gd name="connsiteY9" fmla="*/ 78918 h 231113"/>
                <a:gd name="connsiteX10" fmla="*/ 84808 w 238960"/>
                <a:gd name="connsiteY10" fmla="*/ 78918 h 231113"/>
                <a:gd name="connsiteX11" fmla="*/ 107002 w 238960"/>
                <a:gd name="connsiteY11" fmla="*/ 8938 h 231113"/>
                <a:gd name="connsiteX12" fmla="*/ 119098 w 238960"/>
                <a:gd name="connsiteY12" fmla="*/ -160 h 231113"/>
                <a:gd name="connsiteX13" fmla="*/ 131195 w 238960"/>
                <a:gd name="connsiteY13" fmla="*/ 8938 h 231113"/>
                <a:gd name="connsiteX14" fmla="*/ 153389 w 238960"/>
                <a:gd name="connsiteY14" fmla="*/ 78918 h 231113"/>
                <a:gd name="connsiteX15" fmla="*/ 225968 w 238960"/>
                <a:gd name="connsiteY15" fmla="*/ 78918 h 231113"/>
                <a:gd name="connsiteX16" fmla="*/ 238064 w 238960"/>
                <a:gd name="connsiteY16" fmla="*/ 88015 h 231113"/>
                <a:gd name="connsiteX17" fmla="*/ 233066 w 238960"/>
                <a:gd name="connsiteY17" fmla="*/ 102111 h 231113"/>
                <a:gd name="connsiteX18" fmla="*/ 174582 w 238960"/>
                <a:gd name="connsiteY18" fmla="*/ 144499 h 231113"/>
                <a:gd name="connsiteX19" fmla="*/ 196776 w 238960"/>
                <a:gd name="connsiteY19" fmla="*/ 214479 h 231113"/>
                <a:gd name="connsiteX20" fmla="*/ 191678 w 238960"/>
                <a:gd name="connsiteY20" fmla="*/ 228675 h 231113"/>
                <a:gd name="connsiteX21" fmla="*/ 186079 w 238960"/>
                <a:gd name="connsiteY21" fmla="*/ 230674 h 231113"/>
                <a:gd name="connsiteX22" fmla="*/ 51018 w 238960"/>
                <a:gd name="connsiteY22" fmla="*/ 104410 h 231113"/>
                <a:gd name="connsiteX23" fmla="*/ 86308 w 238960"/>
                <a:gd name="connsiteY23" fmla="*/ 129603 h 231113"/>
                <a:gd name="connsiteX24" fmla="*/ 91306 w 238960"/>
                <a:gd name="connsiteY24" fmla="*/ 143799 h 231113"/>
                <a:gd name="connsiteX25" fmla="*/ 78210 w 238960"/>
                <a:gd name="connsiteY25" fmla="*/ 185087 h 231113"/>
                <a:gd name="connsiteX26" fmla="*/ 113500 w 238960"/>
                <a:gd name="connsiteY26" fmla="*/ 159894 h 231113"/>
                <a:gd name="connsiteX27" fmla="*/ 128596 w 238960"/>
                <a:gd name="connsiteY27" fmla="*/ 159894 h 231113"/>
                <a:gd name="connsiteX28" fmla="*/ 163886 w 238960"/>
                <a:gd name="connsiteY28" fmla="*/ 185087 h 231113"/>
                <a:gd name="connsiteX29" fmla="*/ 150789 w 238960"/>
                <a:gd name="connsiteY29" fmla="*/ 144399 h 231113"/>
                <a:gd name="connsiteX30" fmla="*/ 155788 w 238960"/>
                <a:gd name="connsiteY30" fmla="*/ 130203 h 231113"/>
                <a:gd name="connsiteX31" fmla="*/ 191078 w 238960"/>
                <a:gd name="connsiteY31" fmla="*/ 104410 h 231113"/>
                <a:gd name="connsiteX32" fmla="*/ 144691 w 238960"/>
                <a:gd name="connsiteY32" fmla="*/ 104410 h 231113"/>
                <a:gd name="connsiteX33" fmla="*/ 132595 w 238960"/>
                <a:gd name="connsiteY33" fmla="*/ 95413 h 231113"/>
                <a:gd name="connsiteX34" fmla="*/ 119498 w 238960"/>
                <a:gd name="connsiteY34" fmla="*/ 54425 h 231113"/>
                <a:gd name="connsiteX35" fmla="*/ 106402 w 238960"/>
                <a:gd name="connsiteY35" fmla="*/ 95813 h 231113"/>
                <a:gd name="connsiteX36" fmla="*/ 94306 w 238960"/>
                <a:gd name="connsiteY36" fmla="*/ 104810 h 2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8960" h="231113">
                  <a:moveTo>
                    <a:pt x="186079" y="230674"/>
                  </a:moveTo>
                  <a:cubicBezTo>
                    <a:pt x="183580" y="230634"/>
                    <a:pt x="181131" y="229944"/>
                    <a:pt x="178981" y="228675"/>
                  </a:cubicBezTo>
                  <a:lnTo>
                    <a:pt x="120098" y="186287"/>
                  </a:lnTo>
                  <a:lnTo>
                    <a:pt x="61715" y="228675"/>
                  </a:lnTo>
                  <a:cubicBezTo>
                    <a:pt x="57096" y="231694"/>
                    <a:pt x="51138" y="231694"/>
                    <a:pt x="46519" y="228675"/>
                  </a:cubicBezTo>
                  <a:cubicBezTo>
                    <a:pt x="42431" y="225186"/>
                    <a:pt x="40521" y="219767"/>
                    <a:pt x="41521" y="214479"/>
                  </a:cubicBezTo>
                  <a:lnTo>
                    <a:pt x="63714" y="144499"/>
                  </a:lnTo>
                  <a:lnTo>
                    <a:pt x="5231" y="102111"/>
                  </a:lnTo>
                  <a:cubicBezTo>
                    <a:pt x="1102" y="98692"/>
                    <a:pt x="-817" y="93274"/>
                    <a:pt x="233" y="88015"/>
                  </a:cubicBezTo>
                  <a:cubicBezTo>
                    <a:pt x="1902" y="82706"/>
                    <a:pt x="6761" y="79048"/>
                    <a:pt x="12329" y="78918"/>
                  </a:cubicBezTo>
                  <a:lnTo>
                    <a:pt x="84808" y="78918"/>
                  </a:lnTo>
                  <a:lnTo>
                    <a:pt x="107002" y="8938"/>
                  </a:lnTo>
                  <a:cubicBezTo>
                    <a:pt x="108671" y="3630"/>
                    <a:pt x="113530" y="-30"/>
                    <a:pt x="119098" y="-160"/>
                  </a:cubicBezTo>
                  <a:cubicBezTo>
                    <a:pt x="124797" y="-449"/>
                    <a:pt x="129895" y="3379"/>
                    <a:pt x="131195" y="8938"/>
                  </a:cubicBezTo>
                  <a:lnTo>
                    <a:pt x="153389" y="78918"/>
                  </a:lnTo>
                  <a:lnTo>
                    <a:pt x="225968" y="78918"/>
                  </a:lnTo>
                  <a:cubicBezTo>
                    <a:pt x="231556" y="78987"/>
                    <a:pt x="236455" y="82667"/>
                    <a:pt x="238064" y="88015"/>
                  </a:cubicBezTo>
                  <a:cubicBezTo>
                    <a:pt x="240244" y="93303"/>
                    <a:pt x="238084" y="99382"/>
                    <a:pt x="233066" y="102111"/>
                  </a:cubicBezTo>
                  <a:lnTo>
                    <a:pt x="174582" y="144499"/>
                  </a:lnTo>
                  <a:lnTo>
                    <a:pt x="196776" y="214479"/>
                  </a:lnTo>
                  <a:cubicBezTo>
                    <a:pt x="198766" y="219817"/>
                    <a:pt x="196606" y="225815"/>
                    <a:pt x="191678" y="228675"/>
                  </a:cubicBezTo>
                  <a:cubicBezTo>
                    <a:pt x="191078" y="230674"/>
                    <a:pt x="188079" y="230674"/>
                    <a:pt x="186079" y="230674"/>
                  </a:cubicBezTo>
                  <a:close/>
                  <a:moveTo>
                    <a:pt x="51018" y="104410"/>
                  </a:moveTo>
                  <a:lnTo>
                    <a:pt x="86308" y="129603"/>
                  </a:lnTo>
                  <a:cubicBezTo>
                    <a:pt x="90397" y="133092"/>
                    <a:pt x="92306" y="138511"/>
                    <a:pt x="91306" y="143799"/>
                  </a:cubicBezTo>
                  <a:lnTo>
                    <a:pt x="78210" y="185087"/>
                  </a:lnTo>
                  <a:lnTo>
                    <a:pt x="113500" y="159894"/>
                  </a:lnTo>
                  <a:cubicBezTo>
                    <a:pt x="118089" y="156895"/>
                    <a:pt x="124007" y="156895"/>
                    <a:pt x="128596" y="159894"/>
                  </a:cubicBezTo>
                  <a:lnTo>
                    <a:pt x="163886" y="185087"/>
                  </a:lnTo>
                  <a:lnTo>
                    <a:pt x="150789" y="144399"/>
                  </a:lnTo>
                  <a:cubicBezTo>
                    <a:pt x="148830" y="139081"/>
                    <a:pt x="150929" y="133122"/>
                    <a:pt x="155788" y="130203"/>
                  </a:cubicBezTo>
                  <a:lnTo>
                    <a:pt x="191078" y="104410"/>
                  </a:lnTo>
                  <a:lnTo>
                    <a:pt x="144691" y="104410"/>
                  </a:lnTo>
                  <a:cubicBezTo>
                    <a:pt x="139123" y="104390"/>
                    <a:pt x="134214" y="100741"/>
                    <a:pt x="132595" y="95413"/>
                  </a:cubicBezTo>
                  <a:lnTo>
                    <a:pt x="119498" y="54425"/>
                  </a:lnTo>
                  <a:lnTo>
                    <a:pt x="106402" y="95813"/>
                  </a:lnTo>
                  <a:cubicBezTo>
                    <a:pt x="104723" y="101101"/>
                    <a:pt x="99854" y="104730"/>
                    <a:pt x="94306" y="10481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4FFBA1CD-6F51-0020-422C-65BD4D95B77A}"/>
                </a:ext>
              </a:extLst>
            </p:cNvPr>
            <p:cNvSpPr/>
            <p:nvPr/>
          </p:nvSpPr>
          <p:spPr>
            <a:xfrm>
              <a:off x="7547568" y="5319401"/>
              <a:ext cx="252016" cy="157370"/>
            </a:xfrm>
            <a:custGeom>
              <a:avLst/>
              <a:gdLst>
                <a:gd name="connsiteX0" fmla="*/ 231670 w 252016"/>
                <a:gd name="connsiteY0" fmla="*/ 157117 h 157370"/>
                <a:gd name="connsiteX1" fmla="*/ 226572 w 252016"/>
                <a:gd name="connsiteY1" fmla="*/ 156118 h 157370"/>
                <a:gd name="connsiteX2" fmla="*/ 158092 w 252016"/>
                <a:gd name="connsiteY2" fmla="*/ 123827 h 157370"/>
                <a:gd name="connsiteX3" fmla="*/ 125801 w 252016"/>
                <a:gd name="connsiteY3" fmla="*/ 98634 h 157370"/>
                <a:gd name="connsiteX4" fmla="*/ 93610 w 252016"/>
                <a:gd name="connsiteY4" fmla="*/ 123827 h 157370"/>
                <a:gd name="connsiteX5" fmla="*/ 25030 w 252016"/>
                <a:gd name="connsiteY5" fmla="*/ 155118 h 157370"/>
                <a:gd name="connsiteX6" fmla="*/ 15033 w 252016"/>
                <a:gd name="connsiteY6" fmla="*/ 155118 h 157370"/>
                <a:gd name="connsiteX7" fmla="*/ 8035 w 252016"/>
                <a:gd name="connsiteY7" fmla="*/ 149020 h 157370"/>
                <a:gd name="connsiteX8" fmla="*/ 51232 w 252016"/>
                <a:gd name="connsiteY8" fmla="*/ 32194 h 157370"/>
                <a:gd name="connsiteX9" fmla="*/ 51322 w 252016"/>
                <a:gd name="connsiteY9" fmla="*/ 32153 h 157370"/>
                <a:gd name="connsiteX10" fmla="*/ 119903 w 252016"/>
                <a:gd name="connsiteY10" fmla="*/ 862 h 157370"/>
                <a:gd name="connsiteX11" fmla="*/ 125901 w 252016"/>
                <a:gd name="connsiteY11" fmla="*/ -137 h 157370"/>
                <a:gd name="connsiteX12" fmla="*/ 131999 w 252016"/>
                <a:gd name="connsiteY12" fmla="*/ 862 h 157370"/>
                <a:gd name="connsiteX13" fmla="*/ 200479 w 252016"/>
                <a:gd name="connsiteY13" fmla="*/ 32153 h 157370"/>
                <a:gd name="connsiteX14" fmla="*/ 251965 w 252016"/>
                <a:gd name="connsiteY14" fmla="*/ 112730 h 157370"/>
                <a:gd name="connsiteX15" fmla="*/ 243867 w 252016"/>
                <a:gd name="connsiteY15" fmla="*/ 150119 h 157370"/>
                <a:gd name="connsiteX16" fmla="*/ 231670 w 252016"/>
                <a:gd name="connsiteY16" fmla="*/ 157117 h 157370"/>
                <a:gd name="connsiteX17" fmla="*/ 125801 w 252016"/>
                <a:gd name="connsiteY17" fmla="*/ 61345 h 157370"/>
                <a:gd name="connsiteX18" fmla="*/ 136898 w 252016"/>
                <a:gd name="connsiteY18" fmla="*/ 69442 h 157370"/>
                <a:gd name="connsiteX19" fmla="*/ 168189 w 252016"/>
                <a:gd name="connsiteY19" fmla="*/ 101733 h 157370"/>
                <a:gd name="connsiteX20" fmla="*/ 224573 w 252016"/>
                <a:gd name="connsiteY20" fmla="*/ 127926 h 157370"/>
                <a:gd name="connsiteX21" fmla="*/ 226572 w 252016"/>
                <a:gd name="connsiteY21" fmla="*/ 113830 h 157370"/>
                <a:gd name="connsiteX22" fmla="*/ 190382 w 252016"/>
                <a:gd name="connsiteY22" fmla="*/ 56346 h 157370"/>
                <a:gd name="connsiteX23" fmla="*/ 127800 w 252016"/>
                <a:gd name="connsiteY23" fmla="*/ 27055 h 157370"/>
                <a:gd name="connsiteX24" fmla="*/ 125801 w 252016"/>
                <a:gd name="connsiteY24" fmla="*/ 27055 h 157370"/>
                <a:gd name="connsiteX25" fmla="*/ 63319 w 252016"/>
                <a:gd name="connsiteY25" fmla="*/ 56346 h 157370"/>
                <a:gd name="connsiteX26" fmla="*/ 28029 w 252016"/>
                <a:gd name="connsiteY26" fmla="*/ 127926 h 157370"/>
                <a:gd name="connsiteX27" fmla="*/ 84513 w 252016"/>
                <a:gd name="connsiteY27" fmla="*/ 101733 h 157370"/>
                <a:gd name="connsiteX28" fmla="*/ 115704 w 252016"/>
                <a:gd name="connsiteY28" fmla="*/ 69442 h 157370"/>
                <a:gd name="connsiteX29" fmla="*/ 125801 w 252016"/>
                <a:gd name="connsiteY29" fmla="*/ 61345 h 15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2016" h="157370">
                  <a:moveTo>
                    <a:pt x="231670" y="157117"/>
                  </a:moveTo>
                  <a:cubicBezTo>
                    <a:pt x="229911" y="157367"/>
                    <a:pt x="228111" y="157017"/>
                    <a:pt x="226572" y="156118"/>
                  </a:cubicBezTo>
                  <a:lnTo>
                    <a:pt x="158092" y="123827"/>
                  </a:lnTo>
                  <a:cubicBezTo>
                    <a:pt x="145535" y="118018"/>
                    <a:pt x="134489" y="109401"/>
                    <a:pt x="125801" y="98634"/>
                  </a:cubicBezTo>
                  <a:cubicBezTo>
                    <a:pt x="117463" y="109701"/>
                    <a:pt x="106357" y="118389"/>
                    <a:pt x="93610" y="123827"/>
                  </a:cubicBezTo>
                  <a:lnTo>
                    <a:pt x="25030" y="155118"/>
                  </a:lnTo>
                  <a:cubicBezTo>
                    <a:pt x="21861" y="156597"/>
                    <a:pt x="18202" y="156597"/>
                    <a:pt x="15033" y="155118"/>
                  </a:cubicBezTo>
                  <a:cubicBezTo>
                    <a:pt x="11844" y="154358"/>
                    <a:pt x="9225" y="152079"/>
                    <a:pt x="8035" y="149020"/>
                  </a:cubicBezTo>
                  <a:cubicBezTo>
                    <a:pt x="-12299" y="104833"/>
                    <a:pt x="7045" y="52528"/>
                    <a:pt x="51232" y="32194"/>
                  </a:cubicBezTo>
                  <a:cubicBezTo>
                    <a:pt x="51262" y="32183"/>
                    <a:pt x="51292" y="32164"/>
                    <a:pt x="51322" y="32153"/>
                  </a:cubicBezTo>
                  <a:lnTo>
                    <a:pt x="119903" y="862"/>
                  </a:lnTo>
                  <a:cubicBezTo>
                    <a:pt x="121792" y="53"/>
                    <a:pt x="123851" y="-297"/>
                    <a:pt x="125901" y="-137"/>
                  </a:cubicBezTo>
                  <a:cubicBezTo>
                    <a:pt x="127980" y="-297"/>
                    <a:pt x="130080" y="53"/>
                    <a:pt x="131999" y="862"/>
                  </a:cubicBezTo>
                  <a:lnTo>
                    <a:pt x="200479" y="32153"/>
                  </a:lnTo>
                  <a:cubicBezTo>
                    <a:pt x="232030" y="46509"/>
                    <a:pt x="252194" y="78070"/>
                    <a:pt x="251965" y="112730"/>
                  </a:cubicBezTo>
                  <a:cubicBezTo>
                    <a:pt x="251795" y="125607"/>
                    <a:pt x="249035" y="138323"/>
                    <a:pt x="243867" y="150119"/>
                  </a:cubicBezTo>
                  <a:cubicBezTo>
                    <a:pt x="241358" y="154468"/>
                    <a:pt x="236699" y="157147"/>
                    <a:pt x="231670" y="157117"/>
                  </a:cubicBezTo>
                  <a:close/>
                  <a:moveTo>
                    <a:pt x="125801" y="61345"/>
                  </a:moveTo>
                  <a:cubicBezTo>
                    <a:pt x="130860" y="61355"/>
                    <a:pt x="135338" y="64624"/>
                    <a:pt x="136898" y="69442"/>
                  </a:cubicBezTo>
                  <a:cubicBezTo>
                    <a:pt x="143186" y="83559"/>
                    <a:pt x="154273" y="94995"/>
                    <a:pt x="168189" y="101733"/>
                  </a:cubicBezTo>
                  <a:lnTo>
                    <a:pt x="224573" y="127926"/>
                  </a:lnTo>
                  <a:cubicBezTo>
                    <a:pt x="225722" y="123307"/>
                    <a:pt x="226392" y="118588"/>
                    <a:pt x="226572" y="113830"/>
                  </a:cubicBezTo>
                  <a:cubicBezTo>
                    <a:pt x="226612" y="89287"/>
                    <a:pt x="212526" y="66924"/>
                    <a:pt x="190382" y="56346"/>
                  </a:cubicBezTo>
                  <a:lnTo>
                    <a:pt x="127800" y="27055"/>
                  </a:lnTo>
                  <a:lnTo>
                    <a:pt x="125801" y="27055"/>
                  </a:lnTo>
                  <a:lnTo>
                    <a:pt x="63319" y="56346"/>
                  </a:lnTo>
                  <a:cubicBezTo>
                    <a:pt x="36567" y="69323"/>
                    <a:pt x="22031" y="98804"/>
                    <a:pt x="28029" y="127926"/>
                  </a:cubicBezTo>
                  <a:lnTo>
                    <a:pt x="84513" y="101733"/>
                  </a:lnTo>
                  <a:cubicBezTo>
                    <a:pt x="98629" y="95315"/>
                    <a:pt x="109776" y="83769"/>
                    <a:pt x="115704" y="69442"/>
                  </a:cubicBezTo>
                  <a:cubicBezTo>
                    <a:pt x="116634" y="64634"/>
                    <a:pt x="120902" y="61205"/>
                    <a:pt x="125801" y="6134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3C48915-94AD-3434-2AA8-C93DE63956BB}"/>
                </a:ext>
              </a:extLst>
            </p:cNvPr>
            <p:cNvSpPr/>
            <p:nvPr/>
          </p:nvSpPr>
          <p:spPr>
            <a:xfrm>
              <a:off x="7880859" y="5676236"/>
              <a:ext cx="24653" cy="26292"/>
            </a:xfrm>
            <a:custGeom>
              <a:avLst/>
              <a:gdLst>
                <a:gd name="connsiteX0" fmla="*/ 13046 w 24653"/>
                <a:gd name="connsiteY0" fmla="*/ 26117 h 26292"/>
                <a:gd name="connsiteX1" fmla="*/ 13046 w 24653"/>
                <a:gd name="connsiteY1" fmla="*/ 26117 h 26292"/>
                <a:gd name="connsiteX2" fmla="*/ -50 w 24653"/>
                <a:gd name="connsiteY2" fmla="*/ 12921 h 26292"/>
                <a:gd name="connsiteX3" fmla="*/ -50 w 24653"/>
                <a:gd name="connsiteY3" fmla="*/ 11921 h 26292"/>
                <a:gd name="connsiteX4" fmla="*/ 12046 w 24653"/>
                <a:gd name="connsiteY4" fmla="*/ -175 h 26292"/>
                <a:gd name="connsiteX5" fmla="*/ 12046 w 24653"/>
                <a:gd name="connsiteY5" fmla="*/ -175 h 26292"/>
                <a:gd name="connsiteX6" fmla="*/ 24153 w 24653"/>
                <a:gd name="connsiteY6" fmla="*/ 12701 h 26292"/>
                <a:gd name="connsiteX7" fmla="*/ 24143 w 24653"/>
                <a:gd name="connsiteY7" fmla="*/ 12921 h 26292"/>
                <a:gd name="connsiteX8" fmla="*/ 24143 w 24653"/>
                <a:gd name="connsiteY8" fmla="*/ 14021 h 26292"/>
                <a:gd name="connsiteX9" fmla="*/ 13046 w 24653"/>
                <a:gd name="connsiteY9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53" h="26292">
                  <a:moveTo>
                    <a:pt x="13046" y="26117"/>
                  </a:moveTo>
                  <a:lnTo>
                    <a:pt x="13046" y="26117"/>
                  </a:lnTo>
                  <a:cubicBezTo>
                    <a:pt x="5838" y="25958"/>
                    <a:pt x="60" y="20129"/>
                    <a:pt x="-50" y="12921"/>
                  </a:cubicBezTo>
                  <a:lnTo>
                    <a:pt x="-50" y="11921"/>
                  </a:lnTo>
                  <a:cubicBezTo>
                    <a:pt x="60" y="5283"/>
                    <a:pt x="5408" y="-65"/>
                    <a:pt x="12046" y="-175"/>
                  </a:cubicBezTo>
                  <a:lnTo>
                    <a:pt x="12046" y="-175"/>
                  </a:lnTo>
                  <a:cubicBezTo>
                    <a:pt x="18944" y="35"/>
                    <a:pt x="24363" y="5803"/>
                    <a:pt x="24153" y="12701"/>
                  </a:cubicBezTo>
                  <a:cubicBezTo>
                    <a:pt x="24153" y="12771"/>
                    <a:pt x="24143" y="12851"/>
                    <a:pt x="24143" y="12921"/>
                  </a:cubicBezTo>
                  <a:lnTo>
                    <a:pt x="24143" y="14021"/>
                  </a:lnTo>
                  <a:cubicBezTo>
                    <a:pt x="26342" y="21019"/>
                    <a:pt x="20344" y="26117"/>
                    <a:pt x="13046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F854E606-BD71-ACDB-6804-7CDF6B87A17C}"/>
                </a:ext>
              </a:extLst>
            </p:cNvPr>
            <p:cNvSpPr/>
            <p:nvPr/>
          </p:nvSpPr>
          <p:spPr>
            <a:xfrm>
              <a:off x="7691613" y="5511984"/>
              <a:ext cx="275920" cy="405182"/>
            </a:xfrm>
            <a:custGeom>
              <a:avLst/>
              <a:gdLst>
                <a:gd name="connsiteX0" fmla="*/ 123914 w 275920"/>
                <a:gd name="connsiteY0" fmla="*/ 405008 h 405182"/>
                <a:gd name="connsiteX1" fmla="*/ 123914 w 275920"/>
                <a:gd name="connsiteY1" fmla="*/ 405008 h 405182"/>
                <a:gd name="connsiteX2" fmla="*/ 13046 w 275920"/>
                <a:gd name="connsiteY2" fmla="*/ 404008 h 405182"/>
                <a:gd name="connsiteX3" fmla="*/ 3949 w 275920"/>
                <a:gd name="connsiteY3" fmla="*/ 400009 h 405182"/>
                <a:gd name="connsiteX4" fmla="*/ -50 w 275920"/>
                <a:gd name="connsiteY4" fmla="*/ 390912 h 405182"/>
                <a:gd name="connsiteX5" fmla="*/ 950 w 275920"/>
                <a:gd name="connsiteY5" fmla="*/ 314334 h 405182"/>
                <a:gd name="connsiteX6" fmla="*/ 27142 w 275920"/>
                <a:gd name="connsiteY6" fmla="*/ 258850 h 405182"/>
                <a:gd name="connsiteX7" fmla="*/ 151107 w 275920"/>
                <a:gd name="connsiteY7" fmla="*/ 157079 h 405182"/>
                <a:gd name="connsiteX8" fmla="*/ 176299 w 275920"/>
                <a:gd name="connsiteY8" fmla="*/ 147982 h 405182"/>
                <a:gd name="connsiteX9" fmla="*/ 189396 w 275920"/>
                <a:gd name="connsiteY9" fmla="*/ 149981 h 405182"/>
                <a:gd name="connsiteX10" fmla="*/ 191395 w 275920"/>
                <a:gd name="connsiteY10" fmla="*/ 42113 h 405182"/>
                <a:gd name="connsiteX11" fmla="*/ 233783 w 275920"/>
                <a:gd name="connsiteY11" fmla="*/ -175 h 405182"/>
                <a:gd name="connsiteX12" fmla="*/ 233783 w 275920"/>
                <a:gd name="connsiteY12" fmla="*/ -175 h 405182"/>
                <a:gd name="connsiteX13" fmla="*/ 263774 w 275920"/>
                <a:gd name="connsiteY13" fmla="*/ 12921 h 405182"/>
                <a:gd name="connsiteX14" fmla="*/ 275870 w 275920"/>
                <a:gd name="connsiteY14" fmla="*/ 42913 h 405182"/>
                <a:gd name="connsiteX15" fmla="*/ 273871 w 275920"/>
                <a:gd name="connsiteY15" fmla="*/ 195068 h 405182"/>
                <a:gd name="connsiteX16" fmla="*/ 236582 w 275920"/>
                <a:gd name="connsiteY16" fmla="*/ 275045 h 405182"/>
                <a:gd name="connsiteX17" fmla="*/ 135811 w 275920"/>
                <a:gd name="connsiteY17" fmla="*/ 360721 h 405182"/>
                <a:gd name="connsiteX18" fmla="*/ 135811 w 275920"/>
                <a:gd name="connsiteY18" fmla="*/ 392012 h 405182"/>
                <a:gd name="connsiteX19" fmla="*/ 125064 w 275920"/>
                <a:gd name="connsiteY19" fmla="*/ 404958 h 405182"/>
                <a:gd name="connsiteX20" fmla="*/ 123914 w 275920"/>
                <a:gd name="connsiteY20" fmla="*/ 405008 h 405182"/>
                <a:gd name="connsiteX21" fmla="*/ 26143 w 275920"/>
                <a:gd name="connsiteY21" fmla="*/ 378815 h 405182"/>
                <a:gd name="connsiteX22" fmla="*/ 111818 w 275920"/>
                <a:gd name="connsiteY22" fmla="*/ 379816 h 405182"/>
                <a:gd name="connsiteX23" fmla="*/ 111818 w 275920"/>
                <a:gd name="connsiteY23" fmla="*/ 355622 h 405182"/>
                <a:gd name="connsiteX24" fmla="*/ 115817 w 275920"/>
                <a:gd name="connsiteY24" fmla="*/ 346525 h 405182"/>
                <a:gd name="connsiteX25" fmla="*/ 220686 w 275920"/>
                <a:gd name="connsiteY25" fmla="*/ 256551 h 405182"/>
                <a:gd name="connsiteX26" fmla="*/ 248878 w 275920"/>
                <a:gd name="connsiteY26" fmla="*/ 195068 h 405182"/>
                <a:gd name="connsiteX27" fmla="*/ 250878 w 275920"/>
                <a:gd name="connsiteY27" fmla="*/ 42913 h 405182"/>
                <a:gd name="connsiteX28" fmla="*/ 233783 w 275920"/>
                <a:gd name="connsiteY28" fmla="*/ 25717 h 405182"/>
                <a:gd name="connsiteX29" fmla="*/ 233783 w 275920"/>
                <a:gd name="connsiteY29" fmla="*/ 25717 h 405182"/>
                <a:gd name="connsiteX30" fmla="*/ 216588 w 275920"/>
                <a:gd name="connsiteY30" fmla="*/ 42913 h 405182"/>
                <a:gd name="connsiteX31" fmla="*/ 215588 w 275920"/>
                <a:gd name="connsiteY31" fmla="*/ 177974 h 405182"/>
                <a:gd name="connsiteX32" fmla="*/ 205591 w 275920"/>
                <a:gd name="connsiteY32" fmla="*/ 190070 h 405182"/>
                <a:gd name="connsiteX33" fmla="*/ 191495 w 275920"/>
                <a:gd name="connsiteY33" fmla="*/ 182972 h 405182"/>
                <a:gd name="connsiteX34" fmla="*/ 187496 w 275920"/>
                <a:gd name="connsiteY34" fmla="*/ 176874 h 405182"/>
                <a:gd name="connsiteX35" fmla="*/ 178399 w 275920"/>
                <a:gd name="connsiteY35" fmla="*/ 173875 h 405182"/>
                <a:gd name="connsiteX36" fmla="*/ 169401 w 275920"/>
                <a:gd name="connsiteY36" fmla="*/ 176874 h 405182"/>
                <a:gd name="connsiteX37" fmla="*/ 44237 w 275920"/>
                <a:gd name="connsiteY37" fmla="*/ 278044 h 405182"/>
                <a:gd name="connsiteX38" fmla="*/ 27142 w 275920"/>
                <a:gd name="connsiteY38" fmla="*/ 314334 h 40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5920" h="405182">
                  <a:moveTo>
                    <a:pt x="123914" y="405008"/>
                  </a:moveTo>
                  <a:lnTo>
                    <a:pt x="123914" y="405008"/>
                  </a:lnTo>
                  <a:lnTo>
                    <a:pt x="13046" y="404008"/>
                  </a:lnTo>
                  <a:cubicBezTo>
                    <a:pt x="9587" y="403998"/>
                    <a:pt x="6288" y="402549"/>
                    <a:pt x="3949" y="400009"/>
                  </a:cubicBezTo>
                  <a:cubicBezTo>
                    <a:pt x="1649" y="397500"/>
                    <a:pt x="240" y="394301"/>
                    <a:pt x="-50" y="390912"/>
                  </a:cubicBezTo>
                  <a:lnTo>
                    <a:pt x="950" y="314334"/>
                  </a:lnTo>
                  <a:cubicBezTo>
                    <a:pt x="1120" y="292891"/>
                    <a:pt x="10697" y="272606"/>
                    <a:pt x="27142" y="258850"/>
                  </a:cubicBezTo>
                  <a:lnTo>
                    <a:pt x="151107" y="157079"/>
                  </a:lnTo>
                  <a:cubicBezTo>
                    <a:pt x="158144" y="151131"/>
                    <a:pt x="167082" y="147902"/>
                    <a:pt x="176299" y="147982"/>
                  </a:cubicBezTo>
                  <a:cubicBezTo>
                    <a:pt x="180728" y="148162"/>
                    <a:pt x="185117" y="148832"/>
                    <a:pt x="189396" y="149981"/>
                  </a:cubicBezTo>
                  <a:lnTo>
                    <a:pt x="191395" y="42113"/>
                  </a:lnTo>
                  <a:cubicBezTo>
                    <a:pt x="191615" y="18809"/>
                    <a:pt x="210479" y="-15"/>
                    <a:pt x="233783" y="-175"/>
                  </a:cubicBezTo>
                  <a:lnTo>
                    <a:pt x="233783" y="-175"/>
                  </a:lnTo>
                  <a:cubicBezTo>
                    <a:pt x="245109" y="95"/>
                    <a:pt x="255876" y="4803"/>
                    <a:pt x="263774" y="12921"/>
                  </a:cubicBezTo>
                  <a:cubicBezTo>
                    <a:pt x="271582" y="20949"/>
                    <a:pt x="275930" y="31716"/>
                    <a:pt x="275870" y="42913"/>
                  </a:cubicBezTo>
                  <a:lnTo>
                    <a:pt x="273871" y="195068"/>
                  </a:lnTo>
                  <a:cubicBezTo>
                    <a:pt x="273791" y="225910"/>
                    <a:pt x="260155" y="255161"/>
                    <a:pt x="236582" y="275045"/>
                  </a:cubicBezTo>
                  <a:lnTo>
                    <a:pt x="135811" y="360721"/>
                  </a:lnTo>
                  <a:lnTo>
                    <a:pt x="135811" y="392012"/>
                  </a:lnTo>
                  <a:cubicBezTo>
                    <a:pt x="136421" y="398550"/>
                    <a:pt x="131612" y="404348"/>
                    <a:pt x="125064" y="404958"/>
                  </a:cubicBezTo>
                  <a:cubicBezTo>
                    <a:pt x="124684" y="404988"/>
                    <a:pt x="124294" y="405008"/>
                    <a:pt x="123914" y="405008"/>
                  </a:cubicBezTo>
                  <a:close/>
                  <a:moveTo>
                    <a:pt x="26143" y="378815"/>
                  </a:moveTo>
                  <a:lnTo>
                    <a:pt x="111818" y="379816"/>
                  </a:lnTo>
                  <a:lnTo>
                    <a:pt x="111818" y="355622"/>
                  </a:lnTo>
                  <a:cubicBezTo>
                    <a:pt x="111878" y="352173"/>
                    <a:pt x="113317" y="348904"/>
                    <a:pt x="115817" y="346525"/>
                  </a:cubicBezTo>
                  <a:lnTo>
                    <a:pt x="220686" y="256551"/>
                  </a:lnTo>
                  <a:cubicBezTo>
                    <a:pt x="238801" y="241305"/>
                    <a:pt x="249148" y="218752"/>
                    <a:pt x="248878" y="195068"/>
                  </a:cubicBezTo>
                  <a:lnTo>
                    <a:pt x="250878" y="42913"/>
                  </a:lnTo>
                  <a:cubicBezTo>
                    <a:pt x="250878" y="33455"/>
                    <a:pt x="243240" y="25778"/>
                    <a:pt x="233783" y="25717"/>
                  </a:cubicBezTo>
                  <a:lnTo>
                    <a:pt x="233783" y="25717"/>
                  </a:lnTo>
                  <a:cubicBezTo>
                    <a:pt x="224395" y="25977"/>
                    <a:pt x="216847" y="33525"/>
                    <a:pt x="216588" y="42913"/>
                  </a:cubicBezTo>
                  <a:lnTo>
                    <a:pt x="215588" y="177974"/>
                  </a:lnTo>
                  <a:cubicBezTo>
                    <a:pt x="215678" y="183912"/>
                    <a:pt x="211439" y="189040"/>
                    <a:pt x="205591" y="190070"/>
                  </a:cubicBezTo>
                  <a:cubicBezTo>
                    <a:pt x="199832" y="191160"/>
                    <a:pt x="194054" y="188250"/>
                    <a:pt x="191495" y="182972"/>
                  </a:cubicBezTo>
                  <a:cubicBezTo>
                    <a:pt x="190495" y="180743"/>
                    <a:pt x="189146" y="178683"/>
                    <a:pt x="187496" y="176874"/>
                  </a:cubicBezTo>
                  <a:cubicBezTo>
                    <a:pt x="184837" y="174984"/>
                    <a:pt x="181668" y="173934"/>
                    <a:pt x="178399" y="173875"/>
                  </a:cubicBezTo>
                  <a:cubicBezTo>
                    <a:pt x="175140" y="173795"/>
                    <a:pt x="171961" y="174854"/>
                    <a:pt x="169401" y="176874"/>
                  </a:cubicBezTo>
                  <a:lnTo>
                    <a:pt x="44237" y="278044"/>
                  </a:lnTo>
                  <a:cubicBezTo>
                    <a:pt x="33300" y="286892"/>
                    <a:pt x="27002" y="300258"/>
                    <a:pt x="27142" y="3143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D2678C54-458E-B097-87D6-A537A8E99E23}"/>
                </a:ext>
              </a:extLst>
            </p:cNvPr>
            <p:cNvSpPr/>
            <p:nvPr/>
          </p:nvSpPr>
          <p:spPr>
            <a:xfrm>
              <a:off x="7796164" y="5675457"/>
              <a:ext cx="115040" cy="128858"/>
            </a:xfrm>
            <a:custGeom>
              <a:avLst/>
              <a:gdLst>
                <a:gd name="connsiteX0" fmla="*/ 12266 w 115040"/>
                <a:gd name="connsiteY0" fmla="*/ 128667 h 128858"/>
                <a:gd name="connsiteX1" fmla="*/ 3269 w 115040"/>
                <a:gd name="connsiteY1" fmla="*/ 124568 h 128858"/>
                <a:gd name="connsiteX2" fmla="*/ 4088 w 115040"/>
                <a:gd name="connsiteY2" fmla="*/ 106634 h 128858"/>
                <a:gd name="connsiteX3" fmla="*/ 4268 w 115040"/>
                <a:gd name="connsiteY3" fmla="*/ 106473 h 128858"/>
                <a:gd name="connsiteX4" fmla="*/ 84245 w 115040"/>
                <a:gd name="connsiteY4" fmla="*/ 34894 h 128858"/>
                <a:gd name="connsiteX5" fmla="*/ 88244 w 115040"/>
                <a:gd name="connsiteY5" fmla="*/ 17799 h 128858"/>
                <a:gd name="connsiteX6" fmla="*/ 94003 w 115040"/>
                <a:gd name="connsiteY6" fmla="*/ 1094 h 128858"/>
                <a:gd name="connsiteX7" fmla="*/ 110708 w 115040"/>
                <a:gd name="connsiteY7" fmla="*/ 6853 h 128858"/>
                <a:gd name="connsiteX8" fmla="*/ 111437 w 115040"/>
                <a:gd name="connsiteY8" fmla="*/ 8702 h 128858"/>
                <a:gd name="connsiteX9" fmla="*/ 101440 w 115040"/>
                <a:gd name="connsiteY9" fmla="*/ 54089 h 128858"/>
                <a:gd name="connsiteX10" fmla="*/ 21463 w 115040"/>
                <a:gd name="connsiteY10" fmla="*/ 125668 h 128858"/>
                <a:gd name="connsiteX11" fmla="*/ 12266 w 115040"/>
                <a:gd name="connsiteY11" fmla="*/ 128667 h 12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040" h="128858">
                  <a:moveTo>
                    <a:pt x="12266" y="128667"/>
                  </a:moveTo>
                  <a:cubicBezTo>
                    <a:pt x="8777" y="128857"/>
                    <a:pt x="5418" y="127318"/>
                    <a:pt x="3269" y="124568"/>
                  </a:cubicBezTo>
                  <a:cubicBezTo>
                    <a:pt x="-1460" y="119390"/>
                    <a:pt x="-1090" y="111362"/>
                    <a:pt x="4088" y="106634"/>
                  </a:cubicBezTo>
                  <a:cubicBezTo>
                    <a:pt x="4148" y="106584"/>
                    <a:pt x="4208" y="106524"/>
                    <a:pt x="4268" y="106473"/>
                  </a:cubicBezTo>
                  <a:lnTo>
                    <a:pt x="84245" y="34894"/>
                  </a:lnTo>
                  <a:cubicBezTo>
                    <a:pt x="89064" y="30626"/>
                    <a:pt x="90673" y="23768"/>
                    <a:pt x="88244" y="17799"/>
                  </a:cubicBezTo>
                  <a:cubicBezTo>
                    <a:pt x="85225" y="11591"/>
                    <a:pt x="87804" y="4113"/>
                    <a:pt x="94003" y="1094"/>
                  </a:cubicBezTo>
                  <a:cubicBezTo>
                    <a:pt x="100211" y="-1935"/>
                    <a:pt x="107689" y="644"/>
                    <a:pt x="110708" y="6853"/>
                  </a:cubicBezTo>
                  <a:cubicBezTo>
                    <a:pt x="110998" y="7452"/>
                    <a:pt x="111248" y="8072"/>
                    <a:pt x="111437" y="8702"/>
                  </a:cubicBezTo>
                  <a:cubicBezTo>
                    <a:pt x="118685" y="24357"/>
                    <a:pt x="114597" y="42922"/>
                    <a:pt x="101440" y="54089"/>
                  </a:cubicBezTo>
                  <a:lnTo>
                    <a:pt x="21463" y="125668"/>
                  </a:lnTo>
                  <a:cubicBezTo>
                    <a:pt x="18764" y="127568"/>
                    <a:pt x="15565" y="128617"/>
                    <a:pt x="12266" y="12866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D6EEFFE5-9118-0BDA-348D-DAD6EA28CF6A}"/>
                </a:ext>
              </a:extLst>
            </p:cNvPr>
            <p:cNvSpPr/>
            <p:nvPr/>
          </p:nvSpPr>
          <p:spPr>
            <a:xfrm>
              <a:off x="7440575" y="5676136"/>
              <a:ext cx="24264" cy="26392"/>
            </a:xfrm>
            <a:custGeom>
              <a:avLst/>
              <a:gdLst>
                <a:gd name="connsiteX0" fmla="*/ 12057 w 24264"/>
                <a:gd name="connsiteY0" fmla="*/ 26217 h 26392"/>
                <a:gd name="connsiteX1" fmla="*/ -40 w 24264"/>
                <a:gd name="connsiteY1" fmla="*/ 14121 h 26392"/>
                <a:gd name="connsiteX2" fmla="*/ -40 w 24264"/>
                <a:gd name="connsiteY2" fmla="*/ 12921 h 26392"/>
                <a:gd name="connsiteX3" fmla="*/ 12037 w 24264"/>
                <a:gd name="connsiteY3" fmla="*/ -175 h 26392"/>
                <a:gd name="connsiteX4" fmla="*/ 12057 w 24264"/>
                <a:gd name="connsiteY4" fmla="*/ -175 h 26392"/>
                <a:gd name="connsiteX5" fmla="*/ 12057 w 24264"/>
                <a:gd name="connsiteY5" fmla="*/ -175 h 26392"/>
                <a:gd name="connsiteX6" fmla="*/ 24154 w 24264"/>
                <a:gd name="connsiteY6" fmla="*/ 11922 h 26392"/>
                <a:gd name="connsiteX7" fmla="*/ 24154 w 24264"/>
                <a:gd name="connsiteY7" fmla="*/ 12921 h 26392"/>
                <a:gd name="connsiteX8" fmla="*/ 13417 w 24264"/>
                <a:gd name="connsiteY8" fmla="*/ 26058 h 26392"/>
                <a:gd name="connsiteX9" fmla="*/ 12057 w 24264"/>
                <a:gd name="connsiteY9" fmla="*/ 26117 h 2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64" h="26392">
                  <a:moveTo>
                    <a:pt x="12057" y="26217"/>
                  </a:moveTo>
                  <a:cubicBezTo>
                    <a:pt x="5419" y="26107"/>
                    <a:pt x="70" y="20759"/>
                    <a:pt x="-40" y="14121"/>
                  </a:cubicBezTo>
                  <a:lnTo>
                    <a:pt x="-40" y="12921"/>
                  </a:lnTo>
                  <a:cubicBezTo>
                    <a:pt x="-320" y="5973"/>
                    <a:pt x="5089" y="105"/>
                    <a:pt x="12037" y="-175"/>
                  </a:cubicBezTo>
                  <a:cubicBezTo>
                    <a:pt x="12047" y="-175"/>
                    <a:pt x="12047" y="-175"/>
                    <a:pt x="12057" y="-175"/>
                  </a:cubicBezTo>
                  <a:lnTo>
                    <a:pt x="12057" y="-175"/>
                  </a:lnTo>
                  <a:cubicBezTo>
                    <a:pt x="18695" y="-65"/>
                    <a:pt x="24044" y="5284"/>
                    <a:pt x="24154" y="11922"/>
                  </a:cubicBezTo>
                  <a:lnTo>
                    <a:pt x="24154" y="12921"/>
                  </a:lnTo>
                  <a:cubicBezTo>
                    <a:pt x="24813" y="19509"/>
                    <a:pt x="20015" y="25397"/>
                    <a:pt x="13417" y="26058"/>
                  </a:cubicBezTo>
                  <a:cubicBezTo>
                    <a:pt x="12967" y="26107"/>
                    <a:pt x="12507" y="26127"/>
                    <a:pt x="12057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FC5A82FC-33E3-4C14-A41A-36DCA0890C24}"/>
                </a:ext>
              </a:extLst>
            </p:cNvPr>
            <p:cNvSpPr/>
            <p:nvPr/>
          </p:nvSpPr>
          <p:spPr>
            <a:xfrm>
              <a:off x="7379103" y="5512883"/>
              <a:ext cx="274935" cy="404294"/>
            </a:xfrm>
            <a:custGeom>
              <a:avLst/>
              <a:gdLst>
                <a:gd name="connsiteX0" fmla="*/ 152206 w 274935"/>
                <a:gd name="connsiteY0" fmla="*/ 404108 h 404294"/>
                <a:gd name="connsiteX1" fmla="*/ 140110 w 274935"/>
                <a:gd name="connsiteY1" fmla="*/ 393032 h 404294"/>
                <a:gd name="connsiteX2" fmla="*/ 140110 w 274935"/>
                <a:gd name="connsiteY2" fmla="*/ 392012 h 404294"/>
                <a:gd name="connsiteX3" fmla="*/ 140110 w 274935"/>
                <a:gd name="connsiteY3" fmla="*/ 360721 h 404294"/>
                <a:gd name="connsiteX4" fmla="*/ 39239 w 274935"/>
                <a:gd name="connsiteY4" fmla="*/ 275046 h 404294"/>
                <a:gd name="connsiteX5" fmla="*/ 1949 w 274935"/>
                <a:gd name="connsiteY5" fmla="*/ 195069 h 404294"/>
                <a:gd name="connsiteX6" fmla="*/ -50 w 274935"/>
                <a:gd name="connsiteY6" fmla="*/ 42913 h 404294"/>
                <a:gd name="connsiteX7" fmla="*/ 12047 w 274935"/>
                <a:gd name="connsiteY7" fmla="*/ 12921 h 404294"/>
                <a:gd name="connsiteX8" fmla="*/ 42038 w 274935"/>
                <a:gd name="connsiteY8" fmla="*/ -175 h 404294"/>
                <a:gd name="connsiteX9" fmla="*/ 42038 w 274935"/>
                <a:gd name="connsiteY9" fmla="*/ -175 h 404294"/>
                <a:gd name="connsiteX10" fmla="*/ 84326 w 274935"/>
                <a:gd name="connsiteY10" fmla="*/ 42213 h 404294"/>
                <a:gd name="connsiteX11" fmla="*/ 85325 w 274935"/>
                <a:gd name="connsiteY11" fmla="*/ 149982 h 404294"/>
                <a:gd name="connsiteX12" fmla="*/ 98422 w 274935"/>
                <a:gd name="connsiteY12" fmla="*/ 147982 h 404294"/>
                <a:gd name="connsiteX13" fmla="*/ 123614 w 274935"/>
                <a:gd name="connsiteY13" fmla="*/ 157080 h 404294"/>
                <a:gd name="connsiteX14" fmla="*/ 247579 w 274935"/>
                <a:gd name="connsiteY14" fmla="*/ 258851 h 404294"/>
                <a:gd name="connsiteX15" fmla="*/ 273871 w 274935"/>
                <a:gd name="connsiteY15" fmla="*/ 314335 h 404294"/>
                <a:gd name="connsiteX16" fmla="*/ 274871 w 274935"/>
                <a:gd name="connsiteY16" fmla="*/ 390912 h 404294"/>
                <a:gd name="connsiteX17" fmla="*/ 270772 w 274935"/>
                <a:gd name="connsiteY17" fmla="*/ 400010 h 404294"/>
                <a:gd name="connsiteX18" fmla="*/ 261775 w 274935"/>
                <a:gd name="connsiteY18" fmla="*/ 404008 h 404294"/>
                <a:gd name="connsiteX19" fmla="*/ 42238 w 274935"/>
                <a:gd name="connsiteY19" fmla="*/ 24218 h 404294"/>
                <a:gd name="connsiteX20" fmla="*/ 30141 w 274935"/>
                <a:gd name="connsiteY20" fmla="*/ 29217 h 404294"/>
                <a:gd name="connsiteX21" fmla="*/ 25043 w 274935"/>
                <a:gd name="connsiteY21" fmla="*/ 41313 h 404294"/>
                <a:gd name="connsiteX22" fmla="*/ 27042 w 274935"/>
                <a:gd name="connsiteY22" fmla="*/ 193569 h 404294"/>
                <a:gd name="connsiteX23" fmla="*/ 55334 w 274935"/>
                <a:gd name="connsiteY23" fmla="*/ 255052 h 404294"/>
                <a:gd name="connsiteX24" fmla="*/ 160104 w 274935"/>
                <a:gd name="connsiteY24" fmla="*/ 345026 h 404294"/>
                <a:gd name="connsiteX25" fmla="*/ 164203 w 274935"/>
                <a:gd name="connsiteY25" fmla="*/ 354123 h 404294"/>
                <a:gd name="connsiteX26" fmla="*/ 164203 w 274935"/>
                <a:gd name="connsiteY26" fmla="*/ 378316 h 404294"/>
                <a:gd name="connsiteX27" fmla="*/ 249878 w 274935"/>
                <a:gd name="connsiteY27" fmla="*/ 377316 h 404294"/>
                <a:gd name="connsiteX28" fmla="*/ 248878 w 274935"/>
                <a:gd name="connsiteY28" fmla="*/ 314834 h 404294"/>
                <a:gd name="connsiteX29" fmla="*/ 231683 w 274935"/>
                <a:gd name="connsiteY29" fmla="*/ 278545 h 404294"/>
                <a:gd name="connsiteX30" fmla="*/ 107719 w 274935"/>
                <a:gd name="connsiteY30" fmla="*/ 175675 h 404294"/>
                <a:gd name="connsiteX31" fmla="*/ 98622 w 274935"/>
                <a:gd name="connsiteY31" fmla="*/ 172676 h 404294"/>
                <a:gd name="connsiteX32" fmla="*/ 89624 w 274935"/>
                <a:gd name="connsiteY32" fmla="*/ 175675 h 404294"/>
                <a:gd name="connsiteX33" fmla="*/ 85525 w 274935"/>
                <a:gd name="connsiteY33" fmla="*/ 181773 h 404294"/>
                <a:gd name="connsiteX34" fmla="*/ 71429 w 274935"/>
                <a:gd name="connsiteY34" fmla="*/ 188771 h 404294"/>
                <a:gd name="connsiteX35" fmla="*/ 61432 w 274935"/>
                <a:gd name="connsiteY35" fmla="*/ 176674 h 404294"/>
                <a:gd name="connsiteX36" fmla="*/ 59433 w 274935"/>
                <a:gd name="connsiteY36" fmla="*/ 41613 h 404294"/>
                <a:gd name="connsiteX37" fmla="*/ 42338 w 274935"/>
                <a:gd name="connsiteY37" fmla="*/ 24518 h 40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74935" h="404294">
                  <a:moveTo>
                    <a:pt x="152206" y="404108"/>
                  </a:moveTo>
                  <a:cubicBezTo>
                    <a:pt x="145808" y="404389"/>
                    <a:pt x="140390" y="399430"/>
                    <a:pt x="140110" y="393032"/>
                  </a:cubicBezTo>
                  <a:cubicBezTo>
                    <a:pt x="140090" y="392692"/>
                    <a:pt x="140090" y="392352"/>
                    <a:pt x="140110" y="392012"/>
                  </a:cubicBezTo>
                  <a:lnTo>
                    <a:pt x="140110" y="360721"/>
                  </a:lnTo>
                  <a:lnTo>
                    <a:pt x="39239" y="275046"/>
                  </a:lnTo>
                  <a:cubicBezTo>
                    <a:pt x="15865" y="255002"/>
                    <a:pt x="2279" y="225850"/>
                    <a:pt x="1949" y="195069"/>
                  </a:cubicBezTo>
                  <a:lnTo>
                    <a:pt x="-50" y="42913"/>
                  </a:lnTo>
                  <a:cubicBezTo>
                    <a:pt x="-60" y="31726"/>
                    <a:pt x="4269" y="20969"/>
                    <a:pt x="12047" y="12921"/>
                  </a:cubicBezTo>
                  <a:cubicBezTo>
                    <a:pt x="19884" y="4704"/>
                    <a:pt x="30691" y="-15"/>
                    <a:pt x="42038" y="-175"/>
                  </a:cubicBezTo>
                  <a:lnTo>
                    <a:pt x="42038" y="-175"/>
                  </a:lnTo>
                  <a:cubicBezTo>
                    <a:pt x="65361" y="-15"/>
                    <a:pt x="84216" y="18890"/>
                    <a:pt x="84326" y="42213"/>
                  </a:cubicBezTo>
                  <a:lnTo>
                    <a:pt x="85325" y="149982"/>
                  </a:lnTo>
                  <a:cubicBezTo>
                    <a:pt x="89584" y="148762"/>
                    <a:pt x="93993" y="148092"/>
                    <a:pt x="98422" y="147982"/>
                  </a:cubicBezTo>
                  <a:cubicBezTo>
                    <a:pt x="107639" y="147882"/>
                    <a:pt x="116586" y="151111"/>
                    <a:pt x="123614" y="157080"/>
                  </a:cubicBezTo>
                  <a:lnTo>
                    <a:pt x="247579" y="258851"/>
                  </a:lnTo>
                  <a:cubicBezTo>
                    <a:pt x="264294" y="272406"/>
                    <a:pt x="273961" y="292811"/>
                    <a:pt x="273871" y="314335"/>
                  </a:cubicBezTo>
                  <a:lnTo>
                    <a:pt x="274871" y="390912"/>
                  </a:lnTo>
                  <a:cubicBezTo>
                    <a:pt x="275051" y="394431"/>
                    <a:pt x="273531" y="397821"/>
                    <a:pt x="270772" y="400010"/>
                  </a:cubicBezTo>
                  <a:cubicBezTo>
                    <a:pt x="268433" y="402499"/>
                    <a:pt x="265194" y="403939"/>
                    <a:pt x="261775" y="404008"/>
                  </a:cubicBezTo>
                  <a:close/>
                  <a:moveTo>
                    <a:pt x="42238" y="24218"/>
                  </a:moveTo>
                  <a:cubicBezTo>
                    <a:pt x="37689" y="24158"/>
                    <a:pt x="33320" y="25967"/>
                    <a:pt x="30141" y="29217"/>
                  </a:cubicBezTo>
                  <a:cubicBezTo>
                    <a:pt x="27022" y="32486"/>
                    <a:pt x="25203" y="36794"/>
                    <a:pt x="25043" y="41313"/>
                  </a:cubicBezTo>
                  <a:lnTo>
                    <a:pt x="27042" y="193569"/>
                  </a:lnTo>
                  <a:cubicBezTo>
                    <a:pt x="27622" y="217082"/>
                    <a:pt x="37859" y="239316"/>
                    <a:pt x="55334" y="255052"/>
                  </a:cubicBezTo>
                  <a:lnTo>
                    <a:pt x="160104" y="345026"/>
                  </a:lnTo>
                  <a:cubicBezTo>
                    <a:pt x="162863" y="347215"/>
                    <a:pt x="164383" y="350604"/>
                    <a:pt x="164203" y="354123"/>
                  </a:cubicBezTo>
                  <a:lnTo>
                    <a:pt x="164203" y="378316"/>
                  </a:lnTo>
                  <a:lnTo>
                    <a:pt x="249878" y="377316"/>
                  </a:lnTo>
                  <a:lnTo>
                    <a:pt x="248878" y="314834"/>
                  </a:lnTo>
                  <a:cubicBezTo>
                    <a:pt x="248978" y="300748"/>
                    <a:pt x="242650" y="287382"/>
                    <a:pt x="231683" y="278545"/>
                  </a:cubicBezTo>
                  <a:lnTo>
                    <a:pt x="107719" y="175675"/>
                  </a:lnTo>
                  <a:cubicBezTo>
                    <a:pt x="105060" y="173785"/>
                    <a:pt x="101891" y="172735"/>
                    <a:pt x="98622" y="172676"/>
                  </a:cubicBezTo>
                  <a:cubicBezTo>
                    <a:pt x="95363" y="172596"/>
                    <a:pt x="92183" y="173655"/>
                    <a:pt x="89624" y="175675"/>
                  </a:cubicBezTo>
                  <a:cubicBezTo>
                    <a:pt x="87695" y="177274"/>
                    <a:pt x="86275" y="179383"/>
                    <a:pt x="85525" y="181773"/>
                  </a:cubicBezTo>
                  <a:cubicBezTo>
                    <a:pt x="83366" y="187421"/>
                    <a:pt x="77238" y="190470"/>
                    <a:pt x="71429" y="188771"/>
                  </a:cubicBezTo>
                  <a:cubicBezTo>
                    <a:pt x="65551" y="187781"/>
                    <a:pt x="61302" y="182632"/>
                    <a:pt x="61432" y="176674"/>
                  </a:cubicBezTo>
                  <a:lnTo>
                    <a:pt x="59433" y="41613"/>
                  </a:lnTo>
                  <a:cubicBezTo>
                    <a:pt x="59123" y="32306"/>
                    <a:pt x="51645" y="24828"/>
                    <a:pt x="42338" y="245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F2D97F73-7441-7DD8-867C-49AFDBC182EE}"/>
                </a:ext>
              </a:extLst>
            </p:cNvPr>
            <p:cNvSpPr/>
            <p:nvPr/>
          </p:nvSpPr>
          <p:spPr>
            <a:xfrm>
              <a:off x="7436903" y="5675457"/>
              <a:ext cx="115023" cy="128846"/>
            </a:xfrm>
            <a:custGeom>
              <a:avLst/>
              <a:gdLst>
                <a:gd name="connsiteX0" fmla="*/ 101404 w 115023"/>
                <a:gd name="connsiteY0" fmla="*/ 128668 h 128846"/>
                <a:gd name="connsiteX1" fmla="*/ 93407 w 115023"/>
                <a:gd name="connsiteY1" fmla="*/ 125669 h 128846"/>
                <a:gd name="connsiteX2" fmla="*/ 13430 w 115023"/>
                <a:gd name="connsiteY2" fmla="*/ 54089 h 128846"/>
                <a:gd name="connsiteX3" fmla="*/ 3433 w 115023"/>
                <a:gd name="connsiteY3" fmla="*/ 8702 h 128846"/>
                <a:gd name="connsiteX4" fmla="*/ 19018 w 115023"/>
                <a:gd name="connsiteY4" fmla="*/ 365 h 128846"/>
                <a:gd name="connsiteX5" fmla="*/ 27356 w 115023"/>
                <a:gd name="connsiteY5" fmla="*/ 15950 h 128846"/>
                <a:gd name="connsiteX6" fmla="*/ 26626 w 115023"/>
                <a:gd name="connsiteY6" fmla="*/ 17799 h 128846"/>
                <a:gd name="connsiteX7" fmla="*/ 30725 w 115023"/>
                <a:gd name="connsiteY7" fmla="*/ 34895 h 128846"/>
                <a:gd name="connsiteX8" fmla="*/ 110702 w 115023"/>
                <a:gd name="connsiteY8" fmla="*/ 106474 h 128846"/>
                <a:gd name="connsiteX9" fmla="*/ 111721 w 115023"/>
                <a:gd name="connsiteY9" fmla="*/ 124538 h 128846"/>
                <a:gd name="connsiteX10" fmla="*/ 111701 w 115023"/>
                <a:gd name="connsiteY10" fmla="*/ 124568 h 128846"/>
                <a:gd name="connsiteX11" fmla="*/ 101404 w 115023"/>
                <a:gd name="connsiteY11" fmla="*/ 128668 h 12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023" h="128846">
                  <a:moveTo>
                    <a:pt x="101404" y="128668"/>
                  </a:moveTo>
                  <a:cubicBezTo>
                    <a:pt x="98455" y="128747"/>
                    <a:pt x="95586" y="127667"/>
                    <a:pt x="93407" y="125669"/>
                  </a:cubicBezTo>
                  <a:lnTo>
                    <a:pt x="13430" y="54089"/>
                  </a:lnTo>
                  <a:cubicBezTo>
                    <a:pt x="373" y="42872"/>
                    <a:pt x="-3705" y="24368"/>
                    <a:pt x="3433" y="8702"/>
                  </a:cubicBezTo>
                  <a:cubicBezTo>
                    <a:pt x="5432" y="2094"/>
                    <a:pt x="12410" y="-1635"/>
                    <a:pt x="19018" y="365"/>
                  </a:cubicBezTo>
                  <a:cubicBezTo>
                    <a:pt x="25616" y="2364"/>
                    <a:pt x="29355" y="9342"/>
                    <a:pt x="27356" y="15950"/>
                  </a:cubicBezTo>
                  <a:cubicBezTo>
                    <a:pt x="27156" y="16579"/>
                    <a:pt x="26916" y="17199"/>
                    <a:pt x="26626" y="17799"/>
                  </a:cubicBezTo>
                  <a:cubicBezTo>
                    <a:pt x="24406" y="23798"/>
                    <a:pt x="26016" y="30556"/>
                    <a:pt x="30725" y="34895"/>
                  </a:cubicBezTo>
                  <a:lnTo>
                    <a:pt x="110702" y="106474"/>
                  </a:lnTo>
                  <a:cubicBezTo>
                    <a:pt x="115970" y="111182"/>
                    <a:pt x="116430" y="119270"/>
                    <a:pt x="111721" y="124538"/>
                  </a:cubicBezTo>
                  <a:cubicBezTo>
                    <a:pt x="111721" y="124549"/>
                    <a:pt x="111711" y="124559"/>
                    <a:pt x="111701" y="124568"/>
                  </a:cubicBezTo>
                  <a:cubicBezTo>
                    <a:pt x="108812" y="127038"/>
                    <a:pt x="105193" y="128478"/>
                    <a:pt x="101404" y="12866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82C0C7A2-49F8-3431-07AE-ABE5860CAA86}"/>
                </a:ext>
              </a:extLst>
            </p:cNvPr>
            <p:cNvSpPr/>
            <p:nvPr/>
          </p:nvSpPr>
          <p:spPr>
            <a:xfrm>
              <a:off x="7401297" y="5400116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3 h 76577"/>
                <a:gd name="connsiteX2" fmla="*/ 38239 w 76577"/>
                <a:gd name="connsiteY2" fmla="*/ -175 h 76577"/>
                <a:gd name="connsiteX3" fmla="*/ 76528 w 76577"/>
                <a:gd name="connsiteY3" fmla="*/ 38113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3 h 76577"/>
                <a:gd name="connsiteX7" fmla="*/ 38239 w 76577"/>
                <a:gd name="connsiteY7" fmla="*/ 52609 h 76577"/>
                <a:gd name="connsiteX8" fmla="*/ 51335 w 76577"/>
                <a:gd name="connsiteY8" fmla="*/ 39513 h 76577"/>
                <a:gd name="connsiteX9" fmla="*/ 38239 w 76577"/>
                <a:gd name="connsiteY9" fmla="*/ 260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3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3"/>
                  </a:cubicBezTo>
                  <a:cubicBezTo>
                    <a:pt x="76208" y="59128"/>
                    <a:pt x="59253" y="7608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75"/>
                    <a:pt x="25143" y="39513"/>
                  </a:cubicBezTo>
                  <a:cubicBezTo>
                    <a:pt x="25143" y="46741"/>
                    <a:pt x="31011" y="52609"/>
                    <a:pt x="38239" y="52609"/>
                  </a:cubicBezTo>
                  <a:cubicBezTo>
                    <a:pt x="45467" y="52609"/>
                    <a:pt x="51335" y="46741"/>
                    <a:pt x="51335" y="39513"/>
                  </a:cubicBezTo>
                  <a:cubicBezTo>
                    <a:pt x="51135" y="32295"/>
                    <a:pt x="45447" y="2642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EB9D564B-3DAC-67DC-C85F-8A1DCD54D058}"/>
                </a:ext>
              </a:extLst>
            </p:cNvPr>
            <p:cNvSpPr/>
            <p:nvPr/>
          </p:nvSpPr>
          <p:spPr>
            <a:xfrm>
              <a:off x="7855165" y="5324437"/>
              <a:ext cx="88776" cy="88775"/>
            </a:xfrm>
            <a:custGeom>
              <a:avLst/>
              <a:gdLst>
                <a:gd name="connsiteX0" fmla="*/ 44038 w 88776"/>
                <a:gd name="connsiteY0" fmla="*/ 88600 h 88775"/>
                <a:gd name="connsiteX1" fmla="*/ -49 w 88776"/>
                <a:gd name="connsiteY1" fmla="*/ 43913 h 88775"/>
                <a:gd name="connsiteX2" fmla="*/ 44648 w 88776"/>
                <a:gd name="connsiteY2" fmla="*/ -174 h 88775"/>
                <a:gd name="connsiteX3" fmla="*/ 88725 w 88776"/>
                <a:gd name="connsiteY3" fmla="*/ 44513 h 88775"/>
                <a:gd name="connsiteX4" fmla="*/ 88725 w 88776"/>
                <a:gd name="connsiteY4" fmla="*/ 44713 h 88775"/>
                <a:gd name="connsiteX5" fmla="*/ 44038 w 88776"/>
                <a:gd name="connsiteY5" fmla="*/ 88600 h 88775"/>
                <a:gd name="connsiteX6" fmla="*/ 44038 w 88776"/>
                <a:gd name="connsiteY6" fmla="*/ 26118 h 88775"/>
                <a:gd name="connsiteX7" fmla="*/ 24744 w 88776"/>
                <a:gd name="connsiteY7" fmla="*/ 45213 h 88775"/>
                <a:gd name="connsiteX8" fmla="*/ 43838 w 88776"/>
                <a:gd name="connsiteY8" fmla="*/ 64507 h 88775"/>
                <a:gd name="connsiteX9" fmla="*/ 63133 w 88776"/>
                <a:gd name="connsiteY9" fmla="*/ 45413 h 88775"/>
                <a:gd name="connsiteX10" fmla="*/ 63133 w 88776"/>
                <a:gd name="connsiteY10" fmla="*/ 45213 h 88775"/>
                <a:gd name="connsiteX11" fmla="*/ 44038 w 88776"/>
                <a:gd name="connsiteY11" fmla="*/ 26118 h 8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6" h="88775">
                  <a:moveTo>
                    <a:pt x="44038" y="88600"/>
                  </a:moveTo>
                  <a:cubicBezTo>
                    <a:pt x="19525" y="88430"/>
                    <a:pt x="-209" y="68426"/>
                    <a:pt x="-49" y="43913"/>
                  </a:cubicBezTo>
                  <a:cubicBezTo>
                    <a:pt x="121" y="19400"/>
                    <a:pt x="20125" y="-334"/>
                    <a:pt x="44648" y="-174"/>
                  </a:cubicBezTo>
                  <a:cubicBezTo>
                    <a:pt x="69161" y="-4"/>
                    <a:pt x="88895" y="20000"/>
                    <a:pt x="88725" y="44513"/>
                  </a:cubicBezTo>
                  <a:cubicBezTo>
                    <a:pt x="88725" y="44583"/>
                    <a:pt x="88725" y="44643"/>
                    <a:pt x="88725" y="44713"/>
                  </a:cubicBezTo>
                  <a:cubicBezTo>
                    <a:pt x="88236" y="69056"/>
                    <a:pt x="68391" y="88550"/>
                    <a:pt x="44038" y="88600"/>
                  </a:cubicBezTo>
                  <a:close/>
                  <a:moveTo>
                    <a:pt x="44038" y="26118"/>
                  </a:moveTo>
                  <a:cubicBezTo>
                    <a:pt x="33441" y="26068"/>
                    <a:pt x="24804" y="34616"/>
                    <a:pt x="24744" y="45213"/>
                  </a:cubicBezTo>
                  <a:cubicBezTo>
                    <a:pt x="24694" y="55810"/>
                    <a:pt x="33241" y="64447"/>
                    <a:pt x="43838" y="64507"/>
                  </a:cubicBezTo>
                  <a:cubicBezTo>
                    <a:pt x="54435" y="64557"/>
                    <a:pt x="63073" y="56010"/>
                    <a:pt x="63133" y="45413"/>
                  </a:cubicBezTo>
                  <a:cubicBezTo>
                    <a:pt x="63133" y="45343"/>
                    <a:pt x="63133" y="45283"/>
                    <a:pt x="63133" y="45213"/>
                  </a:cubicBezTo>
                  <a:cubicBezTo>
                    <a:pt x="63133" y="34666"/>
                    <a:pt x="54585" y="26118"/>
                    <a:pt x="44038" y="26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359" name="Graphic 253">
            <a:extLst>
              <a:ext uri="{FF2B5EF4-FFF2-40B4-BE49-F238E27FC236}">
                <a16:creationId xmlns:a16="http://schemas.microsoft.com/office/drawing/2014/main" id="{112E9F2A-F883-1D9E-F4E3-C43B894546E4}"/>
              </a:ext>
            </a:extLst>
          </p:cNvPr>
          <p:cNvGrpSpPr/>
          <p:nvPr/>
        </p:nvGrpSpPr>
        <p:grpSpPr>
          <a:xfrm>
            <a:off x="6101315" y="5324521"/>
            <a:ext cx="604491" cy="592645"/>
            <a:chOff x="6101315" y="5324521"/>
            <a:chExt cx="604491" cy="592645"/>
          </a:xfrm>
        </p:grpSpPr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56E9EB51-F899-9253-2AEE-DBEB17BC2390}"/>
                </a:ext>
              </a:extLst>
            </p:cNvPr>
            <p:cNvSpPr/>
            <p:nvPr/>
          </p:nvSpPr>
          <p:spPr>
            <a:xfrm>
              <a:off x="6360097" y="5707527"/>
              <a:ext cx="209639" cy="123964"/>
            </a:xfrm>
            <a:custGeom>
              <a:avLst/>
              <a:gdLst>
                <a:gd name="connsiteX0" fmla="*/ 209640 w 209639"/>
                <a:gd name="connsiteY0" fmla="*/ 0 h 123964"/>
                <a:gd name="connsiteX1" fmla="*/ 86675 w 209639"/>
                <a:gd name="connsiteY1" fmla="*/ 123964 h 123964"/>
                <a:gd name="connsiteX2" fmla="*/ 0 w 209639"/>
                <a:gd name="connsiteY2" fmla="*/ 123964 h 123964"/>
                <a:gd name="connsiteX3" fmla="*/ 123964 w 209639"/>
                <a:gd name="connsiteY3" fmla="*/ 0 h 123964"/>
                <a:gd name="connsiteX4" fmla="*/ 209640 w 209639"/>
                <a:gd name="connsiteY4" fmla="*/ 0 h 12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39" h="123964">
                  <a:moveTo>
                    <a:pt x="209640" y="0"/>
                  </a:moveTo>
                  <a:lnTo>
                    <a:pt x="86675" y="123964"/>
                  </a:lnTo>
                  <a:lnTo>
                    <a:pt x="0" y="123964"/>
                  </a:lnTo>
                  <a:lnTo>
                    <a:pt x="123964" y="0"/>
                  </a:lnTo>
                  <a:lnTo>
                    <a:pt x="209640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4654A137-701C-A075-C216-E66F4BC1C4F0}"/>
                </a:ext>
              </a:extLst>
            </p:cNvPr>
            <p:cNvSpPr/>
            <p:nvPr/>
          </p:nvSpPr>
          <p:spPr>
            <a:xfrm>
              <a:off x="6484061" y="5461598"/>
              <a:ext cx="209639" cy="122964"/>
            </a:xfrm>
            <a:custGeom>
              <a:avLst/>
              <a:gdLst>
                <a:gd name="connsiteX0" fmla="*/ 209640 w 209639"/>
                <a:gd name="connsiteY0" fmla="*/ 122964 h 122964"/>
                <a:gd name="connsiteX1" fmla="*/ 122965 w 209639"/>
                <a:gd name="connsiteY1" fmla="*/ 122964 h 122964"/>
                <a:gd name="connsiteX2" fmla="*/ 0 w 209639"/>
                <a:gd name="connsiteY2" fmla="*/ 0 h 122964"/>
                <a:gd name="connsiteX3" fmla="*/ 85675 w 209639"/>
                <a:gd name="connsiteY3" fmla="*/ 0 h 122964"/>
                <a:gd name="connsiteX4" fmla="*/ 209640 w 209639"/>
                <a:gd name="connsiteY4" fmla="*/ 122964 h 1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39" h="122964">
                  <a:moveTo>
                    <a:pt x="209640" y="122964"/>
                  </a:moveTo>
                  <a:lnTo>
                    <a:pt x="122965" y="122964"/>
                  </a:lnTo>
                  <a:lnTo>
                    <a:pt x="0" y="0"/>
                  </a:lnTo>
                  <a:lnTo>
                    <a:pt x="85675" y="0"/>
                  </a:lnTo>
                  <a:lnTo>
                    <a:pt x="209640" y="122964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E894274B-103F-4075-7E91-FBF778B62EF3}"/>
                </a:ext>
              </a:extLst>
            </p:cNvPr>
            <p:cNvSpPr/>
            <p:nvPr/>
          </p:nvSpPr>
          <p:spPr>
            <a:xfrm>
              <a:off x="6484061" y="5584563"/>
              <a:ext cx="209639" cy="122964"/>
            </a:xfrm>
            <a:custGeom>
              <a:avLst/>
              <a:gdLst>
                <a:gd name="connsiteX0" fmla="*/ 209640 w 209639"/>
                <a:gd name="connsiteY0" fmla="*/ 0 h 122964"/>
                <a:gd name="connsiteX1" fmla="*/ 85675 w 209639"/>
                <a:gd name="connsiteY1" fmla="*/ 122965 h 122964"/>
                <a:gd name="connsiteX2" fmla="*/ 0 w 209639"/>
                <a:gd name="connsiteY2" fmla="*/ 122965 h 122964"/>
                <a:gd name="connsiteX3" fmla="*/ 122965 w 209639"/>
                <a:gd name="connsiteY3" fmla="*/ 0 h 122964"/>
                <a:gd name="connsiteX4" fmla="*/ 209640 w 209639"/>
                <a:gd name="connsiteY4" fmla="*/ 0 h 1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39" h="122964">
                  <a:moveTo>
                    <a:pt x="209640" y="0"/>
                  </a:moveTo>
                  <a:lnTo>
                    <a:pt x="85675" y="122965"/>
                  </a:lnTo>
                  <a:lnTo>
                    <a:pt x="0" y="122965"/>
                  </a:lnTo>
                  <a:lnTo>
                    <a:pt x="122965" y="0"/>
                  </a:lnTo>
                  <a:lnTo>
                    <a:pt x="209640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F74FBC35-88B0-607D-2B95-57BF8D7844F4}"/>
                </a:ext>
              </a:extLst>
            </p:cNvPr>
            <p:cNvSpPr/>
            <p:nvPr/>
          </p:nvSpPr>
          <p:spPr>
            <a:xfrm>
              <a:off x="6360097" y="5337634"/>
              <a:ext cx="209639" cy="123964"/>
            </a:xfrm>
            <a:custGeom>
              <a:avLst/>
              <a:gdLst>
                <a:gd name="connsiteX0" fmla="*/ 209640 w 209639"/>
                <a:gd name="connsiteY0" fmla="*/ 123964 h 123964"/>
                <a:gd name="connsiteX1" fmla="*/ 123964 w 209639"/>
                <a:gd name="connsiteY1" fmla="*/ 123964 h 123964"/>
                <a:gd name="connsiteX2" fmla="*/ 0 w 209639"/>
                <a:gd name="connsiteY2" fmla="*/ 0 h 123964"/>
                <a:gd name="connsiteX3" fmla="*/ 86675 w 209639"/>
                <a:gd name="connsiteY3" fmla="*/ 0 h 123964"/>
                <a:gd name="connsiteX4" fmla="*/ 209640 w 209639"/>
                <a:gd name="connsiteY4" fmla="*/ 123964 h 12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639" h="123964">
                  <a:moveTo>
                    <a:pt x="209640" y="123964"/>
                  </a:moveTo>
                  <a:lnTo>
                    <a:pt x="123964" y="123964"/>
                  </a:lnTo>
                  <a:lnTo>
                    <a:pt x="0" y="0"/>
                  </a:lnTo>
                  <a:lnTo>
                    <a:pt x="86675" y="0"/>
                  </a:lnTo>
                  <a:lnTo>
                    <a:pt x="209640" y="123964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38882A8C-20F4-57F2-51F9-A3F6F2CA88B3}"/>
                </a:ext>
              </a:extLst>
            </p:cNvPr>
            <p:cNvSpPr/>
            <p:nvPr/>
          </p:nvSpPr>
          <p:spPr>
            <a:xfrm>
              <a:off x="6113168" y="5337634"/>
              <a:ext cx="493857" cy="493857"/>
            </a:xfrm>
            <a:custGeom>
              <a:avLst/>
              <a:gdLst>
                <a:gd name="connsiteX0" fmla="*/ 370893 w 493857"/>
                <a:gd name="connsiteY0" fmla="*/ 123964 h 493857"/>
                <a:gd name="connsiteX1" fmla="*/ 246929 w 493857"/>
                <a:gd name="connsiteY1" fmla="*/ 0 h 493857"/>
                <a:gd name="connsiteX2" fmla="*/ 123964 w 493857"/>
                <a:gd name="connsiteY2" fmla="*/ 123964 h 493857"/>
                <a:gd name="connsiteX3" fmla="*/ 0 w 493857"/>
                <a:gd name="connsiteY3" fmla="*/ 246929 h 493857"/>
                <a:gd name="connsiteX4" fmla="*/ 123964 w 493857"/>
                <a:gd name="connsiteY4" fmla="*/ 369893 h 493857"/>
                <a:gd name="connsiteX5" fmla="*/ 246929 w 493857"/>
                <a:gd name="connsiteY5" fmla="*/ 493858 h 493857"/>
                <a:gd name="connsiteX6" fmla="*/ 370893 w 493857"/>
                <a:gd name="connsiteY6" fmla="*/ 369893 h 493857"/>
                <a:gd name="connsiteX7" fmla="*/ 493858 w 493857"/>
                <a:gd name="connsiteY7" fmla="*/ 246929 h 493857"/>
                <a:gd name="connsiteX8" fmla="*/ 370893 w 493857"/>
                <a:gd name="connsiteY8" fmla="*/ 123964 h 49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857" h="493857">
                  <a:moveTo>
                    <a:pt x="370893" y="123964"/>
                  </a:moveTo>
                  <a:lnTo>
                    <a:pt x="246929" y="0"/>
                  </a:lnTo>
                  <a:lnTo>
                    <a:pt x="123964" y="123964"/>
                  </a:lnTo>
                  <a:lnTo>
                    <a:pt x="0" y="246929"/>
                  </a:lnTo>
                  <a:lnTo>
                    <a:pt x="123964" y="369893"/>
                  </a:lnTo>
                  <a:lnTo>
                    <a:pt x="246929" y="493858"/>
                  </a:lnTo>
                  <a:lnTo>
                    <a:pt x="370893" y="369893"/>
                  </a:lnTo>
                  <a:lnTo>
                    <a:pt x="493858" y="246929"/>
                  </a:lnTo>
                  <a:lnTo>
                    <a:pt x="370893" y="123964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7D658991-0C5E-85E3-601F-DA469191077C}"/>
                </a:ext>
              </a:extLst>
            </p:cNvPr>
            <p:cNvSpPr/>
            <p:nvPr/>
          </p:nvSpPr>
          <p:spPr>
            <a:xfrm>
              <a:off x="6237133" y="5584563"/>
              <a:ext cx="246928" cy="246928"/>
            </a:xfrm>
            <a:custGeom>
              <a:avLst/>
              <a:gdLst>
                <a:gd name="connsiteX0" fmla="*/ 246929 w 246928"/>
                <a:gd name="connsiteY0" fmla="*/ 122965 h 246928"/>
                <a:gd name="connsiteX1" fmla="*/ 122965 w 246928"/>
                <a:gd name="connsiteY1" fmla="*/ 246929 h 246928"/>
                <a:gd name="connsiteX2" fmla="*/ 0 w 246928"/>
                <a:gd name="connsiteY2" fmla="*/ 122965 h 246928"/>
                <a:gd name="connsiteX3" fmla="*/ 122965 w 246928"/>
                <a:gd name="connsiteY3" fmla="*/ 0 h 246928"/>
                <a:gd name="connsiteX4" fmla="*/ 246929 w 246928"/>
                <a:gd name="connsiteY4" fmla="*/ 122965 h 24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928" h="246928">
                  <a:moveTo>
                    <a:pt x="246929" y="122965"/>
                  </a:moveTo>
                  <a:lnTo>
                    <a:pt x="122965" y="246929"/>
                  </a:lnTo>
                  <a:lnTo>
                    <a:pt x="0" y="122965"/>
                  </a:lnTo>
                  <a:lnTo>
                    <a:pt x="122965" y="0"/>
                  </a:lnTo>
                  <a:lnTo>
                    <a:pt x="246929" y="12296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D03BDAFE-1DF1-BE9F-C2EE-FCC2AA9963D2}"/>
                </a:ext>
              </a:extLst>
            </p:cNvPr>
            <p:cNvSpPr/>
            <p:nvPr/>
          </p:nvSpPr>
          <p:spPr>
            <a:xfrm rot="-2700000">
              <a:off x="6273350" y="5373663"/>
              <a:ext cx="174349" cy="174349"/>
            </a:xfrm>
            <a:custGeom>
              <a:avLst/>
              <a:gdLst>
                <a:gd name="connsiteX0" fmla="*/ -50 w 174349"/>
                <a:gd name="connsiteY0" fmla="*/ -175 h 174349"/>
                <a:gd name="connsiteX1" fmla="*/ 174300 w 174349"/>
                <a:gd name="connsiteY1" fmla="*/ -175 h 174349"/>
                <a:gd name="connsiteX2" fmla="*/ 174300 w 174349"/>
                <a:gd name="connsiteY2" fmla="*/ 174175 h 174349"/>
                <a:gd name="connsiteX3" fmla="*/ -50 w 174349"/>
                <a:gd name="connsiteY3" fmla="*/ 174175 h 174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349" h="174349">
                  <a:moveTo>
                    <a:pt x="-50" y="-175"/>
                  </a:moveTo>
                  <a:lnTo>
                    <a:pt x="174300" y="-175"/>
                  </a:lnTo>
                  <a:lnTo>
                    <a:pt x="174300" y="174175"/>
                  </a:lnTo>
                  <a:lnTo>
                    <a:pt x="-50" y="17417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C339B670-9996-5880-5C6E-DDD9409CD7E1}"/>
                </a:ext>
              </a:extLst>
            </p:cNvPr>
            <p:cNvSpPr/>
            <p:nvPr/>
          </p:nvSpPr>
          <p:spPr>
            <a:xfrm>
              <a:off x="6223608" y="5694001"/>
              <a:ext cx="149342" cy="149603"/>
            </a:xfrm>
            <a:custGeom>
              <a:avLst/>
              <a:gdLst>
                <a:gd name="connsiteX0" fmla="*/ 136439 w 149342"/>
                <a:gd name="connsiteY0" fmla="*/ 149412 h 149603"/>
                <a:gd name="connsiteX1" fmla="*/ 127342 w 149342"/>
                <a:gd name="connsiteY1" fmla="*/ 145413 h 149603"/>
                <a:gd name="connsiteX2" fmla="*/ 4378 w 149342"/>
                <a:gd name="connsiteY2" fmla="*/ 22448 h 149603"/>
                <a:gd name="connsiteX3" fmla="*/ 3121 w 149342"/>
                <a:gd name="connsiteY3" fmla="*/ 4254 h 149603"/>
                <a:gd name="connsiteX4" fmla="*/ 21316 w 149342"/>
                <a:gd name="connsiteY4" fmla="*/ 2994 h 149603"/>
                <a:gd name="connsiteX5" fmla="*/ 22572 w 149342"/>
                <a:gd name="connsiteY5" fmla="*/ 4254 h 149603"/>
                <a:gd name="connsiteX6" fmla="*/ 145537 w 149342"/>
                <a:gd name="connsiteY6" fmla="*/ 127218 h 149603"/>
                <a:gd name="connsiteX7" fmla="*/ 145537 w 149342"/>
                <a:gd name="connsiteY7" fmla="*/ 145413 h 149603"/>
                <a:gd name="connsiteX8" fmla="*/ 136439 w 149342"/>
                <a:gd name="connsiteY8" fmla="*/ 149412 h 14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342" h="149603">
                  <a:moveTo>
                    <a:pt x="136439" y="149412"/>
                  </a:moveTo>
                  <a:cubicBezTo>
                    <a:pt x="132988" y="149382"/>
                    <a:pt x="129698" y="147932"/>
                    <a:pt x="127342" y="145413"/>
                  </a:cubicBezTo>
                  <a:lnTo>
                    <a:pt x="4378" y="22448"/>
                  </a:lnTo>
                  <a:cubicBezTo>
                    <a:pt x="-994" y="17770"/>
                    <a:pt x="-1557" y="9622"/>
                    <a:pt x="3121" y="4254"/>
                  </a:cubicBezTo>
                  <a:cubicBezTo>
                    <a:pt x="7799" y="-1115"/>
                    <a:pt x="15944" y="-1685"/>
                    <a:pt x="21316" y="2994"/>
                  </a:cubicBezTo>
                  <a:cubicBezTo>
                    <a:pt x="21763" y="3384"/>
                    <a:pt x="22182" y="3804"/>
                    <a:pt x="22572" y="4254"/>
                  </a:cubicBezTo>
                  <a:lnTo>
                    <a:pt x="145537" y="127218"/>
                  </a:lnTo>
                  <a:cubicBezTo>
                    <a:pt x="150544" y="132247"/>
                    <a:pt x="150544" y="140384"/>
                    <a:pt x="145537" y="145413"/>
                  </a:cubicBezTo>
                  <a:cubicBezTo>
                    <a:pt x="143314" y="148122"/>
                    <a:pt x="139936" y="149602"/>
                    <a:pt x="136439" y="14941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06261827-8F68-BC61-C3DC-6AD7C968C703}"/>
                </a:ext>
              </a:extLst>
            </p:cNvPr>
            <p:cNvSpPr/>
            <p:nvPr/>
          </p:nvSpPr>
          <p:spPr>
            <a:xfrm>
              <a:off x="6346872" y="5571037"/>
              <a:ext cx="149343" cy="149598"/>
            </a:xfrm>
            <a:custGeom>
              <a:avLst/>
              <a:gdLst>
                <a:gd name="connsiteX0" fmla="*/ 137439 w 149343"/>
                <a:gd name="connsiteY0" fmla="*/ 149412 h 149598"/>
                <a:gd name="connsiteX1" fmla="*/ 128442 w 149343"/>
                <a:gd name="connsiteY1" fmla="*/ 145413 h 149598"/>
                <a:gd name="connsiteX2" fmla="*/ 4378 w 149343"/>
                <a:gd name="connsiteY2" fmla="*/ 22448 h 149598"/>
                <a:gd name="connsiteX3" fmla="*/ 3121 w 149343"/>
                <a:gd name="connsiteY3" fmla="*/ 4254 h 149598"/>
                <a:gd name="connsiteX4" fmla="*/ 21316 w 149343"/>
                <a:gd name="connsiteY4" fmla="*/ 2994 h 149598"/>
                <a:gd name="connsiteX5" fmla="*/ 22572 w 149343"/>
                <a:gd name="connsiteY5" fmla="*/ 4254 h 149598"/>
                <a:gd name="connsiteX6" fmla="*/ 145537 w 149343"/>
                <a:gd name="connsiteY6" fmla="*/ 127218 h 149598"/>
                <a:gd name="connsiteX7" fmla="*/ 145537 w 149343"/>
                <a:gd name="connsiteY7" fmla="*/ 145413 h 149598"/>
                <a:gd name="connsiteX8" fmla="*/ 137439 w 149343"/>
                <a:gd name="connsiteY8" fmla="*/ 149412 h 149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343" h="149598">
                  <a:moveTo>
                    <a:pt x="137439" y="149412"/>
                  </a:moveTo>
                  <a:cubicBezTo>
                    <a:pt x="134010" y="149402"/>
                    <a:pt x="130741" y="147952"/>
                    <a:pt x="128442" y="145413"/>
                  </a:cubicBezTo>
                  <a:lnTo>
                    <a:pt x="4378" y="22448"/>
                  </a:lnTo>
                  <a:cubicBezTo>
                    <a:pt x="-994" y="17770"/>
                    <a:pt x="-1557" y="9622"/>
                    <a:pt x="3121" y="4254"/>
                  </a:cubicBezTo>
                  <a:cubicBezTo>
                    <a:pt x="7799" y="-1115"/>
                    <a:pt x="15944" y="-1685"/>
                    <a:pt x="21316" y="2994"/>
                  </a:cubicBezTo>
                  <a:cubicBezTo>
                    <a:pt x="21763" y="3384"/>
                    <a:pt x="22182" y="3804"/>
                    <a:pt x="22572" y="4254"/>
                  </a:cubicBezTo>
                  <a:lnTo>
                    <a:pt x="145537" y="127218"/>
                  </a:lnTo>
                  <a:cubicBezTo>
                    <a:pt x="150545" y="132246"/>
                    <a:pt x="150545" y="140384"/>
                    <a:pt x="145537" y="145413"/>
                  </a:cubicBezTo>
                  <a:cubicBezTo>
                    <a:pt x="143707" y="148052"/>
                    <a:pt x="140648" y="149572"/>
                    <a:pt x="137439" y="14941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A92297FF-CE1F-03B8-5B0E-1E9D2ECC02EC}"/>
                </a:ext>
              </a:extLst>
            </p:cNvPr>
            <p:cNvSpPr/>
            <p:nvPr/>
          </p:nvSpPr>
          <p:spPr>
            <a:xfrm>
              <a:off x="6101315" y="5448072"/>
              <a:ext cx="273306" cy="272551"/>
            </a:xfrm>
            <a:custGeom>
              <a:avLst/>
              <a:gdLst>
                <a:gd name="connsiteX0" fmla="*/ 135768 w 273306"/>
                <a:gd name="connsiteY0" fmla="*/ 272376 h 272551"/>
                <a:gd name="connsiteX1" fmla="*/ 126670 w 273306"/>
                <a:gd name="connsiteY1" fmla="*/ 268377 h 272551"/>
                <a:gd name="connsiteX2" fmla="*/ 3706 w 273306"/>
                <a:gd name="connsiteY2" fmla="*/ 145413 h 272551"/>
                <a:gd name="connsiteX3" fmla="*/ 3706 w 273306"/>
                <a:gd name="connsiteY3" fmla="*/ 127218 h 272551"/>
                <a:gd name="connsiteX4" fmla="*/ 126670 w 273306"/>
                <a:gd name="connsiteY4" fmla="*/ 4254 h 272551"/>
                <a:gd name="connsiteX5" fmla="*/ 144865 w 273306"/>
                <a:gd name="connsiteY5" fmla="*/ 2994 h 272551"/>
                <a:gd name="connsiteX6" fmla="*/ 146122 w 273306"/>
                <a:gd name="connsiteY6" fmla="*/ 21188 h 272551"/>
                <a:gd name="connsiteX7" fmla="*/ 144865 w 273306"/>
                <a:gd name="connsiteY7" fmla="*/ 22448 h 272551"/>
                <a:gd name="connsiteX8" fmla="*/ 29998 w 273306"/>
                <a:gd name="connsiteY8" fmla="*/ 136316 h 272551"/>
                <a:gd name="connsiteX9" fmla="*/ 135768 w 273306"/>
                <a:gd name="connsiteY9" fmla="*/ 242185 h 272551"/>
                <a:gd name="connsiteX10" fmla="*/ 250635 w 273306"/>
                <a:gd name="connsiteY10" fmla="*/ 127218 h 272551"/>
                <a:gd name="connsiteX11" fmla="*/ 268829 w 273306"/>
                <a:gd name="connsiteY11" fmla="*/ 125959 h 272551"/>
                <a:gd name="connsiteX12" fmla="*/ 270086 w 273306"/>
                <a:gd name="connsiteY12" fmla="*/ 144153 h 272551"/>
                <a:gd name="connsiteX13" fmla="*/ 268829 w 273306"/>
                <a:gd name="connsiteY13" fmla="*/ 145413 h 272551"/>
                <a:gd name="connsiteX14" fmla="*/ 144865 w 273306"/>
                <a:gd name="connsiteY14" fmla="*/ 268377 h 272551"/>
                <a:gd name="connsiteX15" fmla="*/ 135768 w 273306"/>
                <a:gd name="connsiteY15" fmla="*/ 272376 h 272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3306" h="272551">
                  <a:moveTo>
                    <a:pt x="135768" y="272376"/>
                  </a:moveTo>
                  <a:cubicBezTo>
                    <a:pt x="132316" y="272347"/>
                    <a:pt x="129027" y="270897"/>
                    <a:pt x="126670" y="268377"/>
                  </a:cubicBezTo>
                  <a:lnTo>
                    <a:pt x="3706" y="145413"/>
                  </a:lnTo>
                  <a:cubicBezTo>
                    <a:pt x="-1302" y="140384"/>
                    <a:pt x="-1302" y="132247"/>
                    <a:pt x="3706" y="127218"/>
                  </a:cubicBezTo>
                  <a:lnTo>
                    <a:pt x="126670" y="4254"/>
                  </a:lnTo>
                  <a:cubicBezTo>
                    <a:pt x="131348" y="-1115"/>
                    <a:pt x="139494" y="-1685"/>
                    <a:pt x="144865" y="2994"/>
                  </a:cubicBezTo>
                  <a:cubicBezTo>
                    <a:pt x="150236" y="7672"/>
                    <a:pt x="150799" y="15820"/>
                    <a:pt x="146122" y="21188"/>
                  </a:cubicBezTo>
                  <a:cubicBezTo>
                    <a:pt x="145732" y="21639"/>
                    <a:pt x="145312" y="22059"/>
                    <a:pt x="144865" y="22448"/>
                  </a:cubicBezTo>
                  <a:lnTo>
                    <a:pt x="29998" y="136316"/>
                  </a:lnTo>
                  <a:lnTo>
                    <a:pt x="135768" y="242185"/>
                  </a:lnTo>
                  <a:lnTo>
                    <a:pt x="250635" y="127218"/>
                  </a:lnTo>
                  <a:cubicBezTo>
                    <a:pt x="255312" y="121850"/>
                    <a:pt x="263458" y="121280"/>
                    <a:pt x="268829" y="125959"/>
                  </a:cubicBezTo>
                  <a:cubicBezTo>
                    <a:pt x="274201" y="130637"/>
                    <a:pt x="274764" y="138785"/>
                    <a:pt x="270086" y="144153"/>
                  </a:cubicBezTo>
                  <a:cubicBezTo>
                    <a:pt x="269696" y="144603"/>
                    <a:pt x="269276" y="145023"/>
                    <a:pt x="268829" y="145413"/>
                  </a:cubicBezTo>
                  <a:lnTo>
                    <a:pt x="144865" y="268377"/>
                  </a:lnTo>
                  <a:cubicBezTo>
                    <a:pt x="142523" y="270917"/>
                    <a:pt x="139225" y="272366"/>
                    <a:pt x="135768" y="27237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B639D76A-A495-0D12-AF92-587077E91669}"/>
                </a:ext>
              </a:extLst>
            </p:cNvPr>
            <p:cNvSpPr/>
            <p:nvPr/>
          </p:nvSpPr>
          <p:spPr>
            <a:xfrm>
              <a:off x="6224036" y="5326164"/>
              <a:ext cx="273907" cy="271495"/>
            </a:xfrm>
            <a:custGeom>
              <a:avLst/>
              <a:gdLst>
                <a:gd name="connsiteX0" fmla="*/ 136011 w 273907"/>
                <a:gd name="connsiteY0" fmla="*/ 271320 h 271495"/>
                <a:gd name="connsiteX1" fmla="*/ 126913 w 273907"/>
                <a:gd name="connsiteY1" fmla="*/ 267321 h 271495"/>
                <a:gd name="connsiteX2" fmla="*/ 3949 w 273907"/>
                <a:gd name="connsiteY2" fmla="*/ 144357 h 271495"/>
                <a:gd name="connsiteX3" fmla="*/ -50 w 273907"/>
                <a:gd name="connsiteY3" fmla="*/ 135259 h 271495"/>
                <a:gd name="connsiteX4" fmla="*/ 3949 w 273907"/>
                <a:gd name="connsiteY4" fmla="*/ 126162 h 271495"/>
                <a:gd name="connsiteX5" fmla="*/ 126913 w 273907"/>
                <a:gd name="connsiteY5" fmla="*/ 2997 h 271495"/>
                <a:gd name="connsiteX6" fmla="*/ 145108 w 273907"/>
                <a:gd name="connsiteY6" fmla="*/ 4257 h 271495"/>
                <a:gd name="connsiteX7" fmla="*/ 145108 w 273907"/>
                <a:gd name="connsiteY7" fmla="*/ 21192 h 271495"/>
                <a:gd name="connsiteX8" fmla="*/ 31241 w 273907"/>
                <a:gd name="connsiteY8" fmla="*/ 135259 h 271495"/>
                <a:gd name="connsiteX9" fmla="*/ 137010 w 273907"/>
                <a:gd name="connsiteY9" fmla="*/ 241029 h 271495"/>
                <a:gd name="connsiteX10" fmla="*/ 251977 w 273907"/>
                <a:gd name="connsiteY10" fmla="*/ 126162 h 271495"/>
                <a:gd name="connsiteX11" fmla="*/ 270122 w 273907"/>
                <a:gd name="connsiteY11" fmla="*/ 126212 h 271495"/>
                <a:gd name="connsiteX12" fmla="*/ 270072 w 273907"/>
                <a:gd name="connsiteY12" fmla="*/ 144357 h 271495"/>
                <a:gd name="connsiteX13" fmla="*/ 145108 w 273907"/>
                <a:gd name="connsiteY13" fmla="*/ 267321 h 271495"/>
                <a:gd name="connsiteX14" fmla="*/ 136011 w 273907"/>
                <a:gd name="connsiteY14" fmla="*/ 271320 h 27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907" h="271495">
                  <a:moveTo>
                    <a:pt x="136011" y="271320"/>
                  </a:moveTo>
                  <a:cubicBezTo>
                    <a:pt x="132559" y="271290"/>
                    <a:pt x="129270" y="269841"/>
                    <a:pt x="126913" y="267321"/>
                  </a:cubicBezTo>
                  <a:lnTo>
                    <a:pt x="3949" y="144357"/>
                  </a:lnTo>
                  <a:cubicBezTo>
                    <a:pt x="1647" y="141847"/>
                    <a:pt x="241" y="138648"/>
                    <a:pt x="-50" y="135259"/>
                  </a:cubicBezTo>
                  <a:cubicBezTo>
                    <a:pt x="-44" y="131800"/>
                    <a:pt x="1406" y="128501"/>
                    <a:pt x="3949" y="126162"/>
                  </a:cubicBezTo>
                  <a:lnTo>
                    <a:pt x="126913" y="2997"/>
                  </a:lnTo>
                  <a:cubicBezTo>
                    <a:pt x="132285" y="-1681"/>
                    <a:pt x="140431" y="-1121"/>
                    <a:pt x="145108" y="4257"/>
                  </a:cubicBezTo>
                  <a:cubicBezTo>
                    <a:pt x="149336" y="9106"/>
                    <a:pt x="149336" y="16333"/>
                    <a:pt x="145108" y="21192"/>
                  </a:cubicBezTo>
                  <a:lnTo>
                    <a:pt x="31241" y="135259"/>
                  </a:lnTo>
                  <a:lnTo>
                    <a:pt x="137010" y="241029"/>
                  </a:lnTo>
                  <a:lnTo>
                    <a:pt x="251977" y="126162"/>
                  </a:lnTo>
                  <a:cubicBezTo>
                    <a:pt x="257006" y="121163"/>
                    <a:pt x="265124" y="121184"/>
                    <a:pt x="270122" y="126212"/>
                  </a:cubicBezTo>
                  <a:cubicBezTo>
                    <a:pt x="275121" y="131240"/>
                    <a:pt x="275101" y="139358"/>
                    <a:pt x="270072" y="144357"/>
                  </a:cubicBezTo>
                  <a:lnTo>
                    <a:pt x="145108" y="267321"/>
                  </a:lnTo>
                  <a:cubicBezTo>
                    <a:pt x="142610" y="269641"/>
                    <a:pt x="139406" y="271040"/>
                    <a:pt x="136011" y="27132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3BA75F65-0269-772B-CB1F-07E333EF2C21}"/>
                </a:ext>
              </a:extLst>
            </p:cNvPr>
            <p:cNvSpPr/>
            <p:nvPr/>
          </p:nvSpPr>
          <p:spPr>
            <a:xfrm>
              <a:off x="6346989" y="5694001"/>
              <a:ext cx="235229" cy="149586"/>
            </a:xfrm>
            <a:custGeom>
              <a:avLst/>
              <a:gdLst>
                <a:gd name="connsiteX0" fmla="*/ 99733 w 235229"/>
                <a:gd name="connsiteY0" fmla="*/ 149412 h 149586"/>
                <a:gd name="connsiteX1" fmla="*/ 13058 w 235229"/>
                <a:gd name="connsiteY1" fmla="*/ 149412 h 149586"/>
                <a:gd name="connsiteX2" fmla="*/ 961 w 235229"/>
                <a:gd name="connsiteY2" fmla="*/ 141314 h 149586"/>
                <a:gd name="connsiteX3" fmla="*/ 3960 w 235229"/>
                <a:gd name="connsiteY3" fmla="*/ 127218 h 149586"/>
                <a:gd name="connsiteX4" fmla="*/ 126925 w 235229"/>
                <a:gd name="connsiteY4" fmla="*/ 4254 h 149586"/>
                <a:gd name="connsiteX5" fmla="*/ 145120 w 235229"/>
                <a:gd name="connsiteY5" fmla="*/ 2994 h 149586"/>
                <a:gd name="connsiteX6" fmla="*/ 146379 w 235229"/>
                <a:gd name="connsiteY6" fmla="*/ 21189 h 149586"/>
                <a:gd name="connsiteX7" fmla="*/ 145120 w 235229"/>
                <a:gd name="connsiteY7" fmla="*/ 22448 h 149586"/>
                <a:gd name="connsiteX8" fmla="*/ 43349 w 235229"/>
                <a:gd name="connsiteY8" fmla="*/ 124219 h 149586"/>
                <a:gd name="connsiteX9" fmla="*/ 93335 w 235229"/>
                <a:gd name="connsiteY9" fmla="*/ 124219 h 149586"/>
                <a:gd name="connsiteX10" fmla="*/ 213300 w 235229"/>
                <a:gd name="connsiteY10" fmla="*/ 4254 h 149586"/>
                <a:gd name="connsiteX11" fmla="*/ 231445 w 235229"/>
                <a:gd name="connsiteY11" fmla="*/ 4304 h 149586"/>
                <a:gd name="connsiteX12" fmla="*/ 231395 w 235229"/>
                <a:gd name="connsiteY12" fmla="*/ 22448 h 149586"/>
                <a:gd name="connsiteX13" fmla="*/ 108430 w 235229"/>
                <a:gd name="connsiteY13" fmla="*/ 146413 h 149586"/>
                <a:gd name="connsiteX14" fmla="*/ 99733 w 235229"/>
                <a:gd name="connsiteY14" fmla="*/ 149412 h 14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229" h="149586">
                  <a:moveTo>
                    <a:pt x="99733" y="149412"/>
                  </a:moveTo>
                  <a:lnTo>
                    <a:pt x="13058" y="149412"/>
                  </a:lnTo>
                  <a:cubicBezTo>
                    <a:pt x="7758" y="149412"/>
                    <a:pt x="2984" y="146213"/>
                    <a:pt x="961" y="141314"/>
                  </a:cubicBezTo>
                  <a:cubicBezTo>
                    <a:pt x="-1122" y="136455"/>
                    <a:pt x="79" y="130807"/>
                    <a:pt x="3960" y="127218"/>
                  </a:cubicBezTo>
                  <a:lnTo>
                    <a:pt x="126925" y="4254"/>
                  </a:lnTo>
                  <a:cubicBezTo>
                    <a:pt x="131604" y="-1115"/>
                    <a:pt x="139751" y="-1685"/>
                    <a:pt x="145120" y="2994"/>
                  </a:cubicBezTo>
                  <a:cubicBezTo>
                    <a:pt x="150488" y="7673"/>
                    <a:pt x="151058" y="15821"/>
                    <a:pt x="146379" y="21189"/>
                  </a:cubicBezTo>
                  <a:cubicBezTo>
                    <a:pt x="145989" y="21639"/>
                    <a:pt x="145569" y="22058"/>
                    <a:pt x="145120" y="22448"/>
                  </a:cubicBezTo>
                  <a:lnTo>
                    <a:pt x="43349" y="124219"/>
                  </a:lnTo>
                  <a:lnTo>
                    <a:pt x="93335" y="124219"/>
                  </a:lnTo>
                  <a:lnTo>
                    <a:pt x="213300" y="4254"/>
                  </a:lnTo>
                  <a:cubicBezTo>
                    <a:pt x="218328" y="-745"/>
                    <a:pt x="226446" y="-725"/>
                    <a:pt x="231445" y="4304"/>
                  </a:cubicBezTo>
                  <a:cubicBezTo>
                    <a:pt x="236443" y="9332"/>
                    <a:pt x="236423" y="17450"/>
                    <a:pt x="231395" y="22448"/>
                  </a:cubicBezTo>
                  <a:lnTo>
                    <a:pt x="108430" y="146413"/>
                  </a:lnTo>
                  <a:cubicBezTo>
                    <a:pt x="105881" y="148222"/>
                    <a:pt x="102862" y="149262"/>
                    <a:pt x="99733" y="14941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A3348494-6826-29FF-6660-17CE09F1ED0F}"/>
                </a:ext>
              </a:extLst>
            </p:cNvPr>
            <p:cNvSpPr/>
            <p:nvPr/>
          </p:nvSpPr>
          <p:spPr>
            <a:xfrm>
              <a:off x="6471279" y="5447366"/>
              <a:ext cx="234527" cy="150293"/>
            </a:xfrm>
            <a:custGeom>
              <a:avLst/>
              <a:gdLst>
                <a:gd name="connsiteX0" fmla="*/ 135697 w 234527"/>
                <a:gd name="connsiteY0" fmla="*/ 150118 h 150293"/>
                <a:gd name="connsiteX1" fmla="*/ 126700 w 234527"/>
                <a:gd name="connsiteY1" fmla="*/ 146119 h 150293"/>
                <a:gd name="connsiteX2" fmla="*/ 3735 w 234527"/>
                <a:gd name="connsiteY2" fmla="*/ 21755 h 150293"/>
                <a:gd name="connsiteX3" fmla="*/ 3685 w 234527"/>
                <a:gd name="connsiteY3" fmla="*/ 3610 h 150293"/>
                <a:gd name="connsiteX4" fmla="*/ 21830 w 234527"/>
                <a:gd name="connsiteY4" fmla="*/ 3560 h 150293"/>
                <a:gd name="connsiteX5" fmla="*/ 141795 w 234527"/>
                <a:gd name="connsiteY5" fmla="*/ 123526 h 150293"/>
                <a:gd name="connsiteX6" fmla="*/ 191781 w 234527"/>
                <a:gd name="connsiteY6" fmla="*/ 123526 h 150293"/>
                <a:gd name="connsiteX7" fmla="*/ 89410 w 234527"/>
                <a:gd name="connsiteY7" fmla="*/ 21755 h 150293"/>
                <a:gd name="connsiteX8" fmla="*/ 89361 w 234527"/>
                <a:gd name="connsiteY8" fmla="*/ 3610 h 150293"/>
                <a:gd name="connsiteX9" fmla="*/ 107505 w 234527"/>
                <a:gd name="connsiteY9" fmla="*/ 3560 h 150293"/>
                <a:gd name="connsiteX10" fmla="*/ 230470 w 234527"/>
                <a:gd name="connsiteY10" fmla="*/ 126525 h 150293"/>
                <a:gd name="connsiteX11" fmla="*/ 233469 w 234527"/>
                <a:gd name="connsiteY11" fmla="*/ 140621 h 150293"/>
                <a:gd name="connsiteX12" fmla="*/ 221372 w 234527"/>
                <a:gd name="connsiteY12" fmla="*/ 148718 h 150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27" h="150293">
                  <a:moveTo>
                    <a:pt x="135697" y="150118"/>
                  </a:moveTo>
                  <a:cubicBezTo>
                    <a:pt x="132268" y="150108"/>
                    <a:pt x="128999" y="148658"/>
                    <a:pt x="126700" y="146119"/>
                  </a:cubicBezTo>
                  <a:lnTo>
                    <a:pt x="3735" y="21755"/>
                  </a:lnTo>
                  <a:cubicBezTo>
                    <a:pt x="-1293" y="16756"/>
                    <a:pt x="-1313" y="8639"/>
                    <a:pt x="3685" y="3610"/>
                  </a:cubicBezTo>
                  <a:cubicBezTo>
                    <a:pt x="8684" y="-1418"/>
                    <a:pt x="16801" y="-1438"/>
                    <a:pt x="21830" y="3560"/>
                  </a:cubicBezTo>
                  <a:lnTo>
                    <a:pt x="141795" y="123526"/>
                  </a:lnTo>
                  <a:lnTo>
                    <a:pt x="191781" y="123526"/>
                  </a:lnTo>
                  <a:lnTo>
                    <a:pt x="89410" y="21755"/>
                  </a:lnTo>
                  <a:cubicBezTo>
                    <a:pt x="84382" y="16756"/>
                    <a:pt x="84362" y="8639"/>
                    <a:pt x="89361" y="3610"/>
                  </a:cubicBezTo>
                  <a:cubicBezTo>
                    <a:pt x="94359" y="-1418"/>
                    <a:pt x="102477" y="-1438"/>
                    <a:pt x="107505" y="3560"/>
                  </a:cubicBezTo>
                  <a:lnTo>
                    <a:pt x="230470" y="126525"/>
                  </a:lnTo>
                  <a:cubicBezTo>
                    <a:pt x="234349" y="130114"/>
                    <a:pt x="235548" y="135762"/>
                    <a:pt x="233469" y="140621"/>
                  </a:cubicBezTo>
                  <a:cubicBezTo>
                    <a:pt x="231689" y="145719"/>
                    <a:pt x="226761" y="149018"/>
                    <a:pt x="221372" y="1487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9002FC29-5B64-6A88-936D-68578D06170B}"/>
                </a:ext>
              </a:extLst>
            </p:cNvPr>
            <p:cNvSpPr/>
            <p:nvPr/>
          </p:nvSpPr>
          <p:spPr>
            <a:xfrm>
              <a:off x="6469974" y="5571466"/>
              <a:ext cx="235826" cy="149174"/>
            </a:xfrm>
            <a:custGeom>
              <a:avLst/>
              <a:gdLst>
                <a:gd name="connsiteX0" fmla="*/ 99713 w 235826"/>
                <a:gd name="connsiteY0" fmla="*/ 148983 h 149174"/>
                <a:gd name="connsiteX1" fmla="*/ 13038 w 235826"/>
                <a:gd name="connsiteY1" fmla="*/ 148983 h 149174"/>
                <a:gd name="connsiteX2" fmla="*/ 941 w 235826"/>
                <a:gd name="connsiteY2" fmla="*/ 140885 h 149174"/>
                <a:gd name="connsiteX3" fmla="*/ 3940 w 235826"/>
                <a:gd name="connsiteY3" fmla="*/ 126789 h 149174"/>
                <a:gd name="connsiteX4" fmla="*/ 126905 w 235826"/>
                <a:gd name="connsiteY4" fmla="*/ 3824 h 149174"/>
                <a:gd name="connsiteX5" fmla="*/ 136002 w 235826"/>
                <a:gd name="connsiteY5" fmla="*/ -175 h 149174"/>
                <a:gd name="connsiteX6" fmla="*/ 222677 w 235826"/>
                <a:gd name="connsiteY6" fmla="*/ -175 h 149174"/>
                <a:gd name="connsiteX7" fmla="*/ 234774 w 235826"/>
                <a:gd name="connsiteY7" fmla="*/ 7824 h 149174"/>
                <a:gd name="connsiteX8" fmla="*/ 231775 w 235826"/>
                <a:gd name="connsiteY8" fmla="*/ 22019 h 149174"/>
                <a:gd name="connsiteX9" fmla="*/ 108810 w 235826"/>
                <a:gd name="connsiteY9" fmla="*/ 144984 h 149174"/>
                <a:gd name="connsiteX10" fmla="*/ 99713 w 235826"/>
                <a:gd name="connsiteY10" fmla="*/ 148983 h 149174"/>
                <a:gd name="connsiteX11" fmla="*/ 44329 w 235826"/>
                <a:gd name="connsiteY11" fmla="*/ 123790 h 149174"/>
                <a:gd name="connsiteX12" fmla="*/ 94314 w 235826"/>
                <a:gd name="connsiteY12" fmla="*/ 123790 h 149174"/>
                <a:gd name="connsiteX13" fmla="*/ 192086 w 235826"/>
                <a:gd name="connsiteY13" fmla="*/ 26018 h 149174"/>
                <a:gd name="connsiteX14" fmla="*/ 142101 w 235826"/>
                <a:gd name="connsiteY14" fmla="*/ 26018 h 149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5826" h="149174">
                  <a:moveTo>
                    <a:pt x="99713" y="148983"/>
                  </a:moveTo>
                  <a:lnTo>
                    <a:pt x="13038" y="148983"/>
                  </a:lnTo>
                  <a:cubicBezTo>
                    <a:pt x="7739" y="148983"/>
                    <a:pt x="2961" y="145784"/>
                    <a:pt x="941" y="140885"/>
                  </a:cubicBezTo>
                  <a:cubicBezTo>
                    <a:pt x="-1108" y="136026"/>
                    <a:pt x="82" y="130398"/>
                    <a:pt x="3940" y="126789"/>
                  </a:cubicBezTo>
                  <a:lnTo>
                    <a:pt x="126905" y="3824"/>
                  </a:lnTo>
                  <a:cubicBezTo>
                    <a:pt x="129414" y="1525"/>
                    <a:pt x="132613" y="116"/>
                    <a:pt x="136002" y="-175"/>
                  </a:cubicBezTo>
                  <a:lnTo>
                    <a:pt x="222677" y="-175"/>
                  </a:lnTo>
                  <a:cubicBezTo>
                    <a:pt x="227956" y="-214"/>
                    <a:pt x="232745" y="2945"/>
                    <a:pt x="234774" y="7824"/>
                  </a:cubicBezTo>
                  <a:cubicBezTo>
                    <a:pt x="236843" y="12712"/>
                    <a:pt x="235644" y="18380"/>
                    <a:pt x="231775" y="22019"/>
                  </a:cubicBezTo>
                  <a:lnTo>
                    <a:pt x="108810" y="144984"/>
                  </a:lnTo>
                  <a:cubicBezTo>
                    <a:pt x="106591" y="147693"/>
                    <a:pt x="103212" y="149173"/>
                    <a:pt x="99713" y="148983"/>
                  </a:cubicBezTo>
                  <a:close/>
                  <a:moveTo>
                    <a:pt x="44329" y="123790"/>
                  </a:moveTo>
                  <a:lnTo>
                    <a:pt x="94314" y="123790"/>
                  </a:lnTo>
                  <a:lnTo>
                    <a:pt x="192086" y="26018"/>
                  </a:lnTo>
                  <a:lnTo>
                    <a:pt x="142101" y="26018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463B1744-DA56-D046-7C36-29D3995DECD5}"/>
                </a:ext>
              </a:extLst>
            </p:cNvPr>
            <p:cNvSpPr/>
            <p:nvPr/>
          </p:nvSpPr>
          <p:spPr>
            <a:xfrm>
              <a:off x="6346989" y="5324521"/>
              <a:ext cx="235852" cy="149173"/>
            </a:xfrm>
            <a:custGeom>
              <a:avLst/>
              <a:gdLst>
                <a:gd name="connsiteX0" fmla="*/ 137322 w 235852"/>
                <a:gd name="connsiteY0" fmla="*/ 148999 h 149173"/>
                <a:gd name="connsiteX1" fmla="*/ 128324 w 235852"/>
                <a:gd name="connsiteY1" fmla="*/ 145000 h 149173"/>
                <a:gd name="connsiteX2" fmla="*/ 3960 w 235852"/>
                <a:gd name="connsiteY2" fmla="*/ 21935 h 149173"/>
                <a:gd name="connsiteX3" fmla="*/ 961 w 235852"/>
                <a:gd name="connsiteY3" fmla="*/ 7839 h 149173"/>
                <a:gd name="connsiteX4" fmla="*/ 13058 w 235852"/>
                <a:gd name="connsiteY4" fmla="*/ -158 h 149173"/>
                <a:gd name="connsiteX5" fmla="*/ 99733 w 235852"/>
                <a:gd name="connsiteY5" fmla="*/ -158 h 149173"/>
                <a:gd name="connsiteX6" fmla="*/ 108830 w 235852"/>
                <a:gd name="connsiteY6" fmla="*/ 3840 h 149173"/>
                <a:gd name="connsiteX7" fmla="*/ 231795 w 235852"/>
                <a:gd name="connsiteY7" fmla="*/ 126805 h 149173"/>
                <a:gd name="connsiteX8" fmla="*/ 234794 w 235852"/>
                <a:gd name="connsiteY8" fmla="*/ 140901 h 149173"/>
                <a:gd name="connsiteX9" fmla="*/ 222697 w 235852"/>
                <a:gd name="connsiteY9" fmla="*/ 148999 h 149173"/>
                <a:gd name="connsiteX10" fmla="*/ 43649 w 235852"/>
                <a:gd name="connsiteY10" fmla="*/ 26034 h 149173"/>
                <a:gd name="connsiteX11" fmla="*/ 141421 w 235852"/>
                <a:gd name="connsiteY11" fmla="*/ 123806 h 149173"/>
                <a:gd name="connsiteX12" fmla="*/ 191406 w 235852"/>
                <a:gd name="connsiteY12" fmla="*/ 123806 h 149173"/>
                <a:gd name="connsiteX13" fmla="*/ 93634 w 235852"/>
                <a:gd name="connsiteY13" fmla="*/ 26034 h 149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5852" h="149173">
                  <a:moveTo>
                    <a:pt x="137322" y="148999"/>
                  </a:moveTo>
                  <a:cubicBezTo>
                    <a:pt x="133893" y="148989"/>
                    <a:pt x="130624" y="147539"/>
                    <a:pt x="128324" y="145000"/>
                  </a:cubicBezTo>
                  <a:lnTo>
                    <a:pt x="3960" y="21935"/>
                  </a:lnTo>
                  <a:cubicBezTo>
                    <a:pt x="79" y="18346"/>
                    <a:pt x="-1122" y="12698"/>
                    <a:pt x="961" y="7839"/>
                  </a:cubicBezTo>
                  <a:cubicBezTo>
                    <a:pt x="2799" y="2801"/>
                    <a:pt x="7706" y="-438"/>
                    <a:pt x="13058" y="-158"/>
                  </a:cubicBezTo>
                  <a:lnTo>
                    <a:pt x="99733" y="-158"/>
                  </a:lnTo>
                  <a:cubicBezTo>
                    <a:pt x="103192" y="-148"/>
                    <a:pt x="106491" y="1301"/>
                    <a:pt x="108830" y="3840"/>
                  </a:cubicBezTo>
                  <a:lnTo>
                    <a:pt x="231795" y="126805"/>
                  </a:lnTo>
                  <a:cubicBezTo>
                    <a:pt x="235674" y="130394"/>
                    <a:pt x="236873" y="136042"/>
                    <a:pt x="234794" y="140901"/>
                  </a:cubicBezTo>
                  <a:cubicBezTo>
                    <a:pt x="232794" y="145820"/>
                    <a:pt x="228006" y="149019"/>
                    <a:pt x="222697" y="148999"/>
                  </a:cubicBezTo>
                  <a:close/>
                  <a:moveTo>
                    <a:pt x="43649" y="26034"/>
                  </a:moveTo>
                  <a:lnTo>
                    <a:pt x="141421" y="123806"/>
                  </a:lnTo>
                  <a:lnTo>
                    <a:pt x="191406" y="123806"/>
                  </a:lnTo>
                  <a:lnTo>
                    <a:pt x="93634" y="26034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2D76DEE5-7C6E-4C5C-60FA-B332C3E70CCD}"/>
                </a:ext>
              </a:extLst>
            </p:cNvPr>
            <p:cNvSpPr/>
            <p:nvPr/>
          </p:nvSpPr>
          <p:spPr>
            <a:xfrm>
              <a:off x="6347001" y="5817695"/>
              <a:ext cx="26192" cy="74279"/>
            </a:xfrm>
            <a:custGeom>
              <a:avLst/>
              <a:gdLst>
                <a:gd name="connsiteX0" fmla="*/ 13046 w 26192"/>
                <a:gd name="connsiteY0" fmla="*/ 74104 h 74279"/>
                <a:gd name="connsiteX1" fmla="*/ -50 w 26192"/>
                <a:gd name="connsiteY1" fmla="*/ 61307 h 74279"/>
                <a:gd name="connsiteX2" fmla="*/ -50 w 26192"/>
                <a:gd name="connsiteY2" fmla="*/ 12921 h 74279"/>
                <a:gd name="connsiteX3" fmla="*/ 13046 w 26192"/>
                <a:gd name="connsiteY3" fmla="*/ -175 h 74279"/>
                <a:gd name="connsiteX4" fmla="*/ 26142 w 26192"/>
                <a:gd name="connsiteY4" fmla="*/ 12921 h 74279"/>
                <a:gd name="connsiteX5" fmla="*/ 26142 w 26192"/>
                <a:gd name="connsiteY5" fmla="*/ 61307 h 74279"/>
                <a:gd name="connsiteX6" fmla="*/ 13046 w 26192"/>
                <a:gd name="connsiteY6" fmla="*/ 74104 h 74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4279">
                  <a:moveTo>
                    <a:pt x="13046" y="74104"/>
                  </a:moveTo>
                  <a:cubicBezTo>
                    <a:pt x="5992" y="73954"/>
                    <a:pt x="264" y="68356"/>
                    <a:pt x="-50" y="61307"/>
                  </a:cubicBezTo>
                  <a:lnTo>
                    <a:pt x="-50" y="12921"/>
                  </a:lnTo>
                  <a:cubicBezTo>
                    <a:pt x="-50" y="5683"/>
                    <a:pt x="5813" y="-175"/>
                    <a:pt x="13046" y="-175"/>
                  </a:cubicBezTo>
                  <a:cubicBezTo>
                    <a:pt x="20279" y="-175"/>
                    <a:pt x="26142" y="5683"/>
                    <a:pt x="26142" y="12921"/>
                  </a:cubicBezTo>
                  <a:lnTo>
                    <a:pt x="26142" y="61307"/>
                  </a:lnTo>
                  <a:cubicBezTo>
                    <a:pt x="25878" y="68375"/>
                    <a:pt x="20121" y="74004"/>
                    <a:pt x="13046" y="7410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AC061AEB-DD60-3120-1038-53ABD9D8E2B7}"/>
                </a:ext>
              </a:extLst>
            </p:cNvPr>
            <p:cNvSpPr/>
            <p:nvPr/>
          </p:nvSpPr>
          <p:spPr>
            <a:xfrm>
              <a:off x="6433676" y="5817396"/>
              <a:ext cx="26192" cy="74578"/>
            </a:xfrm>
            <a:custGeom>
              <a:avLst/>
              <a:gdLst>
                <a:gd name="connsiteX0" fmla="*/ 13046 w 26192"/>
                <a:gd name="connsiteY0" fmla="*/ 74404 h 74578"/>
                <a:gd name="connsiteX1" fmla="*/ -50 w 26192"/>
                <a:gd name="connsiteY1" fmla="*/ 61307 h 74578"/>
                <a:gd name="connsiteX2" fmla="*/ -50 w 26192"/>
                <a:gd name="connsiteY2" fmla="*/ 12921 h 74578"/>
                <a:gd name="connsiteX3" fmla="*/ 13046 w 26192"/>
                <a:gd name="connsiteY3" fmla="*/ -175 h 74578"/>
                <a:gd name="connsiteX4" fmla="*/ 26142 w 26192"/>
                <a:gd name="connsiteY4" fmla="*/ 12921 h 74578"/>
                <a:gd name="connsiteX5" fmla="*/ 26142 w 26192"/>
                <a:gd name="connsiteY5" fmla="*/ 61607 h 74578"/>
                <a:gd name="connsiteX6" fmla="*/ 13046 w 26192"/>
                <a:gd name="connsiteY6" fmla="*/ 74404 h 7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4578">
                  <a:moveTo>
                    <a:pt x="13046" y="74404"/>
                  </a:moveTo>
                  <a:cubicBezTo>
                    <a:pt x="5878" y="74243"/>
                    <a:pt x="110" y="68475"/>
                    <a:pt x="-50" y="61307"/>
                  </a:cubicBezTo>
                  <a:lnTo>
                    <a:pt x="-50" y="12921"/>
                  </a:lnTo>
                  <a:cubicBezTo>
                    <a:pt x="-50" y="5683"/>
                    <a:pt x="5818" y="-175"/>
                    <a:pt x="13046" y="-175"/>
                  </a:cubicBezTo>
                  <a:cubicBezTo>
                    <a:pt x="20274" y="-175"/>
                    <a:pt x="26142" y="5683"/>
                    <a:pt x="26142" y="12921"/>
                  </a:cubicBezTo>
                  <a:lnTo>
                    <a:pt x="26142" y="61607"/>
                  </a:lnTo>
                  <a:cubicBezTo>
                    <a:pt x="25523" y="68515"/>
                    <a:pt x="19964" y="73944"/>
                    <a:pt x="13046" y="7440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C30058C8-8949-87FE-CE0A-86E7C9409946}"/>
                </a:ext>
              </a:extLst>
            </p:cNvPr>
            <p:cNvSpPr/>
            <p:nvPr/>
          </p:nvSpPr>
          <p:spPr>
            <a:xfrm>
              <a:off x="6383290" y="5817396"/>
              <a:ext cx="26192" cy="99771"/>
            </a:xfrm>
            <a:custGeom>
              <a:avLst/>
              <a:gdLst>
                <a:gd name="connsiteX0" fmla="*/ 13046 w 26192"/>
                <a:gd name="connsiteY0" fmla="*/ 99596 h 99771"/>
                <a:gd name="connsiteX1" fmla="*/ -50 w 26192"/>
                <a:gd name="connsiteY1" fmla="*/ 86500 h 99771"/>
                <a:gd name="connsiteX2" fmla="*/ -50 w 26192"/>
                <a:gd name="connsiteY2" fmla="*/ 12921 h 99771"/>
                <a:gd name="connsiteX3" fmla="*/ 13046 w 26192"/>
                <a:gd name="connsiteY3" fmla="*/ -175 h 99771"/>
                <a:gd name="connsiteX4" fmla="*/ 26142 w 26192"/>
                <a:gd name="connsiteY4" fmla="*/ 12921 h 99771"/>
                <a:gd name="connsiteX5" fmla="*/ 26142 w 26192"/>
                <a:gd name="connsiteY5" fmla="*/ 86500 h 99771"/>
                <a:gd name="connsiteX6" fmla="*/ 13046 w 26192"/>
                <a:gd name="connsiteY6" fmla="*/ 99596 h 9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99771">
                  <a:moveTo>
                    <a:pt x="13046" y="99596"/>
                  </a:moveTo>
                  <a:cubicBezTo>
                    <a:pt x="5858" y="99486"/>
                    <a:pt x="57" y="93688"/>
                    <a:pt x="-50" y="86500"/>
                  </a:cubicBezTo>
                  <a:lnTo>
                    <a:pt x="-50" y="12921"/>
                  </a:lnTo>
                  <a:cubicBezTo>
                    <a:pt x="-50" y="5683"/>
                    <a:pt x="5813" y="-175"/>
                    <a:pt x="13046" y="-175"/>
                  </a:cubicBezTo>
                  <a:cubicBezTo>
                    <a:pt x="20279" y="-175"/>
                    <a:pt x="26142" y="5683"/>
                    <a:pt x="26142" y="12921"/>
                  </a:cubicBezTo>
                  <a:lnTo>
                    <a:pt x="26142" y="86500"/>
                  </a:lnTo>
                  <a:cubicBezTo>
                    <a:pt x="25383" y="93398"/>
                    <a:pt x="19942" y="98836"/>
                    <a:pt x="13046" y="9959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395" name="Graphic 253">
            <a:extLst>
              <a:ext uri="{FF2B5EF4-FFF2-40B4-BE49-F238E27FC236}">
                <a16:creationId xmlns:a16="http://schemas.microsoft.com/office/drawing/2014/main" id="{75FC90B8-BD0C-043F-1D79-242D9A1227EF}"/>
              </a:ext>
            </a:extLst>
          </p:cNvPr>
          <p:cNvGrpSpPr/>
          <p:nvPr/>
        </p:nvGrpSpPr>
        <p:grpSpPr>
          <a:xfrm>
            <a:off x="11173018" y="4042807"/>
            <a:ext cx="618804" cy="604325"/>
            <a:chOff x="11173018" y="4042807"/>
            <a:chExt cx="618804" cy="604325"/>
          </a:xfrm>
        </p:grpSpPr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3266876D-2FF9-161F-6A0A-D575837C838D}"/>
                </a:ext>
              </a:extLst>
            </p:cNvPr>
            <p:cNvSpPr/>
            <p:nvPr/>
          </p:nvSpPr>
          <p:spPr>
            <a:xfrm>
              <a:off x="11552001" y="4483980"/>
              <a:ext cx="189445" cy="151156"/>
            </a:xfrm>
            <a:custGeom>
              <a:avLst/>
              <a:gdLst>
                <a:gd name="connsiteX0" fmla="*/ 0 w 189445"/>
                <a:gd name="connsiteY0" fmla="*/ 0 h 151156"/>
                <a:gd name="connsiteX1" fmla="*/ 189445 w 189445"/>
                <a:gd name="connsiteY1" fmla="*/ 0 h 151156"/>
                <a:gd name="connsiteX2" fmla="*/ 189445 w 189445"/>
                <a:gd name="connsiteY2" fmla="*/ 151156 h 151156"/>
                <a:gd name="connsiteX3" fmla="*/ 0 w 189445"/>
                <a:gd name="connsiteY3" fmla="*/ 151156 h 15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445" h="151156">
                  <a:moveTo>
                    <a:pt x="0" y="0"/>
                  </a:moveTo>
                  <a:lnTo>
                    <a:pt x="189445" y="0"/>
                  </a:lnTo>
                  <a:lnTo>
                    <a:pt x="189445" y="151156"/>
                  </a:lnTo>
                  <a:lnTo>
                    <a:pt x="0" y="151156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2E750F1A-5CCD-E6D8-B053-EBC3CC8DDDD2}"/>
                </a:ext>
              </a:extLst>
            </p:cNvPr>
            <p:cNvSpPr/>
            <p:nvPr/>
          </p:nvSpPr>
          <p:spPr>
            <a:xfrm>
              <a:off x="11224395" y="4483980"/>
              <a:ext cx="189545" cy="151156"/>
            </a:xfrm>
            <a:custGeom>
              <a:avLst/>
              <a:gdLst>
                <a:gd name="connsiteX0" fmla="*/ 0 w 189545"/>
                <a:gd name="connsiteY0" fmla="*/ 0 h 151156"/>
                <a:gd name="connsiteX1" fmla="*/ 189546 w 189545"/>
                <a:gd name="connsiteY1" fmla="*/ 0 h 151156"/>
                <a:gd name="connsiteX2" fmla="*/ 189546 w 189545"/>
                <a:gd name="connsiteY2" fmla="*/ 151156 h 151156"/>
                <a:gd name="connsiteX3" fmla="*/ 0 w 189545"/>
                <a:gd name="connsiteY3" fmla="*/ 151156 h 15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545" h="151156">
                  <a:moveTo>
                    <a:pt x="0" y="0"/>
                  </a:moveTo>
                  <a:lnTo>
                    <a:pt x="189546" y="0"/>
                  </a:lnTo>
                  <a:lnTo>
                    <a:pt x="189546" y="151156"/>
                  </a:lnTo>
                  <a:lnTo>
                    <a:pt x="0" y="151156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0CC278DD-1B67-A7C9-32D3-8B7E77311425}"/>
                </a:ext>
              </a:extLst>
            </p:cNvPr>
            <p:cNvSpPr/>
            <p:nvPr/>
          </p:nvSpPr>
          <p:spPr>
            <a:xfrm>
              <a:off x="11387248" y="4257145"/>
              <a:ext cx="189945" cy="377890"/>
            </a:xfrm>
            <a:custGeom>
              <a:avLst/>
              <a:gdLst>
                <a:gd name="connsiteX0" fmla="*/ 151507 w 189945"/>
                <a:gd name="connsiteY0" fmla="*/ 182272 h 377890"/>
                <a:gd name="connsiteX1" fmla="*/ 189895 w 189945"/>
                <a:gd name="connsiteY1" fmla="*/ 100596 h 377890"/>
                <a:gd name="connsiteX2" fmla="*/ 189895 w 189945"/>
                <a:gd name="connsiteY2" fmla="*/ 100596 h 377890"/>
                <a:gd name="connsiteX3" fmla="*/ 189895 w 189945"/>
                <a:gd name="connsiteY3" fmla="*/ -175 h 377890"/>
                <a:gd name="connsiteX4" fmla="*/ -50 w 189945"/>
                <a:gd name="connsiteY4" fmla="*/ -175 h 377890"/>
                <a:gd name="connsiteX5" fmla="*/ -50 w 189945"/>
                <a:gd name="connsiteY5" fmla="*/ 100596 h 377890"/>
                <a:gd name="connsiteX6" fmla="*/ -50 w 189945"/>
                <a:gd name="connsiteY6" fmla="*/ 100596 h 377890"/>
                <a:gd name="connsiteX7" fmla="*/ 38639 w 189945"/>
                <a:gd name="connsiteY7" fmla="*/ 182272 h 377890"/>
                <a:gd name="connsiteX8" fmla="*/ 38639 w 189945"/>
                <a:gd name="connsiteY8" fmla="*/ 188271 h 377890"/>
                <a:gd name="connsiteX9" fmla="*/ 63832 w 189945"/>
                <a:gd name="connsiteY9" fmla="*/ 188271 h 377890"/>
                <a:gd name="connsiteX10" fmla="*/ 25643 w 189945"/>
                <a:gd name="connsiteY10" fmla="*/ 226560 h 377890"/>
                <a:gd name="connsiteX11" fmla="*/ 25643 w 189945"/>
                <a:gd name="connsiteY11" fmla="*/ 377716 h 377890"/>
                <a:gd name="connsiteX12" fmla="*/ 164802 w 189945"/>
                <a:gd name="connsiteY12" fmla="*/ 377716 h 377890"/>
                <a:gd name="connsiteX13" fmla="*/ 164802 w 189945"/>
                <a:gd name="connsiteY13" fmla="*/ 226560 h 377890"/>
                <a:gd name="connsiteX14" fmla="*/ 126414 w 189945"/>
                <a:gd name="connsiteY14" fmla="*/ 188271 h 377890"/>
                <a:gd name="connsiteX15" fmla="*/ 151606 w 189945"/>
                <a:gd name="connsiteY15" fmla="*/ 188271 h 377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945" h="377890">
                  <a:moveTo>
                    <a:pt x="151507" y="182272"/>
                  </a:moveTo>
                  <a:cubicBezTo>
                    <a:pt x="151416" y="150671"/>
                    <a:pt x="165513" y="120700"/>
                    <a:pt x="189895" y="100596"/>
                  </a:cubicBezTo>
                  <a:lnTo>
                    <a:pt x="189895" y="100596"/>
                  </a:lnTo>
                  <a:lnTo>
                    <a:pt x="189895" y="-175"/>
                  </a:lnTo>
                  <a:lnTo>
                    <a:pt x="-50" y="-175"/>
                  </a:lnTo>
                  <a:lnTo>
                    <a:pt x="-50" y="100596"/>
                  </a:lnTo>
                  <a:lnTo>
                    <a:pt x="-50" y="100596"/>
                  </a:lnTo>
                  <a:cubicBezTo>
                    <a:pt x="24283" y="120770"/>
                    <a:pt x="38439" y="150671"/>
                    <a:pt x="38639" y="182272"/>
                  </a:cubicBezTo>
                  <a:lnTo>
                    <a:pt x="38639" y="188271"/>
                  </a:lnTo>
                  <a:lnTo>
                    <a:pt x="63832" y="188271"/>
                  </a:lnTo>
                  <a:lnTo>
                    <a:pt x="25643" y="226560"/>
                  </a:lnTo>
                  <a:lnTo>
                    <a:pt x="25643" y="377716"/>
                  </a:lnTo>
                  <a:lnTo>
                    <a:pt x="164802" y="377716"/>
                  </a:lnTo>
                  <a:lnTo>
                    <a:pt x="164802" y="226560"/>
                  </a:lnTo>
                  <a:lnTo>
                    <a:pt x="126414" y="188271"/>
                  </a:lnTo>
                  <a:lnTo>
                    <a:pt x="151606" y="188271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E7F2846F-0C21-6DC3-59CC-8B3DE5AAF52E}"/>
                </a:ext>
              </a:extLst>
            </p:cNvPr>
            <p:cNvSpPr/>
            <p:nvPr/>
          </p:nvSpPr>
          <p:spPr>
            <a:xfrm>
              <a:off x="11298973" y="4256145"/>
              <a:ext cx="38389" cy="38389"/>
            </a:xfrm>
            <a:custGeom>
              <a:avLst/>
              <a:gdLst>
                <a:gd name="connsiteX0" fmla="*/ 19045 w 38389"/>
                <a:gd name="connsiteY0" fmla="*/ -175 h 38389"/>
                <a:gd name="connsiteX1" fmla="*/ 38339 w 38389"/>
                <a:gd name="connsiteY1" fmla="*/ 18920 h 38389"/>
                <a:gd name="connsiteX2" fmla="*/ 19245 w 38389"/>
                <a:gd name="connsiteY2" fmla="*/ 38214 h 38389"/>
                <a:gd name="connsiteX3" fmla="*/ -50 w 38389"/>
                <a:gd name="connsiteY3" fmla="*/ 19120 h 38389"/>
                <a:gd name="connsiteX4" fmla="*/ -50 w 38389"/>
                <a:gd name="connsiteY4" fmla="*/ 18920 h 38389"/>
                <a:gd name="connsiteX5" fmla="*/ 19045 w 38389"/>
                <a:gd name="connsiteY5" fmla="*/ -175 h 3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89" h="38389">
                  <a:moveTo>
                    <a:pt x="19045" y="-175"/>
                  </a:moveTo>
                  <a:cubicBezTo>
                    <a:pt x="29642" y="-235"/>
                    <a:pt x="38279" y="8323"/>
                    <a:pt x="38339" y="18920"/>
                  </a:cubicBezTo>
                  <a:cubicBezTo>
                    <a:pt x="38389" y="29517"/>
                    <a:pt x="29842" y="38154"/>
                    <a:pt x="19245" y="38214"/>
                  </a:cubicBezTo>
                  <a:cubicBezTo>
                    <a:pt x="8647" y="38264"/>
                    <a:pt x="10" y="29717"/>
                    <a:pt x="-50" y="19120"/>
                  </a:cubicBezTo>
                  <a:cubicBezTo>
                    <a:pt x="-50" y="19050"/>
                    <a:pt x="-50" y="18990"/>
                    <a:pt x="-50" y="18920"/>
                  </a:cubicBezTo>
                  <a:cubicBezTo>
                    <a:pt x="-50" y="8373"/>
                    <a:pt x="8498" y="-175"/>
                    <a:pt x="19045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62D17067-1381-AF81-79EF-DAB4E7FC81EB}"/>
                </a:ext>
              </a:extLst>
            </p:cNvPr>
            <p:cNvSpPr/>
            <p:nvPr/>
          </p:nvSpPr>
          <p:spPr>
            <a:xfrm>
              <a:off x="11626579" y="4256145"/>
              <a:ext cx="38389" cy="38389"/>
            </a:xfrm>
            <a:custGeom>
              <a:avLst/>
              <a:gdLst>
                <a:gd name="connsiteX0" fmla="*/ 19045 w 38389"/>
                <a:gd name="connsiteY0" fmla="*/ -175 h 38389"/>
                <a:gd name="connsiteX1" fmla="*/ 38339 w 38389"/>
                <a:gd name="connsiteY1" fmla="*/ 18920 h 38389"/>
                <a:gd name="connsiteX2" fmla="*/ 19244 w 38389"/>
                <a:gd name="connsiteY2" fmla="*/ 38214 h 38389"/>
                <a:gd name="connsiteX3" fmla="*/ -50 w 38389"/>
                <a:gd name="connsiteY3" fmla="*/ 19120 h 38389"/>
                <a:gd name="connsiteX4" fmla="*/ -50 w 38389"/>
                <a:gd name="connsiteY4" fmla="*/ 18920 h 38389"/>
                <a:gd name="connsiteX5" fmla="*/ 19045 w 38389"/>
                <a:gd name="connsiteY5" fmla="*/ -175 h 3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89" h="38389">
                  <a:moveTo>
                    <a:pt x="19045" y="-175"/>
                  </a:moveTo>
                  <a:cubicBezTo>
                    <a:pt x="29642" y="-235"/>
                    <a:pt x="38279" y="8323"/>
                    <a:pt x="38339" y="18920"/>
                  </a:cubicBezTo>
                  <a:cubicBezTo>
                    <a:pt x="38389" y="29517"/>
                    <a:pt x="29841" y="38154"/>
                    <a:pt x="19244" y="38214"/>
                  </a:cubicBezTo>
                  <a:cubicBezTo>
                    <a:pt x="8647" y="38264"/>
                    <a:pt x="10" y="29717"/>
                    <a:pt x="-50" y="19120"/>
                  </a:cubicBezTo>
                  <a:cubicBezTo>
                    <a:pt x="-50" y="19050"/>
                    <a:pt x="-50" y="18990"/>
                    <a:pt x="-50" y="18920"/>
                  </a:cubicBezTo>
                  <a:cubicBezTo>
                    <a:pt x="-50" y="8373"/>
                    <a:pt x="8497" y="-175"/>
                    <a:pt x="19045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E13D8628-3E8B-13BF-3005-EA22B678AC63}"/>
                </a:ext>
              </a:extLst>
            </p:cNvPr>
            <p:cNvSpPr/>
            <p:nvPr/>
          </p:nvSpPr>
          <p:spPr>
            <a:xfrm>
              <a:off x="11500508" y="4294503"/>
              <a:ext cx="38297" cy="63423"/>
            </a:xfrm>
            <a:custGeom>
              <a:avLst/>
              <a:gdLst>
                <a:gd name="connsiteX0" fmla="*/ 38247 w 38297"/>
                <a:gd name="connsiteY0" fmla="*/ 18852 h 63423"/>
                <a:gd name="connsiteX1" fmla="*/ 38247 w 38297"/>
                <a:gd name="connsiteY1" fmla="*/ 44044 h 63423"/>
                <a:gd name="connsiteX2" fmla="*/ 19252 w 38297"/>
                <a:gd name="connsiteY2" fmla="*/ 63239 h 63423"/>
                <a:gd name="connsiteX3" fmla="*/ 19152 w 38297"/>
                <a:gd name="connsiteY3" fmla="*/ 63239 h 63423"/>
                <a:gd name="connsiteX4" fmla="*/ -42 w 38297"/>
                <a:gd name="connsiteY4" fmla="*/ 45264 h 63423"/>
                <a:gd name="connsiteX5" fmla="*/ -42 w 38297"/>
                <a:gd name="connsiteY5" fmla="*/ 44044 h 63423"/>
                <a:gd name="connsiteX6" fmla="*/ -42 w 38297"/>
                <a:gd name="connsiteY6" fmla="*/ 18852 h 63423"/>
                <a:gd name="connsiteX7" fmla="*/ 19522 w 38297"/>
                <a:gd name="connsiteY7" fmla="*/ -173 h 63423"/>
                <a:gd name="connsiteX8" fmla="*/ 32348 w 38297"/>
                <a:gd name="connsiteY8" fmla="*/ 4955 h 63423"/>
                <a:gd name="connsiteX9" fmla="*/ 38247 w 38297"/>
                <a:gd name="connsiteY9" fmla="*/ 18852 h 63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297" h="63423">
                  <a:moveTo>
                    <a:pt x="38247" y="18852"/>
                  </a:moveTo>
                  <a:lnTo>
                    <a:pt x="38247" y="44044"/>
                  </a:lnTo>
                  <a:cubicBezTo>
                    <a:pt x="38307" y="54591"/>
                    <a:pt x="29799" y="63179"/>
                    <a:pt x="19252" y="63239"/>
                  </a:cubicBezTo>
                  <a:cubicBezTo>
                    <a:pt x="19222" y="63239"/>
                    <a:pt x="19182" y="63239"/>
                    <a:pt x="19152" y="63239"/>
                  </a:cubicBezTo>
                  <a:cubicBezTo>
                    <a:pt x="8885" y="63579"/>
                    <a:pt x="298" y="55531"/>
                    <a:pt x="-42" y="45264"/>
                  </a:cubicBezTo>
                  <a:cubicBezTo>
                    <a:pt x="-53" y="44854"/>
                    <a:pt x="-53" y="44454"/>
                    <a:pt x="-42" y="44044"/>
                  </a:cubicBezTo>
                  <a:lnTo>
                    <a:pt x="-42" y="18852"/>
                  </a:lnTo>
                  <a:cubicBezTo>
                    <a:pt x="108" y="8195"/>
                    <a:pt x="8865" y="-323"/>
                    <a:pt x="19522" y="-173"/>
                  </a:cubicBezTo>
                  <a:cubicBezTo>
                    <a:pt x="24281" y="-103"/>
                    <a:pt x="28850" y="1726"/>
                    <a:pt x="32348" y="4955"/>
                  </a:cubicBezTo>
                  <a:cubicBezTo>
                    <a:pt x="36057" y="8634"/>
                    <a:pt x="38177" y="13623"/>
                    <a:pt x="38247" y="18852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0CFC06B4-F50D-5350-DBB4-F1E2FF5C14BA}"/>
                </a:ext>
              </a:extLst>
            </p:cNvPr>
            <p:cNvSpPr/>
            <p:nvPr/>
          </p:nvSpPr>
          <p:spPr>
            <a:xfrm>
              <a:off x="11424630" y="4294435"/>
              <a:ext cx="38296" cy="63491"/>
            </a:xfrm>
            <a:custGeom>
              <a:avLst/>
              <a:gdLst>
                <a:gd name="connsiteX0" fmla="*/ 38246 w 38296"/>
                <a:gd name="connsiteY0" fmla="*/ 18919 h 63491"/>
                <a:gd name="connsiteX1" fmla="*/ 38246 w 38296"/>
                <a:gd name="connsiteY1" fmla="*/ 44112 h 63491"/>
                <a:gd name="connsiteX2" fmla="*/ 19252 w 38296"/>
                <a:gd name="connsiteY2" fmla="*/ 63306 h 63491"/>
                <a:gd name="connsiteX3" fmla="*/ 19152 w 38296"/>
                <a:gd name="connsiteY3" fmla="*/ 63306 h 63491"/>
                <a:gd name="connsiteX4" fmla="*/ -43 w 38296"/>
                <a:gd name="connsiteY4" fmla="*/ 45332 h 63491"/>
                <a:gd name="connsiteX5" fmla="*/ -43 w 38296"/>
                <a:gd name="connsiteY5" fmla="*/ 44112 h 63491"/>
                <a:gd name="connsiteX6" fmla="*/ -43 w 38296"/>
                <a:gd name="connsiteY6" fmla="*/ 18919 h 63491"/>
                <a:gd name="connsiteX7" fmla="*/ 19052 w 38296"/>
                <a:gd name="connsiteY7" fmla="*/ -175 h 63491"/>
                <a:gd name="connsiteX8" fmla="*/ 19152 w 38296"/>
                <a:gd name="connsiteY8" fmla="*/ -175 h 63491"/>
                <a:gd name="connsiteX9" fmla="*/ 32248 w 38296"/>
                <a:gd name="connsiteY9" fmla="*/ 4824 h 63491"/>
                <a:gd name="connsiteX10" fmla="*/ 38246 w 38296"/>
                <a:gd name="connsiteY10" fmla="*/ 18919 h 6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296" h="63491">
                  <a:moveTo>
                    <a:pt x="38246" y="18919"/>
                  </a:moveTo>
                  <a:lnTo>
                    <a:pt x="38246" y="44112"/>
                  </a:lnTo>
                  <a:cubicBezTo>
                    <a:pt x="38296" y="54659"/>
                    <a:pt x="29799" y="63247"/>
                    <a:pt x="19252" y="63306"/>
                  </a:cubicBezTo>
                  <a:cubicBezTo>
                    <a:pt x="19222" y="63306"/>
                    <a:pt x="19182" y="63306"/>
                    <a:pt x="19152" y="63306"/>
                  </a:cubicBezTo>
                  <a:cubicBezTo>
                    <a:pt x="8885" y="63647"/>
                    <a:pt x="297" y="55599"/>
                    <a:pt x="-43" y="45332"/>
                  </a:cubicBezTo>
                  <a:cubicBezTo>
                    <a:pt x="-52" y="44922"/>
                    <a:pt x="-52" y="44522"/>
                    <a:pt x="-43" y="44112"/>
                  </a:cubicBezTo>
                  <a:lnTo>
                    <a:pt x="-43" y="18919"/>
                  </a:lnTo>
                  <a:cubicBezTo>
                    <a:pt x="-43" y="8372"/>
                    <a:pt x="8505" y="-175"/>
                    <a:pt x="19052" y="-175"/>
                  </a:cubicBezTo>
                  <a:cubicBezTo>
                    <a:pt x="19082" y="-175"/>
                    <a:pt x="19122" y="-175"/>
                    <a:pt x="19152" y="-175"/>
                  </a:cubicBezTo>
                  <a:cubicBezTo>
                    <a:pt x="23981" y="-145"/>
                    <a:pt x="28629" y="1634"/>
                    <a:pt x="32248" y="4824"/>
                  </a:cubicBezTo>
                  <a:cubicBezTo>
                    <a:pt x="36037" y="8542"/>
                    <a:pt x="38196" y="13611"/>
                    <a:pt x="38246" y="18919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9E28C358-B65D-7447-A63B-15A5368F7A62}"/>
                </a:ext>
              </a:extLst>
            </p:cNvPr>
            <p:cNvSpPr/>
            <p:nvPr/>
          </p:nvSpPr>
          <p:spPr>
            <a:xfrm>
              <a:off x="11664568" y="4521167"/>
              <a:ext cx="38289" cy="62204"/>
            </a:xfrm>
            <a:custGeom>
              <a:avLst/>
              <a:gdLst>
                <a:gd name="connsiteX0" fmla="*/ 38239 w 38289"/>
                <a:gd name="connsiteY0" fmla="*/ 19021 h 62204"/>
                <a:gd name="connsiteX1" fmla="*/ 38239 w 38289"/>
                <a:gd name="connsiteY1" fmla="*/ 44214 h 62204"/>
                <a:gd name="connsiteX2" fmla="*/ 17716 w 38289"/>
                <a:gd name="connsiteY2" fmla="*/ 61979 h 62204"/>
                <a:gd name="connsiteX3" fmla="*/ -50 w 38289"/>
                <a:gd name="connsiteY3" fmla="*/ 44214 h 62204"/>
                <a:gd name="connsiteX4" fmla="*/ -50 w 38289"/>
                <a:gd name="connsiteY4" fmla="*/ 19021 h 62204"/>
                <a:gd name="connsiteX5" fmla="*/ 18945 w 38289"/>
                <a:gd name="connsiteY5" fmla="*/ -173 h 62204"/>
                <a:gd name="connsiteX6" fmla="*/ 19045 w 38289"/>
                <a:gd name="connsiteY6" fmla="*/ -173 h 62204"/>
                <a:gd name="connsiteX7" fmla="*/ 32141 w 38289"/>
                <a:gd name="connsiteY7" fmla="*/ 4926 h 62204"/>
                <a:gd name="connsiteX8" fmla="*/ 38239 w 38289"/>
                <a:gd name="connsiteY8" fmla="*/ 19021 h 6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89" h="62204">
                  <a:moveTo>
                    <a:pt x="38239" y="19021"/>
                  </a:moveTo>
                  <a:lnTo>
                    <a:pt x="38239" y="44214"/>
                  </a:lnTo>
                  <a:cubicBezTo>
                    <a:pt x="37480" y="54791"/>
                    <a:pt x="28283" y="62739"/>
                    <a:pt x="17716" y="61979"/>
                  </a:cubicBezTo>
                  <a:cubicBezTo>
                    <a:pt x="8198" y="61289"/>
                    <a:pt x="640" y="53721"/>
                    <a:pt x="-50" y="44214"/>
                  </a:cubicBezTo>
                  <a:lnTo>
                    <a:pt x="-50" y="19021"/>
                  </a:lnTo>
                  <a:cubicBezTo>
                    <a:pt x="-109" y="8474"/>
                    <a:pt x="8398" y="-113"/>
                    <a:pt x="18945" y="-173"/>
                  </a:cubicBezTo>
                  <a:cubicBezTo>
                    <a:pt x="18975" y="-173"/>
                    <a:pt x="19015" y="-173"/>
                    <a:pt x="19045" y="-173"/>
                  </a:cubicBezTo>
                  <a:cubicBezTo>
                    <a:pt x="23903" y="-243"/>
                    <a:pt x="28602" y="1586"/>
                    <a:pt x="32141" y="4926"/>
                  </a:cubicBezTo>
                  <a:cubicBezTo>
                    <a:pt x="35630" y="8854"/>
                    <a:pt x="37760" y="13793"/>
                    <a:pt x="38239" y="1902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771A13B2-35BC-D3DC-C4CE-C3A477D69B9A}"/>
                </a:ext>
              </a:extLst>
            </p:cNvPr>
            <p:cNvSpPr/>
            <p:nvPr/>
          </p:nvSpPr>
          <p:spPr>
            <a:xfrm>
              <a:off x="11589290" y="4521167"/>
              <a:ext cx="38288" cy="62204"/>
            </a:xfrm>
            <a:custGeom>
              <a:avLst/>
              <a:gdLst>
                <a:gd name="connsiteX0" fmla="*/ 38239 w 38288"/>
                <a:gd name="connsiteY0" fmla="*/ 19021 h 62204"/>
                <a:gd name="connsiteX1" fmla="*/ 38239 w 38288"/>
                <a:gd name="connsiteY1" fmla="*/ 44214 h 62204"/>
                <a:gd name="connsiteX2" fmla="*/ 17715 w 38288"/>
                <a:gd name="connsiteY2" fmla="*/ 61979 h 62204"/>
                <a:gd name="connsiteX3" fmla="*/ -50 w 38288"/>
                <a:gd name="connsiteY3" fmla="*/ 44214 h 62204"/>
                <a:gd name="connsiteX4" fmla="*/ -50 w 38288"/>
                <a:gd name="connsiteY4" fmla="*/ 19021 h 62204"/>
                <a:gd name="connsiteX5" fmla="*/ 18944 w 38288"/>
                <a:gd name="connsiteY5" fmla="*/ -173 h 62204"/>
                <a:gd name="connsiteX6" fmla="*/ 19044 w 38288"/>
                <a:gd name="connsiteY6" fmla="*/ -173 h 62204"/>
                <a:gd name="connsiteX7" fmla="*/ 32141 w 38288"/>
                <a:gd name="connsiteY7" fmla="*/ 4926 h 62204"/>
                <a:gd name="connsiteX8" fmla="*/ 38239 w 38288"/>
                <a:gd name="connsiteY8" fmla="*/ 19021 h 6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88" h="62204">
                  <a:moveTo>
                    <a:pt x="38239" y="19021"/>
                  </a:moveTo>
                  <a:lnTo>
                    <a:pt x="38239" y="44214"/>
                  </a:lnTo>
                  <a:cubicBezTo>
                    <a:pt x="37469" y="54791"/>
                    <a:pt x="28282" y="62739"/>
                    <a:pt x="17715" y="61979"/>
                  </a:cubicBezTo>
                  <a:cubicBezTo>
                    <a:pt x="8198" y="61289"/>
                    <a:pt x="640" y="53721"/>
                    <a:pt x="-50" y="44214"/>
                  </a:cubicBezTo>
                  <a:lnTo>
                    <a:pt x="-50" y="19021"/>
                  </a:lnTo>
                  <a:cubicBezTo>
                    <a:pt x="-100" y="8474"/>
                    <a:pt x="8397" y="-113"/>
                    <a:pt x="18944" y="-173"/>
                  </a:cubicBezTo>
                  <a:cubicBezTo>
                    <a:pt x="18975" y="-173"/>
                    <a:pt x="19015" y="-173"/>
                    <a:pt x="19044" y="-173"/>
                  </a:cubicBezTo>
                  <a:cubicBezTo>
                    <a:pt x="23903" y="-243"/>
                    <a:pt x="28602" y="1586"/>
                    <a:pt x="32141" y="4926"/>
                  </a:cubicBezTo>
                  <a:cubicBezTo>
                    <a:pt x="35590" y="8874"/>
                    <a:pt x="37719" y="13803"/>
                    <a:pt x="38239" y="1902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6E0ACD1F-20CC-3490-10AA-777C1A6D8672}"/>
                </a:ext>
              </a:extLst>
            </p:cNvPr>
            <p:cNvSpPr/>
            <p:nvPr/>
          </p:nvSpPr>
          <p:spPr>
            <a:xfrm>
              <a:off x="11513612" y="4445591"/>
              <a:ext cx="265123" cy="38388"/>
            </a:xfrm>
            <a:custGeom>
              <a:avLst/>
              <a:gdLst>
                <a:gd name="connsiteX0" fmla="*/ 265124 w 265123"/>
                <a:gd name="connsiteY0" fmla="*/ 0 h 38388"/>
                <a:gd name="connsiteX1" fmla="*/ 226835 w 265123"/>
                <a:gd name="connsiteY1" fmla="*/ 38389 h 38388"/>
                <a:gd name="connsiteX2" fmla="*/ 38289 w 265123"/>
                <a:gd name="connsiteY2" fmla="*/ 38389 h 38388"/>
                <a:gd name="connsiteX3" fmla="*/ 0 w 265123"/>
                <a:gd name="connsiteY3" fmla="*/ 0 h 38388"/>
                <a:gd name="connsiteX4" fmla="*/ 25292 w 265123"/>
                <a:gd name="connsiteY4" fmla="*/ 0 h 38388"/>
                <a:gd name="connsiteX5" fmla="*/ 239931 w 265123"/>
                <a:gd name="connsiteY5" fmla="*/ 0 h 38388"/>
                <a:gd name="connsiteX6" fmla="*/ 265124 w 265123"/>
                <a:gd name="connsiteY6" fmla="*/ 0 h 3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123" h="38388">
                  <a:moveTo>
                    <a:pt x="265124" y="0"/>
                  </a:moveTo>
                  <a:lnTo>
                    <a:pt x="226835" y="38389"/>
                  </a:lnTo>
                  <a:lnTo>
                    <a:pt x="38289" y="38389"/>
                  </a:lnTo>
                  <a:lnTo>
                    <a:pt x="0" y="0"/>
                  </a:lnTo>
                  <a:lnTo>
                    <a:pt x="25292" y="0"/>
                  </a:lnTo>
                  <a:lnTo>
                    <a:pt x="239931" y="0"/>
                  </a:lnTo>
                  <a:lnTo>
                    <a:pt x="265124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E766E0D2-89EB-D753-5D98-7EC5C3A4EE64}"/>
                </a:ext>
              </a:extLst>
            </p:cNvPr>
            <p:cNvSpPr/>
            <p:nvPr/>
          </p:nvSpPr>
          <p:spPr>
            <a:xfrm>
              <a:off x="11715253" y="4143278"/>
              <a:ext cx="50385" cy="38288"/>
            </a:xfrm>
            <a:custGeom>
              <a:avLst/>
              <a:gdLst>
                <a:gd name="connsiteX0" fmla="*/ 0 w 50385"/>
                <a:gd name="connsiteY0" fmla="*/ 0 h 38288"/>
                <a:gd name="connsiteX1" fmla="*/ 50385 w 50385"/>
                <a:gd name="connsiteY1" fmla="*/ 0 h 38288"/>
                <a:gd name="connsiteX2" fmla="*/ 50385 w 50385"/>
                <a:gd name="connsiteY2" fmla="*/ 38289 h 38288"/>
                <a:gd name="connsiteX3" fmla="*/ 0 w 50385"/>
                <a:gd name="connsiteY3" fmla="*/ 38289 h 3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85" h="38288">
                  <a:moveTo>
                    <a:pt x="0" y="0"/>
                  </a:moveTo>
                  <a:lnTo>
                    <a:pt x="50385" y="0"/>
                  </a:lnTo>
                  <a:lnTo>
                    <a:pt x="50385" y="38289"/>
                  </a:lnTo>
                  <a:lnTo>
                    <a:pt x="0" y="38289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DA6AF7F2-298D-B0C1-2279-5FA786B5C934}"/>
                </a:ext>
              </a:extLst>
            </p:cNvPr>
            <p:cNvSpPr/>
            <p:nvPr/>
          </p:nvSpPr>
          <p:spPr>
            <a:xfrm>
              <a:off x="11715253" y="4055603"/>
              <a:ext cx="50385" cy="87674"/>
            </a:xfrm>
            <a:custGeom>
              <a:avLst/>
              <a:gdLst>
                <a:gd name="connsiteX0" fmla="*/ 50386 w 50385"/>
                <a:gd name="connsiteY0" fmla="*/ 50386 h 87674"/>
                <a:gd name="connsiteX1" fmla="*/ 50386 w 50385"/>
                <a:gd name="connsiteY1" fmla="*/ 87675 h 87674"/>
                <a:gd name="connsiteX2" fmla="*/ 0 w 50385"/>
                <a:gd name="connsiteY2" fmla="*/ 87675 h 87674"/>
                <a:gd name="connsiteX3" fmla="*/ 0 w 50385"/>
                <a:gd name="connsiteY3" fmla="*/ 50386 h 87674"/>
                <a:gd name="connsiteX4" fmla="*/ 25193 w 50385"/>
                <a:gd name="connsiteY4" fmla="*/ 0 h 87674"/>
                <a:gd name="connsiteX5" fmla="*/ 50386 w 50385"/>
                <a:gd name="connsiteY5" fmla="*/ 50386 h 8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385" h="87674">
                  <a:moveTo>
                    <a:pt x="50386" y="50386"/>
                  </a:moveTo>
                  <a:lnTo>
                    <a:pt x="50386" y="87675"/>
                  </a:lnTo>
                  <a:lnTo>
                    <a:pt x="0" y="87675"/>
                  </a:lnTo>
                  <a:lnTo>
                    <a:pt x="0" y="50386"/>
                  </a:lnTo>
                  <a:lnTo>
                    <a:pt x="25193" y="0"/>
                  </a:lnTo>
                  <a:lnTo>
                    <a:pt x="50386" y="50386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7FF91D4E-2491-5803-C587-9A68A0E037D5}"/>
                </a:ext>
              </a:extLst>
            </p:cNvPr>
            <p:cNvSpPr/>
            <p:nvPr/>
          </p:nvSpPr>
          <p:spPr>
            <a:xfrm>
              <a:off x="11538805" y="4332723"/>
              <a:ext cx="214737" cy="112868"/>
            </a:xfrm>
            <a:custGeom>
              <a:avLst/>
              <a:gdLst>
                <a:gd name="connsiteX0" fmla="*/ 214688 w 214737"/>
                <a:gd name="connsiteY0" fmla="*/ 106695 h 112868"/>
                <a:gd name="connsiteX1" fmla="*/ 214688 w 214737"/>
                <a:gd name="connsiteY1" fmla="*/ 112693 h 112868"/>
                <a:gd name="connsiteX2" fmla="*/ -50 w 214737"/>
                <a:gd name="connsiteY2" fmla="*/ 112693 h 112868"/>
                <a:gd name="connsiteX3" fmla="*/ -50 w 214737"/>
                <a:gd name="connsiteY3" fmla="*/ 106695 h 112868"/>
                <a:gd name="connsiteX4" fmla="*/ 107819 w 214737"/>
                <a:gd name="connsiteY4" fmla="*/ -175 h 112868"/>
                <a:gd name="connsiteX5" fmla="*/ 214688 w 214737"/>
                <a:gd name="connsiteY5" fmla="*/ 106695 h 11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737" h="112868">
                  <a:moveTo>
                    <a:pt x="214688" y="106695"/>
                  </a:moveTo>
                  <a:lnTo>
                    <a:pt x="214688" y="112693"/>
                  </a:lnTo>
                  <a:lnTo>
                    <a:pt x="-50" y="112693"/>
                  </a:lnTo>
                  <a:lnTo>
                    <a:pt x="-50" y="106695"/>
                  </a:lnTo>
                  <a:cubicBezTo>
                    <a:pt x="340" y="47442"/>
                    <a:pt x="48566" y="-345"/>
                    <a:pt x="107819" y="-175"/>
                  </a:cubicBezTo>
                  <a:cubicBezTo>
                    <a:pt x="166842" y="-175"/>
                    <a:pt x="214688" y="47672"/>
                    <a:pt x="214688" y="10669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B91BD29C-0A68-2BD5-2E38-41FB816206D8}"/>
                </a:ext>
              </a:extLst>
            </p:cNvPr>
            <p:cNvSpPr/>
            <p:nvPr/>
          </p:nvSpPr>
          <p:spPr>
            <a:xfrm>
              <a:off x="11350359" y="4218856"/>
              <a:ext cx="264123" cy="38288"/>
            </a:xfrm>
            <a:custGeom>
              <a:avLst/>
              <a:gdLst>
                <a:gd name="connsiteX0" fmla="*/ 264124 w 264123"/>
                <a:gd name="connsiteY0" fmla="*/ 0 h 38288"/>
                <a:gd name="connsiteX1" fmla="*/ 226835 w 264123"/>
                <a:gd name="connsiteY1" fmla="*/ 38289 h 38288"/>
                <a:gd name="connsiteX2" fmla="*/ 37289 w 264123"/>
                <a:gd name="connsiteY2" fmla="*/ 38289 h 38288"/>
                <a:gd name="connsiteX3" fmla="*/ 0 w 264123"/>
                <a:gd name="connsiteY3" fmla="*/ 0 h 38288"/>
                <a:gd name="connsiteX4" fmla="*/ 25193 w 264123"/>
                <a:gd name="connsiteY4" fmla="*/ 0 h 38288"/>
                <a:gd name="connsiteX5" fmla="*/ 238931 w 264123"/>
                <a:gd name="connsiteY5" fmla="*/ 0 h 38288"/>
                <a:gd name="connsiteX6" fmla="*/ 264124 w 264123"/>
                <a:gd name="connsiteY6" fmla="*/ 0 h 3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23" h="38288">
                  <a:moveTo>
                    <a:pt x="264124" y="0"/>
                  </a:moveTo>
                  <a:lnTo>
                    <a:pt x="226835" y="38289"/>
                  </a:lnTo>
                  <a:lnTo>
                    <a:pt x="37289" y="38289"/>
                  </a:lnTo>
                  <a:lnTo>
                    <a:pt x="0" y="0"/>
                  </a:lnTo>
                  <a:lnTo>
                    <a:pt x="25193" y="0"/>
                  </a:lnTo>
                  <a:lnTo>
                    <a:pt x="238931" y="0"/>
                  </a:lnTo>
                  <a:lnTo>
                    <a:pt x="264124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AAA1C652-051C-4362-41D6-A4C5281B6EDB}"/>
                </a:ext>
              </a:extLst>
            </p:cNvPr>
            <p:cNvSpPr/>
            <p:nvPr/>
          </p:nvSpPr>
          <p:spPr>
            <a:xfrm>
              <a:off x="11375552" y="4105889"/>
              <a:ext cx="213738" cy="112867"/>
            </a:xfrm>
            <a:custGeom>
              <a:avLst/>
              <a:gdLst>
                <a:gd name="connsiteX0" fmla="*/ 213688 w 213738"/>
                <a:gd name="connsiteY0" fmla="*/ 106694 h 112867"/>
                <a:gd name="connsiteX1" fmla="*/ 213688 w 213738"/>
                <a:gd name="connsiteY1" fmla="*/ 112693 h 112867"/>
                <a:gd name="connsiteX2" fmla="*/ -50 w 213738"/>
                <a:gd name="connsiteY2" fmla="*/ 112693 h 112867"/>
                <a:gd name="connsiteX3" fmla="*/ -50 w 213738"/>
                <a:gd name="connsiteY3" fmla="*/ 106694 h 112867"/>
                <a:gd name="connsiteX4" fmla="*/ 106819 w 213738"/>
                <a:gd name="connsiteY4" fmla="*/ -175 h 112867"/>
                <a:gd name="connsiteX5" fmla="*/ 213688 w 213738"/>
                <a:gd name="connsiteY5" fmla="*/ 106694 h 11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738" h="112867">
                  <a:moveTo>
                    <a:pt x="213688" y="106694"/>
                  </a:moveTo>
                  <a:lnTo>
                    <a:pt x="213688" y="112693"/>
                  </a:lnTo>
                  <a:lnTo>
                    <a:pt x="-50" y="112693"/>
                  </a:lnTo>
                  <a:lnTo>
                    <a:pt x="-50" y="106694"/>
                  </a:lnTo>
                  <a:cubicBezTo>
                    <a:pt x="-50" y="47671"/>
                    <a:pt x="47796" y="-175"/>
                    <a:pt x="106819" y="-175"/>
                  </a:cubicBezTo>
                  <a:cubicBezTo>
                    <a:pt x="165842" y="-175"/>
                    <a:pt x="213688" y="47671"/>
                    <a:pt x="213688" y="106694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F5EF2AD3-F564-60DE-7B70-39A7B2D04F8C}"/>
                </a:ext>
              </a:extLst>
            </p:cNvPr>
            <p:cNvSpPr/>
            <p:nvPr/>
          </p:nvSpPr>
          <p:spPr>
            <a:xfrm>
              <a:off x="11186106" y="4445591"/>
              <a:ext cx="265023" cy="38388"/>
            </a:xfrm>
            <a:custGeom>
              <a:avLst/>
              <a:gdLst>
                <a:gd name="connsiteX0" fmla="*/ 265024 w 265023"/>
                <a:gd name="connsiteY0" fmla="*/ 0 h 38388"/>
                <a:gd name="connsiteX1" fmla="*/ 226735 w 265023"/>
                <a:gd name="connsiteY1" fmla="*/ 38389 h 38388"/>
                <a:gd name="connsiteX2" fmla="*/ 38289 w 265023"/>
                <a:gd name="connsiteY2" fmla="*/ 38389 h 38388"/>
                <a:gd name="connsiteX3" fmla="*/ 0 w 265023"/>
                <a:gd name="connsiteY3" fmla="*/ 0 h 38388"/>
                <a:gd name="connsiteX4" fmla="*/ 25193 w 265023"/>
                <a:gd name="connsiteY4" fmla="*/ 0 h 38388"/>
                <a:gd name="connsiteX5" fmla="*/ 239831 w 265023"/>
                <a:gd name="connsiteY5" fmla="*/ 0 h 38388"/>
                <a:gd name="connsiteX6" fmla="*/ 265024 w 265023"/>
                <a:gd name="connsiteY6" fmla="*/ 0 h 3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023" h="38388">
                  <a:moveTo>
                    <a:pt x="265024" y="0"/>
                  </a:moveTo>
                  <a:lnTo>
                    <a:pt x="226735" y="38389"/>
                  </a:lnTo>
                  <a:lnTo>
                    <a:pt x="38289" y="38389"/>
                  </a:lnTo>
                  <a:lnTo>
                    <a:pt x="0" y="0"/>
                  </a:lnTo>
                  <a:lnTo>
                    <a:pt x="25193" y="0"/>
                  </a:lnTo>
                  <a:lnTo>
                    <a:pt x="239831" y="0"/>
                  </a:lnTo>
                  <a:lnTo>
                    <a:pt x="265024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CEA9DF36-E5EB-04F9-5F85-2F68FC81995C}"/>
                </a:ext>
              </a:extLst>
            </p:cNvPr>
            <p:cNvSpPr/>
            <p:nvPr/>
          </p:nvSpPr>
          <p:spPr>
            <a:xfrm>
              <a:off x="11211299" y="4332713"/>
              <a:ext cx="214638" cy="112878"/>
            </a:xfrm>
            <a:custGeom>
              <a:avLst/>
              <a:gdLst>
                <a:gd name="connsiteX0" fmla="*/ 214588 w 214638"/>
                <a:gd name="connsiteY0" fmla="*/ 106705 h 112878"/>
                <a:gd name="connsiteX1" fmla="*/ 214588 w 214638"/>
                <a:gd name="connsiteY1" fmla="*/ 112703 h 112878"/>
                <a:gd name="connsiteX2" fmla="*/ -50 w 214638"/>
                <a:gd name="connsiteY2" fmla="*/ 112703 h 112878"/>
                <a:gd name="connsiteX3" fmla="*/ -50 w 214638"/>
                <a:gd name="connsiteY3" fmla="*/ 106705 h 112878"/>
                <a:gd name="connsiteX4" fmla="*/ 107609 w 214638"/>
                <a:gd name="connsiteY4" fmla="*/ -174 h 112878"/>
                <a:gd name="connsiteX5" fmla="*/ 176299 w 214638"/>
                <a:gd name="connsiteY5" fmla="*/ 25028 h 112878"/>
                <a:gd name="connsiteX6" fmla="*/ 214588 w 214638"/>
                <a:gd name="connsiteY6" fmla="*/ 106705 h 11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638" h="112878">
                  <a:moveTo>
                    <a:pt x="214588" y="106705"/>
                  </a:moveTo>
                  <a:lnTo>
                    <a:pt x="214588" y="112703"/>
                  </a:lnTo>
                  <a:lnTo>
                    <a:pt x="-50" y="112703"/>
                  </a:lnTo>
                  <a:lnTo>
                    <a:pt x="-50" y="106705"/>
                  </a:lnTo>
                  <a:cubicBezTo>
                    <a:pt x="160" y="47462"/>
                    <a:pt x="48366" y="-394"/>
                    <a:pt x="107609" y="-174"/>
                  </a:cubicBezTo>
                  <a:cubicBezTo>
                    <a:pt x="132752" y="-84"/>
                    <a:pt x="157065" y="8833"/>
                    <a:pt x="176299" y="25028"/>
                  </a:cubicBezTo>
                  <a:cubicBezTo>
                    <a:pt x="200662" y="45143"/>
                    <a:pt x="214708" y="75114"/>
                    <a:pt x="214588" y="10670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E54C9CCB-9773-35BA-845A-DF413F831589}"/>
                </a:ext>
              </a:extLst>
            </p:cNvPr>
            <p:cNvSpPr/>
            <p:nvPr/>
          </p:nvSpPr>
          <p:spPr>
            <a:xfrm>
              <a:off x="11337262" y="4521109"/>
              <a:ext cx="38289" cy="62262"/>
            </a:xfrm>
            <a:custGeom>
              <a:avLst/>
              <a:gdLst>
                <a:gd name="connsiteX0" fmla="*/ 38239 w 38289"/>
                <a:gd name="connsiteY0" fmla="*/ 19080 h 62262"/>
                <a:gd name="connsiteX1" fmla="*/ 38239 w 38289"/>
                <a:gd name="connsiteY1" fmla="*/ 44272 h 62262"/>
                <a:gd name="connsiteX2" fmla="*/ 17715 w 38289"/>
                <a:gd name="connsiteY2" fmla="*/ 62037 h 62262"/>
                <a:gd name="connsiteX3" fmla="*/ -50 w 38289"/>
                <a:gd name="connsiteY3" fmla="*/ 44272 h 62262"/>
                <a:gd name="connsiteX4" fmla="*/ -50 w 38289"/>
                <a:gd name="connsiteY4" fmla="*/ 19080 h 62262"/>
                <a:gd name="connsiteX5" fmla="*/ 19085 w 38289"/>
                <a:gd name="connsiteY5" fmla="*/ -175 h 62262"/>
                <a:gd name="connsiteX6" fmla="*/ 32241 w 38289"/>
                <a:gd name="connsiteY6" fmla="*/ 4984 h 62262"/>
                <a:gd name="connsiteX7" fmla="*/ 38239 w 38289"/>
                <a:gd name="connsiteY7" fmla="*/ 19080 h 6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289" h="62262">
                  <a:moveTo>
                    <a:pt x="38239" y="19080"/>
                  </a:moveTo>
                  <a:lnTo>
                    <a:pt x="38239" y="44272"/>
                  </a:lnTo>
                  <a:cubicBezTo>
                    <a:pt x="37480" y="54849"/>
                    <a:pt x="28282" y="62797"/>
                    <a:pt x="17715" y="62037"/>
                  </a:cubicBezTo>
                  <a:cubicBezTo>
                    <a:pt x="8198" y="61348"/>
                    <a:pt x="640" y="53780"/>
                    <a:pt x="-50" y="44272"/>
                  </a:cubicBezTo>
                  <a:lnTo>
                    <a:pt x="-50" y="19080"/>
                  </a:lnTo>
                  <a:cubicBezTo>
                    <a:pt x="-80" y="8483"/>
                    <a:pt x="8478" y="-145"/>
                    <a:pt x="19085" y="-175"/>
                  </a:cubicBezTo>
                  <a:cubicBezTo>
                    <a:pt x="23963" y="-195"/>
                    <a:pt x="28672" y="1655"/>
                    <a:pt x="32241" y="4984"/>
                  </a:cubicBezTo>
                  <a:cubicBezTo>
                    <a:pt x="35660" y="8943"/>
                    <a:pt x="37759" y="13871"/>
                    <a:pt x="38239" y="19080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5FD8FDAF-080C-14B0-39E1-D885D22612D9}"/>
                </a:ext>
              </a:extLst>
            </p:cNvPr>
            <p:cNvSpPr/>
            <p:nvPr/>
          </p:nvSpPr>
          <p:spPr>
            <a:xfrm>
              <a:off x="11261669" y="4521167"/>
              <a:ext cx="38304" cy="63497"/>
            </a:xfrm>
            <a:custGeom>
              <a:avLst/>
              <a:gdLst>
                <a:gd name="connsiteX0" fmla="*/ 38254 w 38304"/>
                <a:gd name="connsiteY0" fmla="*/ 19021 h 63497"/>
                <a:gd name="connsiteX1" fmla="*/ 38254 w 38304"/>
                <a:gd name="connsiteY1" fmla="*/ 44214 h 63497"/>
                <a:gd name="connsiteX2" fmla="*/ 19159 w 38304"/>
                <a:gd name="connsiteY2" fmla="*/ 63309 h 63497"/>
                <a:gd name="connsiteX3" fmla="*/ 19060 w 38304"/>
                <a:gd name="connsiteY3" fmla="*/ 63309 h 63497"/>
                <a:gd name="connsiteX4" fmla="*/ -35 w 38304"/>
                <a:gd name="connsiteY4" fmla="*/ 45644 h 63497"/>
                <a:gd name="connsiteX5" fmla="*/ -35 w 38304"/>
                <a:gd name="connsiteY5" fmla="*/ 44214 h 63497"/>
                <a:gd name="connsiteX6" fmla="*/ -35 w 38304"/>
                <a:gd name="connsiteY6" fmla="*/ 19021 h 63497"/>
                <a:gd name="connsiteX7" fmla="*/ 18960 w 38304"/>
                <a:gd name="connsiteY7" fmla="*/ -173 h 63497"/>
                <a:gd name="connsiteX8" fmla="*/ 19060 w 38304"/>
                <a:gd name="connsiteY8" fmla="*/ -173 h 63497"/>
                <a:gd name="connsiteX9" fmla="*/ 32156 w 38304"/>
                <a:gd name="connsiteY9" fmla="*/ 4926 h 63497"/>
                <a:gd name="connsiteX10" fmla="*/ 38254 w 38304"/>
                <a:gd name="connsiteY10" fmla="*/ 19021 h 6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304" h="63497">
                  <a:moveTo>
                    <a:pt x="38254" y="19021"/>
                  </a:moveTo>
                  <a:lnTo>
                    <a:pt x="38254" y="44214"/>
                  </a:lnTo>
                  <a:cubicBezTo>
                    <a:pt x="38254" y="54761"/>
                    <a:pt x="29706" y="63309"/>
                    <a:pt x="19159" y="63309"/>
                  </a:cubicBezTo>
                  <a:cubicBezTo>
                    <a:pt x="19130" y="63309"/>
                    <a:pt x="19090" y="63309"/>
                    <a:pt x="19060" y="63309"/>
                  </a:cubicBezTo>
                  <a:cubicBezTo>
                    <a:pt x="8913" y="63699"/>
                    <a:pt x="355" y="55791"/>
                    <a:pt x="-35" y="45644"/>
                  </a:cubicBezTo>
                  <a:cubicBezTo>
                    <a:pt x="-55" y="45164"/>
                    <a:pt x="-55" y="44694"/>
                    <a:pt x="-35" y="44214"/>
                  </a:cubicBezTo>
                  <a:lnTo>
                    <a:pt x="-35" y="19021"/>
                  </a:lnTo>
                  <a:cubicBezTo>
                    <a:pt x="-85" y="8474"/>
                    <a:pt x="8413" y="-113"/>
                    <a:pt x="18960" y="-173"/>
                  </a:cubicBezTo>
                  <a:cubicBezTo>
                    <a:pt x="18990" y="-173"/>
                    <a:pt x="19029" y="-173"/>
                    <a:pt x="19060" y="-173"/>
                  </a:cubicBezTo>
                  <a:cubicBezTo>
                    <a:pt x="23918" y="-243"/>
                    <a:pt x="28617" y="1586"/>
                    <a:pt x="32156" y="4926"/>
                  </a:cubicBezTo>
                  <a:cubicBezTo>
                    <a:pt x="35645" y="8854"/>
                    <a:pt x="37774" y="13793"/>
                    <a:pt x="38254" y="1902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306AEA2D-190E-47BF-95FA-71EBFE6656A9}"/>
                </a:ext>
              </a:extLst>
            </p:cNvPr>
            <p:cNvSpPr/>
            <p:nvPr/>
          </p:nvSpPr>
          <p:spPr>
            <a:xfrm>
              <a:off x="11199202" y="4143278"/>
              <a:ext cx="50385" cy="38288"/>
            </a:xfrm>
            <a:custGeom>
              <a:avLst/>
              <a:gdLst>
                <a:gd name="connsiteX0" fmla="*/ 0 w 50385"/>
                <a:gd name="connsiteY0" fmla="*/ 0 h 38288"/>
                <a:gd name="connsiteX1" fmla="*/ 50385 w 50385"/>
                <a:gd name="connsiteY1" fmla="*/ 0 h 38288"/>
                <a:gd name="connsiteX2" fmla="*/ 50385 w 50385"/>
                <a:gd name="connsiteY2" fmla="*/ 38289 h 38288"/>
                <a:gd name="connsiteX3" fmla="*/ 0 w 50385"/>
                <a:gd name="connsiteY3" fmla="*/ 38289 h 38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385" h="38288">
                  <a:moveTo>
                    <a:pt x="0" y="0"/>
                  </a:moveTo>
                  <a:lnTo>
                    <a:pt x="50385" y="0"/>
                  </a:lnTo>
                  <a:lnTo>
                    <a:pt x="50385" y="38289"/>
                  </a:lnTo>
                  <a:lnTo>
                    <a:pt x="0" y="38289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AE83DF6A-A353-CEE8-FACA-AF083EF4BAB2}"/>
                </a:ext>
              </a:extLst>
            </p:cNvPr>
            <p:cNvSpPr/>
            <p:nvPr/>
          </p:nvSpPr>
          <p:spPr>
            <a:xfrm>
              <a:off x="11199202" y="4055603"/>
              <a:ext cx="50385" cy="87674"/>
            </a:xfrm>
            <a:custGeom>
              <a:avLst/>
              <a:gdLst>
                <a:gd name="connsiteX0" fmla="*/ 50385 w 50385"/>
                <a:gd name="connsiteY0" fmla="*/ 50386 h 87674"/>
                <a:gd name="connsiteX1" fmla="*/ 50385 w 50385"/>
                <a:gd name="connsiteY1" fmla="*/ 87675 h 87674"/>
                <a:gd name="connsiteX2" fmla="*/ 0 w 50385"/>
                <a:gd name="connsiteY2" fmla="*/ 87675 h 87674"/>
                <a:gd name="connsiteX3" fmla="*/ 0 w 50385"/>
                <a:gd name="connsiteY3" fmla="*/ 50386 h 87674"/>
                <a:gd name="connsiteX4" fmla="*/ 25193 w 50385"/>
                <a:gd name="connsiteY4" fmla="*/ 0 h 87674"/>
                <a:gd name="connsiteX5" fmla="*/ 50385 w 50385"/>
                <a:gd name="connsiteY5" fmla="*/ 50386 h 8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385" h="87674">
                  <a:moveTo>
                    <a:pt x="50385" y="50386"/>
                  </a:moveTo>
                  <a:lnTo>
                    <a:pt x="50385" y="87675"/>
                  </a:lnTo>
                  <a:lnTo>
                    <a:pt x="0" y="87675"/>
                  </a:lnTo>
                  <a:lnTo>
                    <a:pt x="0" y="50386"/>
                  </a:lnTo>
                  <a:lnTo>
                    <a:pt x="25193" y="0"/>
                  </a:lnTo>
                  <a:lnTo>
                    <a:pt x="50385" y="50386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8ADB4485-B826-9AB8-B93A-4BC3531FD2B5}"/>
                </a:ext>
              </a:extLst>
            </p:cNvPr>
            <p:cNvSpPr/>
            <p:nvPr/>
          </p:nvSpPr>
          <p:spPr>
            <a:xfrm>
              <a:off x="11399844" y="4469784"/>
              <a:ext cx="26192" cy="177349"/>
            </a:xfrm>
            <a:custGeom>
              <a:avLst/>
              <a:gdLst>
                <a:gd name="connsiteX0" fmla="*/ 13046 w 26192"/>
                <a:gd name="connsiteY0" fmla="*/ 177174 h 177349"/>
                <a:gd name="connsiteX1" fmla="*/ -50 w 26192"/>
                <a:gd name="connsiteY1" fmla="*/ 164078 h 177349"/>
                <a:gd name="connsiteX2" fmla="*/ -50 w 26192"/>
                <a:gd name="connsiteY2" fmla="*/ 12921 h 177349"/>
                <a:gd name="connsiteX3" fmla="*/ 13046 w 26192"/>
                <a:gd name="connsiteY3" fmla="*/ -175 h 177349"/>
                <a:gd name="connsiteX4" fmla="*/ 26142 w 26192"/>
                <a:gd name="connsiteY4" fmla="*/ 12921 h 177349"/>
                <a:gd name="connsiteX5" fmla="*/ 26142 w 26192"/>
                <a:gd name="connsiteY5" fmla="*/ 164078 h 177349"/>
                <a:gd name="connsiteX6" fmla="*/ 13046 w 26192"/>
                <a:gd name="connsiteY6" fmla="*/ 177174 h 17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77349">
                  <a:moveTo>
                    <a:pt x="13046" y="177174"/>
                  </a:moveTo>
                  <a:cubicBezTo>
                    <a:pt x="5858" y="177064"/>
                    <a:pt x="60" y="171266"/>
                    <a:pt x="-50" y="164078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lnTo>
                    <a:pt x="26142" y="164078"/>
                  </a:lnTo>
                  <a:cubicBezTo>
                    <a:pt x="26033" y="171266"/>
                    <a:pt x="20234" y="177064"/>
                    <a:pt x="13046" y="17717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EA381287-B001-05C4-E18A-321E21B2B1FB}"/>
                </a:ext>
              </a:extLst>
            </p:cNvPr>
            <p:cNvSpPr/>
            <p:nvPr/>
          </p:nvSpPr>
          <p:spPr>
            <a:xfrm>
              <a:off x="11211299" y="4469784"/>
              <a:ext cx="26192" cy="177349"/>
            </a:xfrm>
            <a:custGeom>
              <a:avLst/>
              <a:gdLst>
                <a:gd name="connsiteX0" fmla="*/ 13046 w 26192"/>
                <a:gd name="connsiteY0" fmla="*/ 177174 h 177349"/>
                <a:gd name="connsiteX1" fmla="*/ -50 w 26192"/>
                <a:gd name="connsiteY1" fmla="*/ 164078 h 177349"/>
                <a:gd name="connsiteX2" fmla="*/ -50 w 26192"/>
                <a:gd name="connsiteY2" fmla="*/ 12921 h 177349"/>
                <a:gd name="connsiteX3" fmla="*/ 13046 w 26192"/>
                <a:gd name="connsiteY3" fmla="*/ -175 h 177349"/>
                <a:gd name="connsiteX4" fmla="*/ 26142 w 26192"/>
                <a:gd name="connsiteY4" fmla="*/ 12921 h 177349"/>
                <a:gd name="connsiteX5" fmla="*/ 26142 w 26192"/>
                <a:gd name="connsiteY5" fmla="*/ 164078 h 177349"/>
                <a:gd name="connsiteX6" fmla="*/ 13046 w 26192"/>
                <a:gd name="connsiteY6" fmla="*/ 177174 h 17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77349">
                  <a:moveTo>
                    <a:pt x="13046" y="177174"/>
                  </a:moveTo>
                  <a:cubicBezTo>
                    <a:pt x="5858" y="177064"/>
                    <a:pt x="60" y="171266"/>
                    <a:pt x="-50" y="164078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lnTo>
                    <a:pt x="26142" y="164078"/>
                  </a:lnTo>
                  <a:cubicBezTo>
                    <a:pt x="25352" y="170956"/>
                    <a:pt x="19924" y="176384"/>
                    <a:pt x="13046" y="17717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CD98C99F-C233-232C-4B89-B1D8FFBD8E5C}"/>
                </a:ext>
              </a:extLst>
            </p:cNvPr>
            <p:cNvSpPr/>
            <p:nvPr/>
          </p:nvSpPr>
          <p:spPr>
            <a:xfrm>
              <a:off x="11173018" y="4431476"/>
              <a:ext cx="290899" cy="64500"/>
            </a:xfrm>
            <a:custGeom>
              <a:avLst/>
              <a:gdLst>
                <a:gd name="connsiteX0" fmla="*/ 239873 w 290899"/>
                <a:gd name="connsiteY0" fmla="*/ 64325 h 64500"/>
                <a:gd name="connsiteX1" fmla="*/ 51327 w 290899"/>
                <a:gd name="connsiteY1" fmla="*/ 64325 h 64500"/>
                <a:gd name="connsiteX2" fmla="*/ 42229 w 290899"/>
                <a:gd name="connsiteY2" fmla="*/ 60326 h 64500"/>
                <a:gd name="connsiteX3" fmla="*/ 3941 w 290899"/>
                <a:gd name="connsiteY3" fmla="*/ 22037 h 64500"/>
                <a:gd name="connsiteX4" fmla="*/ 941 w 290899"/>
                <a:gd name="connsiteY4" fmla="*/ 7941 h 64500"/>
                <a:gd name="connsiteX5" fmla="*/ 13038 w 290899"/>
                <a:gd name="connsiteY5" fmla="*/ -156 h 64500"/>
                <a:gd name="connsiteX6" fmla="*/ 38231 w 290899"/>
                <a:gd name="connsiteY6" fmla="*/ -156 h 64500"/>
                <a:gd name="connsiteX7" fmla="*/ 51327 w 290899"/>
                <a:gd name="connsiteY7" fmla="*/ 12940 h 64500"/>
                <a:gd name="connsiteX8" fmla="*/ 43229 w 290899"/>
                <a:gd name="connsiteY8" fmla="*/ 25036 h 64500"/>
                <a:gd name="connsiteX9" fmla="*/ 56326 w 290899"/>
                <a:gd name="connsiteY9" fmla="*/ 38133 h 64500"/>
                <a:gd name="connsiteX10" fmla="*/ 234774 w 290899"/>
                <a:gd name="connsiteY10" fmla="*/ 38133 h 64500"/>
                <a:gd name="connsiteX11" fmla="*/ 247870 w 290899"/>
                <a:gd name="connsiteY11" fmla="*/ 25036 h 64500"/>
                <a:gd name="connsiteX12" fmla="*/ 239772 w 290899"/>
                <a:gd name="connsiteY12" fmla="*/ 12940 h 64500"/>
                <a:gd name="connsiteX13" fmla="*/ 252869 w 290899"/>
                <a:gd name="connsiteY13" fmla="*/ -156 h 64500"/>
                <a:gd name="connsiteX14" fmla="*/ 278062 w 290899"/>
                <a:gd name="connsiteY14" fmla="*/ -156 h 64500"/>
                <a:gd name="connsiteX15" fmla="*/ 289858 w 290899"/>
                <a:gd name="connsiteY15" fmla="*/ 7941 h 64500"/>
                <a:gd name="connsiteX16" fmla="*/ 286859 w 290899"/>
                <a:gd name="connsiteY16" fmla="*/ 22037 h 64500"/>
                <a:gd name="connsiteX17" fmla="*/ 248570 w 290899"/>
                <a:gd name="connsiteY17" fmla="*/ 59327 h 64500"/>
                <a:gd name="connsiteX18" fmla="*/ 239873 w 290899"/>
                <a:gd name="connsiteY18" fmla="*/ 64325 h 6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0899" h="64500">
                  <a:moveTo>
                    <a:pt x="239873" y="64325"/>
                  </a:moveTo>
                  <a:lnTo>
                    <a:pt x="51327" y="64325"/>
                  </a:lnTo>
                  <a:cubicBezTo>
                    <a:pt x="47868" y="64315"/>
                    <a:pt x="44569" y="62866"/>
                    <a:pt x="42229" y="60326"/>
                  </a:cubicBezTo>
                  <a:lnTo>
                    <a:pt x="3941" y="22037"/>
                  </a:lnTo>
                  <a:cubicBezTo>
                    <a:pt x="81" y="18429"/>
                    <a:pt x="-1108" y="12800"/>
                    <a:pt x="941" y="7941"/>
                  </a:cubicBezTo>
                  <a:cubicBezTo>
                    <a:pt x="2721" y="2843"/>
                    <a:pt x="7649" y="-456"/>
                    <a:pt x="13038" y="-156"/>
                  </a:cubicBezTo>
                  <a:lnTo>
                    <a:pt x="38231" y="-156"/>
                  </a:lnTo>
                  <a:cubicBezTo>
                    <a:pt x="45419" y="-46"/>
                    <a:pt x="51217" y="5752"/>
                    <a:pt x="51327" y="12940"/>
                  </a:cubicBezTo>
                  <a:cubicBezTo>
                    <a:pt x="51327" y="18238"/>
                    <a:pt x="48128" y="23017"/>
                    <a:pt x="43229" y="25036"/>
                  </a:cubicBezTo>
                  <a:lnTo>
                    <a:pt x="56326" y="38133"/>
                  </a:lnTo>
                  <a:lnTo>
                    <a:pt x="234774" y="38133"/>
                  </a:lnTo>
                  <a:lnTo>
                    <a:pt x="247870" y="25036"/>
                  </a:lnTo>
                  <a:cubicBezTo>
                    <a:pt x="242771" y="23257"/>
                    <a:pt x="239473" y="18328"/>
                    <a:pt x="239772" y="12940"/>
                  </a:cubicBezTo>
                  <a:cubicBezTo>
                    <a:pt x="239882" y="5752"/>
                    <a:pt x="245681" y="-46"/>
                    <a:pt x="252869" y="-156"/>
                  </a:cubicBezTo>
                  <a:lnTo>
                    <a:pt x="278062" y="-156"/>
                  </a:lnTo>
                  <a:cubicBezTo>
                    <a:pt x="283260" y="-56"/>
                    <a:pt x="287899" y="3123"/>
                    <a:pt x="289858" y="7941"/>
                  </a:cubicBezTo>
                  <a:cubicBezTo>
                    <a:pt x="291908" y="12800"/>
                    <a:pt x="290718" y="18429"/>
                    <a:pt x="286859" y="22037"/>
                  </a:cubicBezTo>
                  <a:lnTo>
                    <a:pt x="248570" y="59327"/>
                  </a:lnTo>
                  <a:cubicBezTo>
                    <a:pt x="246681" y="62336"/>
                    <a:pt x="243421" y="64205"/>
                    <a:pt x="239873" y="6432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5C206E5A-4E47-8A71-8CB4-43AD1B209D50}"/>
                </a:ext>
              </a:extLst>
            </p:cNvPr>
            <p:cNvSpPr/>
            <p:nvPr/>
          </p:nvSpPr>
          <p:spPr>
            <a:xfrm>
              <a:off x="11198203" y="4319627"/>
              <a:ext cx="239931" cy="139059"/>
            </a:xfrm>
            <a:custGeom>
              <a:avLst/>
              <a:gdLst>
                <a:gd name="connsiteX0" fmla="*/ 227684 w 239931"/>
                <a:gd name="connsiteY0" fmla="*/ 138885 h 139059"/>
                <a:gd name="connsiteX1" fmla="*/ 13046 w 239931"/>
                <a:gd name="connsiteY1" fmla="*/ 138885 h 139059"/>
                <a:gd name="connsiteX2" fmla="*/ -50 w 239931"/>
                <a:gd name="connsiteY2" fmla="*/ 125789 h 139059"/>
                <a:gd name="connsiteX3" fmla="*/ -50 w 239931"/>
                <a:gd name="connsiteY3" fmla="*/ 119790 h 139059"/>
                <a:gd name="connsiteX4" fmla="*/ 119915 w 239931"/>
                <a:gd name="connsiteY4" fmla="*/ -175 h 139059"/>
                <a:gd name="connsiteX5" fmla="*/ 197593 w 239931"/>
                <a:gd name="connsiteY5" fmla="*/ 28017 h 139059"/>
                <a:gd name="connsiteX6" fmla="*/ 239881 w 239931"/>
                <a:gd name="connsiteY6" fmla="*/ 119790 h 139059"/>
                <a:gd name="connsiteX7" fmla="*/ 239881 w 239931"/>
                <a:gd name="connsiteY7" fmla="*/ 125789 h 139059"/>
                <a:gd name="connsiteX8" fmla="*/ 227684 w 239931"/>
                <a:gd name="connsiteY8" fmla="*/ 138885 h 139059"/>
                <a:gd name="connsiteX9" fmla="*/ 26142 w 239931"/>
                <a:gd name="connsiteY9" fmla="*/ 113692 h 139059"/>
                <a:gd name="connsiteX10" fmla="*/ 214688 w 239931"/>
                <a:gd name="connsiteY10" fmla="*/ 113692 h 139059"/>
                <a:gd name="connsiteX11" fmla="*/ 181497 w 239931"/>
                <a:gd name="connsiteY11" fmla="*/ 48211 h 139059"/>
                <a:gd name="connsiteX12" fmla="*/ 119915 w 239931"/>
                <a:gd name="connsiteY12" fmla="*/ 26017 h 139059"/>
                <a:gd name="connsiteX13" fmla="*/ 26142 w 239931"/>
                <a:gd name="connsiteY13" fmla="*/ 113692 h 13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9931" h="139059">
                  <a:moveTo>
                    <a:pt x="227684" y="138885"/>
                  </a:moveTo>
                  <a:lnTo>
                    <a:pt x="13046" y="138885"/>
                  </a:lnTo>
                  <a:cubicBezTo>
                    <a:pt x="5858" y="138775"/>
                    <a:pt x="60" y="132977"/>
                    <a:pt x="-50" y="125789"/>
                  </a:cubicBezTo>
                  <a:lnTo>
                    <a:pt x="-50" y="119790"/>
                  </a:lnTo>
                  <a:cubicBezTo>
                    <a:pt x="-50" y="53539"/>
                    <a:pt x="53664" y="-175"/>
                    <a:pt x="119915" y="-175"/>
                  </a:cubicBezTo>
                  <a:cubicBezTo>
                    <a:pt x="148287" y="-25"/>
                    <a:pt x="175729" y="9932"/>
                    <a:pt x="197593" y="28017"/>
                  </a:cubicBezTo>
                  <a:cubicBezTo>
                    <a:pt x="224515" y="50890"/>
                    <a:pt x="239981" y="84461"/>
                    <a:pt x="239881" y="119790"/>
                  </a:cubicBezTo>
                  <a:lnTo>
                    <a:pt x="239881" y="125789"/>
                  </a:lnTo>
                  <a:cubicBezTo>
                    <a:pt x="239900" y="132687"/>
                    <a:pt x="234562" y="138415"/>
                    <a:pt x="227684" y="138885"/>
                  </a:cubicBezTo>
                  <a:close/>
                  <a:moveTo>
                    <a:pt x="26142" y="113692"/>
                  </a:moveTo>
                  <a:lnTo>
                    <a:pt x="214688" y="113692"/>
                  </a:lnTo>
                  <a:cubicBezTo>
                    <a:pt x="213128" y="88220"/>
                    <a:pt x="201122" y="64526"/>
                    <a:pt x="181497" y="48211"/>
                  </a:cubicBezTo>
                  <a:cubicBezTo>
                    <a:pt x="164223" y="33805"/>
                    <a:pt x="142419" y="25947"/>
                    <a:pt x="119915" y="26017"/>
                  </a:cubicBezTo>
                  <a:cubicBezTo>
                    <a:pt x="70259" y="25508"/>
                    <a:pt x="28971" y="64116"/>
                    <a:pt x="26142" y="11369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5B97396E-0619-A9D1-2061-48E6B29C94A9}"/>
                </a:ext>
              </a:extLst>
            </p:cNvPr>
            <p:cNvSpPr/>
            <p:nvPr/>
          </p:nvSpPr>
          <p:spPr>
            <a:xfrm>
              <a:off x="11564097" y="4243049"/>
              <a:ext cx="26192" cy="126563"/>
            </a:xfrm>
            <a:custGeom>
              <a:avLst/>
              <a:gdLst>
                <a:gd name="connsiteX0" fmla="*/ 13046 w 26192"/>
                <a:gd name="connsiteY0" fmla="*/ 126389 h 126563"/>
                <a:gd name="connsiteX1" fmla="*/ -50 w 26192"/>
                <a:gd name="connsiteY1" fmla="*/ 113292 h 126563"/>
                <a:gd name="connsiteX2" fmla="*/ -50 w 26192"/>
                <a:gd name="connsiteY2" fmla="*/ 12921 h 126563"/>
                <a:gd name="connsiteX3" fmla="*/ 13046 w 26192"/>
                <a:gd name="connsiteY3" fmla="*/ -175 h 126563"/>
                <a:gd name="connsiteX4" fmla="*/ 26142 w 26192"/>
                <a:gd name="connsiteY4" fmla="*/ 12921 h 126563"/>
                <a:gd name="connsiteX5" fmla="*/ 26142 w 26192"/>
                <a:gd name="connsiteY5" fmla="*/ 113692 h 126563"/>
                <a:gd name="connsiteX6" fmla="*/ 13046 w 26192"/>
                <a:gd name="connsiteY6" fmla="*/ 126389 h 12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26563">
                  <a:moveTo>
                    <a:pt x="13046" y="126389"/>
                  </a:moveTo>
                  <a:cubicBezTo>
                    <a:pt x="5858" y="126279"/>
                    <a:pt x="60" y="120480"/>
                    <a:pt x="-50" y="113292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lnTo>
                    <a:pt x="26142" y="113692"/>
                  </a:lnTo>
                  <a:cubicBezTo>
                    <a:pt x="25153" y="120400"/>
                    <a:pt x="19784" y="125599"/>
                    <a:pt x="13046" y="1263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9940F17-1CF4-178C-1DC6-F9B61E8CB79B}"/>
                </a:ext>
              </a:extLst>
            </p:cNvPr>
            <p:cNvSpPr/>
            <p:nvPr/>
          </p:nvSpPr>
          <p:spPr>
            <a:xfrm>
              <a:off x="11374551" y="4243049"/>
              <a:ext cx="26193" cy="126563"/>
            </a:xfrm>
            <a:custGeom>
              <a:avLst/>
              <a:gdLst>
                <a:gd name="connsiteX0" fmla="*/ 13046 w 26193"/>
                <a:gd name="connsiteY0" fmla="*/ 126389 h 126563"/>
                <a:gd name="connsiteX1" fmla="*/ -50 w 26193"/>
                <a:gd name="connsiteY1" fmla="*/ 113292 h 126563"/>
                <a:gd name="connsiteX2" fmla="*/ -50 w 26193"/>
                <a:gd name="connsiteY2" fmla="*/ 12921 h 126563"/>
                <a:gd name="connsiteX3" fmla="*/ 13046 w 26193"/>
                <a:gd name="connsiteY3" fmla="*/ -175 h 126563"/>
                <a:gd name="connsiteX4" fmla="*/ 26143 w 26193"/>
                <a:gd name="connsiteY4" fmla="*/ 12921 h 126563"/>
                <a:gd name="connsiteX5" fmla="*/ 26143 w 26193"/>
                <a:gd name="connsiteY5" fmla="*/ 113692 h 126563"/>
                <a:gd name="connsiteX6" fmla="*/ 13046 w 26193"/>
                <a:gd name="connsiteY6" fmla="*/ 126389 h 12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3" h="126563">
                  <a:moveTo>
                    <a:pt x="13046" y="126389"/>
                  </a:moveTo>
                  <a:cubicBezTo>
                    <a:pt x="5878" y="126229"/>
                    <a:pt x="110" y="120460"/>
                    <a:pt x="-50" y="113292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74" y="-175"/>
                    <a:pt x="26143" y="5693"/>
                    <a:pt x="26143" y="12921"/>
                  </a:cubicBezTo>
                  <a:lnTo>
                    <a:pt x="26143" y="113692"/>
                  </a:lnTo>
                  <a:cubicBezTo>
                    <a:pt x="25823" y="120720"/>
                    <a:pt x="20085" y="126288"/>
                    <a:pt x="13046" y="1263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26B1FECD-4377-D5D9-35A3-B301C00B35ED}"/>
                </a:ext>
              </a:extLst>
            </p:cNvPr>
            <p:cNvSpPr/>
            <p:nvPr/>
          </p:nvSpPr>
          <p:spPr>
            <a:xfrm>
              <a:off x="11336770" y="4206049"/>
              <a:ext cx="291410" cy="63592"/>
            </a:xfrm>
            <a:custGeom>
              <a:avLst/>
              <a:gdLst>
                <a:gd name="connsiteX0" fmla="*/ 240374 w 291410"/>
                <a:gd name="connsiteY0" fmla="*/ 63418 h 63592"/>
                <a:gd name="connsiteX1" fmla="*/ 50428 w 291410"/>
                <a:gd name="connsiteY1" fmla="*/ 63418 h 63592"/>
                <a:gd name="connsiteX2" fmla="*/ 41331 w 291410"/>
                <a:gd name="connsiteY2" fmla="*/ 59319 h 63592"/>
                <a:gd name="connsiteX3" fmla="*/ 3042 w 291410"/>
                <a:gd name="connsiteY3" fmla="*/ 21030 h 63592"/>
                <a:gd name="connsiteX4" fmla="*/ 1043 w 291410"/>
                <a:gd name="connsiteY4" fmla="*/ 7934 h 63592"/>
                <a:gd name="connsiteX5" fmla="*/ 13139 w 291410"/>
                <a:gd name="connsiteY5" fmla="*/ -164 h 63592"/>
                <a:gd name="connsiteX6" fmla="*/ 38332 w 291410"/>
                <a:gd name="connsiteY6" fmla="*/ -164 h 63592"/>
                <a:gd name="connsiteX7" fmla="*/ 51428 w 291410"/>
                <a:gd name="connsiteY7" fmla="*/ 12933 h 63592"/>
                <a:gd name="connsiteX8" fmla="*/ 43430 w 291410"/>
                <a:gd name="connsiteY8" fmla="*/ 25029 h 63592"/>
                <a:gd name="connsiteX9" fmla="*/ 56526 w 291410"/>
                <a:gd name="connsiteY9" fmla="*/ 38225 h 63592"/>
                <a:gd name="connsiteX10" fmla="*/ 234875 w 291410"/>
                <a:gd name="connsiteY10" fmla="*/ 38225 h 63592"/>
                <a:gd name="connsiteX11" fmla="*/ 247972 w 291410"/>
                <a:gd name="connsiteY11" fmla="*/ 25029 h 63592"/>
                <a:gd name="connsiteX12" fmla="*/ 239974 w 291410"/>
                <a:gd name="connsiteY12" fmla="*/ 12933 h 63592"/>
                <a:gd name="connsiteX13" fmla="*/ 253070 w 291410"/>
                <a:gd name="connsiteY13" fmla="*/ -164 h 63592"/>
                <a:gd name="connsiteX14" fmla="*/ 278263 w 291410"/>
                <a:gd name="connsiteY14" fmla="*/ -164 h 63592"/>
                <a:gd name="connsiteX15" fmla="*/ 290359 w 291410"/>
                <a:gd name="connsiteY15" fmla="*/ 7934 h 63592"/>
                <a:gd name="connsiteX16" fmla="*/ 287260 w 291410"/>
                <a:gd name="connsiteY16" fmla="*/ 22030 h 63592"/>
                <a:gd name="connsiteX17" fmla="*/ 248971 w 291410"/>
                <a:gd name="connsiteY17" fmla="*/ 60319 h 63592"/>
                <a:gd name="connsiteX18" fmla="*/ 240374 w 291410"/>
                <a:gd name="connsiteY18" fmla="*/ 63418 h 6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1410" h="63592">
                  <a:moveTo>
                    <a:pt x="240374" y="63418"/>
                  </a:moveTo>
                  <a:lnTo>
                    <a:pt x="50428" y="63418"/>
                  </a:lnTo>
                  <a:cubicBezTo>
                    <a:pt x="46949" y="63398"/>
                    <a:pt x="43651" y="61908"/>
                    <a:pt x="41331" y="59319"/>
                  </a:cubicBezTo>
                  <a:lnTo>
                    <a:pt x="3042" y="21030"/>
                  </a:lnTo>
                  <a:cubicBezTo>
                    <a:pt x="-167" y="17451"/>
                    <a:pt x="-957" y="12313"/>
                    <a:pt x="1043" y="7934"/>
                  </a:cubicBezTo>
                  <a:cubicBezTo>
                    <a:pt x="2872" y="2885"/>
                    <a:pt x="7771" y="-394"/>
                    <a:pt x="13139" y="-164"/>
                  </a:cubicBezTo>
                  <a:lnTo>
                    <a:pt x="38332" y="-164"/>
                  </a:lnTo>
                  <a:cubicBezTo>
                    <a:pt x="45520" y="-54"/>
                    <a:pt x="51318" y="5744"/>
                    <a:pt x="51428" y="12933"/>
                  </a:cubicBezTo>
                  <a:cubicBezTo>
                    <a:pt x="51468" y="18211"/>
                    <a:pt x="48309" y="23000"/>
                    <a:pt x="43430" y="25029"/>
                  </a:cubicBezTo>
                  <a:lnTo>
                    <a:pt x="56526" y="38225"/>
                  </a:lnTo>
                  <a:lnTo>
                    <a:pt x="234875" y="38225"/>
                  </a:lnTo>
                  <a:lnTo>
                    <a:pt x="247972" y="25029"/>
                  </a:lnTo>
                  <a:cubicBezTo>
                    <a:pt x="242913" y="23219"/>
                    <a:pt x="239664" y="18291"/>
                    <a:pt x="239974" y="12933"/>
                  </a:cubicBezTo>
                  <a:cubicBezTo>
                    <a:pt x="240084" y="5744"/>
                    <a:pt x="245882" y="-54"/>
                    <a:pt x="253070" y="-164"/>
                  </a:cubicBezTo>
                  <a:lnTo>
                    <a:pt x="278263" y="-164"/>
                  </a:lnTo>
                  <a:cubicBezTo>
                    <a:pt x="283552" y="-134"/>
                    <a:pt x="288320" y="3055"/>
                    <a:pt x="290359" y="7934"/>
                  </a:cubicBezTo>
                  <a:cubicBezTo>
                    <a:pt x="292448" y="12812"/>
                    <a:pt x="291199" y="18481"/>
                    <a:pt x="287260" y="22030"/>
                  </a:cubicBezTo>
                  <a:lnTo>
                    <a:pt x="248971" y="60319"/>
                  </a:lnTo>
                  <a:cubicBezTo>
                    <a:pt x="246482" y="62188"/>
                    <a:pt x="243483" y="63268"/>
                    <a:pt x="240374" y="634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FDE8B9E6-3810-3DE2-6D65-CD8E28629A22}"/>
                </a:ext>
              </a:extLst>
            </p:cNvPr>
            <p:cNvSpPr/>
            <p:nvPr/>
          </p:nvSpPr>
          <p:spPr>
            <a:xfrm>
              <a:off x="11362455" y="4092793"/>
              <a:ext cx="239930" cy="139160"/>
            </a:xfrm>
            <a:custGeom>
              <a:avLst/>
              <a:gdLst>
                <a:gd name="connsiteX0" fmla="*/ 226785 w 239930"/>
                <a:gd name="connsiteY0" fmla="*/ 138985 h 139160"/>
                <a:gd name="connsiteX1" fmla="*/ 13046 w 239930"/>
                <a:gd name="connsiteY1" fmla="*/ 138985 h 139160"/>
                <a:gd name="connsiteX2" fmla="*/ -50 w 239930"/>
                <a:gd name="connsiteY2" fmla="*/ 125789 h 139160"/>
                <a:gd name="connsiteX3" fmla="*/ -50 w 239930"/>
                <a:gd name="connsiteY3" fmla="*/ 119790 h 139160"/>
                <a:gd name="connsiteX4" fmla="*/ 119915 w 239930"/>
                <a:gd name="connsiteY4" fmla="*/ -175 h 139160"/>
                <a:gd name="connsiteX5" fmla="*/ 239881 w 239930"/>
                <a:gd name="connsiteY5" fmla="*/ 119790 h 139160"/>
                <a:gd name="connsiteX6" fmla="*/ 239881 w 239930"/>
                <a:gd name="connsiteY6" fmla="*/ 125789 h 139160"/>
                <a:gd name="connsiteX7" fmla="*/ 226785 w 239930"/>
                <a:gd name="connsiteY7" fmla="*/ 138985 h 139160"/>
                <a:gd name="connsiteX8" fmla="*/ 25142 w 239930"/>
                <a:gd name="connsiteY8" fmla="*/ 113792 h 139160"/>
                <a:gd name="connsiteX9" fmla="*/ 213688 w 239930"/>
                <a:gd name="connsiteY9" fmla="*/ 113792 h 139160"/>
                <a:gd name="connsiteX10" fmla="*/ 118915 w 239930"/>
                <a:gd name="connsiteY10" fmla="*/ 25018 h 139160"/>
                <a:gd name="connsiteX11" fmla="*/ 25142 w 239930"/>
                <a:gd name="connsiteY11" fmla="*/ 113792 h 13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9930" h="139160">
                  <a:moveTo>
                    <a:pt x="226785" y="138985"/>
                  </a:moveTo>
                  <a:lnTo>
                    <a:pt x="13046" y="138985"/>
                  </a:lnTo>
                  <a:cubicBezTo>
                    <a:pt x="5838" y="138825"/>
                    <a:pt x="60" y="132997"/>
                    <a:pt x="-50" y="125789"/>
                  </a:cubicBezTo>
                  <a:lnTo>
                    <a:pt x="-50" y="119790"/>
                  </a:lnTo>
                  <a:cubicBezTo>
                    <a:pt x="-50" y="53540"/>
                    <a:pt x="53664" y="-175"/>
                    <a:pt x="119915" y="-175"/>
                  </a:cubicBezTo>
                  <a:cubicBezTo>
                    <a:pt x="186166" y="-175"/>
                    <a:pt x="239881" y="53540"/>
                    <a:pt x="239881" y="119790"/>
                  </a:cubicBezTo>
                  <a:lnTo>
                    <a:pt x="239881" y="125789"/>
                  </a:lnTo>
                  <a:cubicBezTo>
                    <a:pt x="239771" y="132997"/>
                    <a:pt x="233993" y="138825"/>
                    <a:pt x="226785" y="138985"/>
                  </a:cubicBezTo>
                  <a:close/>
                  <a:moveTo>
                    <a:pt x="25142" y="113792"/>
                  </a:moveTo>
                  <a:lnTo>
                    <a:pt x="213688" y="113792"/>
                  </a:lnTo>
                  <a:cubicBezTo>
                    <a:pt x="210419" y="63856"/>
                    <a:pt x="168961" y="25018"/>
                    <a:pt x="118915" y="25018"/>
                  </a:cubicBezTo>
                  <a:cubicBezTo>
                    <a:pt x="69060" y="25048"/>
                    <a:pt x="27902" y="64007"/>
                    <a:pt x="25142" y="11379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71558003-FE9D-2D5E-C4E0-A808F49E6E0D}"/>
                </a:ext>
              </a:extLst>
            </p:cNvPr>
            <p:cNvSpPr/>
            <p:nvPr/>
          </p:nvSpPr>
          <p:spPr>
            <a:xfrm>
              <a:off x="11727350" y="4469784"/>
              <a:ext cx="26192" cy="177349"/>
            </a:xfrm>
            <a:custGeom>
              <a:avLst/>
              <a:gdLst>
                <a:gd name="connsiteX0" fmla="*/ 13046 w 26192"/>
                <a:gd name="connsiteY0" fmla="*/ 177174 h 177349"/>
                <a:gd name="connsiteX1" fmla="*/ -50 w 26192"/>
                <a:gd name="connsiteY1" fmla="*/ 164078 h 177349"/>
                <a:gd name="connsiteX2" fmla="*/ -50 w 26192"/>
                <a:gd name="connsiteY2" fmla="*/ 12921 h 177349"/>
                <a:gd name="connsiteX3" fmla="*/ 13046 w 26192"/>
                <a:gd name="connsiteY3" fmla="*/ -175 h 177349"/>
                <a:gd name="connsiteX4" fmla="*/ 26142 w 26192"/>
                <a:gd name="connsiteY4" fmla="*/ 12921 h 177349"/>
                <a:gd name="connsiteX5" fmla="*/ 26142 w 26192"/>
                <a:gd name="connsiteY5" fmla="*/ 164078 h 177349"/>
                <a:gd name="connsiteX6" fmla="*/ 13046 w 26192"/>
                <a:gd name="connsiteY6" fmla="*/ 177174 h 17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77349">
                  <a:moveTo>
                    <a:pt x="13046" y="177174"/>
                  </a:moveTo>
                  <a:cubicBezTo>
                    <a:pt x="5858" y="177064"/>
                    <a:pt x="60" y="171266"/>
                    <a:pt x="-50" y="164078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lnTo>
                    <a:pt x="26142" y="164078"/>
                  </a:lnTo>
                  <a:cubicBezTo>
                    <a:pt x="26033" y="171266"/>
                    <a:pt x="20234" y="177064"/>
                    <a:pt x="13046" y="17717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73854763-B8F6-F28C-0B24-52E701D82E1C}"/>
                </a:ext>
              </a:extLst>
            </p:cNvPr>
            <p:cNvSpPr/>
            <p:nvPr/>
          </p:nvSpPr>
          <p:spPr>
            <a:xfrm>
              <a:off x="11538805" y="4470832"/>
              <a:ext cx="26291" cy="176300"/>
            </a:xfrm>
            <a:custGeom>
              <a:avLst/>
              <a:gdLst>
                <a:gd name="connsiteX0" fmla="*/ 13146 w 26291"/>
                <a:gd name="connsiteY0" fmla="*/ 176126 h 176300"/>
                <a:gd name="connsiteX1" fmla="*/ -50 w 26291"/>
                <a:gd name="connsiteY1" fmla="*/ 163030 h 176300"/>
                <a:gd name="connsiteX2" fmla="*/ -50 w 26291"/>
                <a:gd name="connsiteY2" fmla="*/ 11873 h 176300"/>
                <a:gd name="connsiteX3" fmla="*/ 14246 w 26291"/>
                <a:gd name="connsiteY3" fmla="*/ -123 h 176300"/>
                <a:gd name="connsiteX4" fmla="*/ 26242 w 26291"/>
                <a:gd name="connsiteY4" fmla="*/ 11873 h 176300"/>
                <a:gd name="connsiteX5" fmla="*/ 26242 w 26291"/>
                <a:gd name="connsiteY5" fmla="*/ 163030 h 176300"/>
                <a:gd name="connsiteX6" fmla="*/ 13146 w 26291"/>
                <a:gd name="connsiteY6" fmla="*/ 176126 h 1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1" h="176300">
                  <a:moveTo>
                    <a:pt x="13146" y="176126"/>
                  </a:moveTo>
                  <a:cubicBezTo>
                    <a:pt x="5938" y="176016"/>
                    <a:pt x="110" y="170237"/>
                    <a:pt x="-50" y="163030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26"/>
                    <a:pt x="25682" y="5495"/>
                    <a:pt x="26242" y="11873"/>
                  </a:cubicBezTo>
                  <a:lnTo>
                    <a:pt x="26242" y="163030"/>
                  </a:lnTo>
                  <a:cubicBezTo>
                    <a:pt x="25452" y="169908"/>
                    <a:pt x="20024" y="175336"/>
                    <a:pt x="13146" y="17612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4F7B0ABD-39AE-CC42-8E15-D926119B627D}"/>
                </a:ext>
              </a:extLst>
            </p:cNvPr>
            <p:cNvSpPr/>
            <p:nvPr/>
          </p:nvSpPr>
          <p:spPr>
            <a:xfrm>
              <a:off x="11500514" y="4431480"/>
              <a:ext cx="291309" cy="64497"/>
            </a:xfrm>
            <a:custGeom>
              <a:avLst/>
              <a:gdLst>
                <a:gd name="connsiteX0" fmla="*/ 239883 w 291309"/>
                <a:gd name="connsiteY0" fmla="*/ 64322 h 64497"/>
                <a:gd name="connsiteX1" fmla="*/ 51437 w 291309"/>
                <a:gd name="connsiteY1" fmla="*/ 64322 h 64497"/>
                <a:gd name="connsiteX2" fmla="*/ 42340 w 291309"/>
                <a:gd name="connsiteY2" fmla="*/ 60323 h 64497"/>
                <a:gd name="connsiteX3" fmla="*/ 4050 w 291309"/>
                <a:gd name="connsiteY3" fmla="*/ 22034 h 64497"/>
                <a:gd name="connsiteX4" fmla="*/ 951 w 291309"/>
                <a:gd name="connsiteY4" fmla="*/ 7938 h 64497"/>
                <a:gd name="connsiteX5" fmla="*/ 13048 w 291309"/>
                <a:gd name="connsiteY5" fmla="*/ -160 h 64497"/>
                <a:gd name="connsiteX6" fmla="*/ 38241 w 291309"/>
                <a:gd name="connsiteY6" fmla="*/ -160 h 64497"/>
                <a:gd name="connsiteX7" fmla="*/ 51437 w 291309"/>
                <a:gd name="connsiteY7" fmla="*/ 12937 h 64497"/>
                <a:gd name="connsiteX8" fmla="*/ 43339 w 291309"/>
                <a:gd name="connsiteY8" fmla="*/ 25033 h 64497"/>
                <a:gd name="connsiteX9" fmla="*/ 56435 w 291309"/>
                <a:gd name="connsiteY9" fmla="*/ 38129 h 64497"/>
                <a:gd name="connsiteX10" fmla="*/ 234784 w 291309"/>
                <a:gd name="connsiteY10" fmla="*/ 38129 h 64497"/>
                <a:gd name="connsiteX11" fmla="*/ 247980 w 291309"/>
                <a:gd name="connsiteY11" fmla="*/ 25033 h 64497"/>
                <a:gd name="connsiteX12" fmla="*/ 239883 w 291309"/>
                <a:gd name="connsiteY12" fmla="*/ 13936 h 64497"/>
                <a:gd name="connsiteX13" fmla="*/ 252979 w 291309"/>
                <a:gd name="connsiteY13" fmla="*/ 840 h 64497"/>
                <a:gd name="connsiteX14" fmla="*/ 278172 w 291309"/>
                <a:gd name="connsiteY14" fmla="*/ 840 h 64497"/>
                <a:gd name="connsiteX15" fmla="*/ 290268 w 291309"/>
                <a:gd name="connsiteY15" fmla="*/ 8938 h 64497"/>
                <a:gd name="connsiteX16" fmla="*/ 287269 w 291309"/>
                <a:gd name="connsiteY16" fmla="*/ 23034 h 64497"/>
                <a:gd name="connsiteX17" fmla="*/ 248980 w 291309"/>
                <a:gd name="connsiteY17" fmla="*/ 60323 h 64497"/>
                <a:gd name="connsiteX18" fmla="*/ 239883 w 291309"/>
                <a:gd name="connsiteY18" fmla="*/ 64322 h 6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1309" h="64497">
                  <a:moveTo>
                    <a:pt x="239883" y="64322"/>
                  </a:moveTo>
                  <a:lnTo>
                    <a:pt x="51437" y="64322"/>
                  </a:lnTo>
                  <a:cubicBezTo>
                    <a:pt x="47978" y="64332"/>
                    <a:pt x="44679" y="62872"/>
                    <a:pt x="42340" y="60323"/>
                  </a:cubicBezTo>
                  <a:lnTo>
                    <a:pt x="4050" y="22034"/>
                  </a:lnTo>
                  <a:cubicBezTo>
                    <a:pt x="112" y="18485"/>
                    <a:pt x="-1138" y="12817"/>
                    <a:pt x="951" y="7938"/>
                  </a:cubicBezTo>
                  <a:cubicBezTo>
                    <a:pt x="2751" y="2870"/>
                    <a:pt x="7669" y="-430"/>
                    <a:pt x="13048" y="-160"/>
                  </a:cubicBezTo>
                  <a:lnTo>
                    <a:pt x="38241" y="-160"/>
                  </a:lnTo>
                  <a:cubicBezTo>
                    <a:pt x="45448" y="-50"/>
                    <a:pt x="51277" y="5729"/>
                    <a:pt x="51437" y="12937"/>
                  </a:cubicBezTo>
                  <a:cubicBezTo>
                    <a:pt x="51407" y="18225"/>
                    <a:pt x="48218" y="22994"/>
                    <a:pt x="43339" y="25033"/>
                  </a:cubicBezTo>
                  <a:lnTo>
                    <a:pt x="56435" y="38129"/>
                  </a:lnTo>
                  <a:lnTo>
                    <a:pt x="234784" y="38129"/>
                  </a:lnTo>
                  <a:lnTo>
                    <a:pt x="247980" y="25033"/>
                  </a:lnTo>
                  <a:cubicBezTo>
                    <a:pt x="242992" y="23714"/>
                    <a:pt x="239612" y="19085"/>
                    <a:pt x="239883" y="13936"/>
                  </a:cubicBezTo>
                  <a:cubicBezTo>
                    <a:pt x="239993" y="6748"/>
                    <a:pt x="245791" y="950"/>
                    <a:pt x="252979" y="840"/>
                  </a:cubicBezTo>
                  <a:lnTo>
                    <a:pt x="278172" y="840"/>
                  </a:lnTo>
                  <a:cubicBezTo>
                    <a:pt x="283470" y="840"/>
                    <a:pt x="288249" y="4039"/>
                    <a:pt x="290268" y="8938"/>
                  </a:cubicBezTo>
                  <a:cubicBezTo>
                    <a:pt x="292318" y="13796"/>
                    <a:pt x="291128" y="19425"/>
                    <a:pt x="287269" y="23034"/>
                  </a:cubicBezTo>
                  <a:lnTo>
                    <a:pt x="248980" y="60323"/>
                  </a:lnTo>
                  <a:cubicBezTo>
                    <a:pt x="246621" y="62842"/>
                    <a:pt x="243331" y="64292"/>
                    <a:pt x="239883" y="6432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0D6246A0-DE5D-B83E-9FD1-99876A34E5F3}"/>
                </a:ext>
              </a:extLst>
            </p:cNvPr>
            <p:cNvSpPr/>
            <p:nvPr/>
          </p:nvSpPr>
          <p:spPr>
            <a:xfrm>
              <a:off x="11525708" y="4319627"/>
              <a:ext cx="239930" cy="139059"/>
            </a:xfrm>
            <a:custGeom>
              <a:avLst/>
              <a:gdLst>
                <a:gd name="connsiteX0" fmla="*/ 227784 w 239930"/>
                <a:gd name="connsiteY0" fmla="*/ 138885 h 139059"/>
                <a:gd name="connsiteX1" fmla="*/ 13046 w 239930"/>
                <a:gd name="connsiteY1" fmla="*/ 138885 h 139059"/>
                <a:gd name="connsiteX2" fmla="*/ -50 w 239930"/>
                <a:gd name="connsiteY2" fmla="*/ 125789 h 139059"/>
                <a:gd name="connsiteX3" fmla="*/ -50 w 239930"/>
                <a:gd name="connsiteY3" fmla="*/ 119790 h 139059"/>
                <a:gd name="connsiteX4" fmla="*/ 119915 w 239930"/>
                <a:gd name="connsiteY4" fmla="*/ -175 h 139059"/>
                <a:gd name="connsiteX5" fmla="*/ 239881 w 239930"/>
                <a:gd name="connsiteY5" fmla="*/ 119790 h 139059"/>
                <a:gd name="connsiteX6" fmla="*/ 239881 w 239930"/>
                <a:gd name="connsiteY6" fmla="*/ 125789 h 139059"/>
                <a:gd name="connsiteX7" fmla="*/ 227784 w 239930"/>
                <a:gd name="connsiteY7" fmla="*/ 138885 h 139059"/>
                <a:gd name="connsiteX8" fmla="*/ 26242 w 239930"/>
                <a:gd name="connsiteY8" fmla="*/ 113692 h 139059"/>
                <a:gd name="connsiteX9" fmla="*/ 214688 w 239930"/>
                <a:gd name="connsiteY9" fmla="*/ 113692 h 139059"/>
                <a:gd name="connsiteX10" fmla="*/ 119915 w 239930"/>
                <a:gd name="connsiteY10" fmla="*/ 25018 h 139059"/>
                <a:gd name="connsiteX11" fmla="*/ 58433 w 239930"/>
                <a:gd name="connsiteY11" fmla="*/ 47211 h 139059"/>
                <a:gd name="connsiteX12" fmla="*/ 26242 w 239930"/>
                <a:gd name="connsiteY12" fmla="*/ 113692 h 13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9930" h="139059">
                  <a:moveTo>
                    <a:pt x="227784" y="138885"/>
                  </a:moveTo>
                  <a:lnTo>
                    <a:pt x="13046" y="138885"/>
                  </a:lnTo>
                  <a:cubicBezTo>
                    <a:pt x="5858" y="138775"/>
                    <a:pt x="60" y="132977"/>
                    <a:pt x="-50" y="125789"/>
                  </a:cubicBezTo>
                  <a:lnTo>
                    <a:pt x="-50" y="119790"/>
                  </a:lnTo>
                  <a:cubicBezTo>
                    <a:pt x="-50" y="53539"/>
                    <a:pt x="53664" y="-175"/>
                    <a:pt x="119915" y="-175"/>
                  </a:cubicBezTo>
                  <a:cubicBezTo>
                    <a:pt x="186166" y="-175"/>
                    <a:pt x="239881" y="53539"/>
                    <a:pt x="239881" y="119790"/>
                  </a:cubicBezTo>
                  <a:lnTo>
                    <a:pt x="239881" y="125789"/>
                  </a:lnTo>
                  <a:cubicBezTo>
                    <a:pt x="239850" y="132627"/>
                    <a:pt x="234602" y="138315"/>
                    <a:pt x="227784" y="138885"/>
                  </a:cubicBezTo>
                  <a:close/>
                  <a:moveTo>
                    <a:pt x="26242" y="113692"/>
                  </a:moveTo>
                  <a:lnTo>
                    <a:pt x="214688" y="113692"/>
                  </a:lnTo>
                  <a:cubicBezTo>
                    <a:pt x="211419" y="63766"/>
                    <a:pt x="169941" y="24968"/>
                    <a:pt x="119915" y="25018"/>
                  </a:cubicBezTo>
                  <a:cubicBezTo>
                    <a:pt x="97482" y="25118"/>
                    <a:pt x="75758" y="32955"/>
                    <a:pt x="58433" y="47211"/>
                  </a:cubicBezTo>
                  <a:cubicBezTo>
                    <a:pt x="39038" y="64016"/>
                    <a:pt x="27402" y="88059"/>
                    <a:pt x="26242" y="11369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D0545CCF-AEF8-2AB0-A51F-5463222AFAAC}"/>
                </a:ext>
              </a:extLst>
            </p:cNvPr>
            <p:cNvSpPr/>
            <p:nvPr/>
          </p:nvSpPr>
          <p:spPr>
            <a:xfrm>
              <a:off x="11304972" y="4282386"/>
              <a:ext cx="26292" cy="62433"/>
            </a:xfrm>
            <a:custGeom>
              <a:avLst/>
              <a:gdLst>
                <a:gd name="connsiteX0" fmla="*/ 13046 w 26292"/>
                <a:gd name="connsiteY0" fmla="*/ 62259 h 62433"/>
                <a:gd name="connsiteX1" fmla="*/ -50 w 26292"/>
                <a:gd name="connsiteY1" fmla="*/ 49162 h 62433"/>
                <a:gd name="connsiteX2" fmla="*/ -50 w 26292"/>
                <a:gd name="connsiteY2" fmla="*/ 11873 h 62433"/>
                <a:gd name="connsiteX3" fmla="*/ 14246 w 26292"/>
                <a:gd name="connsiteY3" fmla="*/ -123 h 62433"/>
                <a:gd name="connsiteX4" fmla="*/ 26242 w 26292"/>
                <a:gd name="connsiteY4" fmla="*/ 11873 h 62433"/>
                <a:gd name="connsiteX5" fmla="*/ 26242 w 26292"/>
                <a:gd name="connsiteY5" fmla="*/ 50162 h 62433"/>
                <a:gd name="connsiteX6" fmla="*/ 13046 w 26292"/>
                <a:gd name="connsiteY6" fmla="*/ 62259 h 6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2" h="62433">
                  <a:moveTo>
                    <a:pt x="13046" y="62259"/>
                  </a:moveTo>
                  <a:cubicBezTo>
                    <a:pt x="5878" y="62099"/>
                    <a:pt x="110" y="56330"/>
                    <a:pt x="-50" y="49162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36"/>
                    <a:pt x="25682" y="5495"/>
                    <a:pt x="26242" y="11873"/>
                  </a:cubicBezTo>
                  <a:lnTo>
                    <a:pt x="26242" y="50162"/>
                  </a:lnTo>
                  <a:cubicBezTo>
                    <a:pt x="25623" y="56990"/>
                    <a:pt x="19904" y="62239"/>
                    <a:pt x="13046" y="6225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D0CB8E21-6340-DC93-B972-D34E84EA49C9}"/>
                </a:ext>
              </a:extLst>
            </p:cNvPr>
            <p:cNvSpPr/>
            <p:nvPr/>
          </p:nvSpPr>
          <p:spPr>
            <a:xfrm>
              <a:off x="11286777" y="4244949"/>
              <a:ext cx="62582" cy="62582"/>
            </a:xfrm>
            <a:custGeom>
              <a:avLst/>
              <a:gdLst>
                <a:gd name="connsiteX0" fmla="*/ 31241 w 62582"/>
                <a:gd name="connsiteY0" fmla="*/ 62407 h 62582"/>
                <a:gd name="connsiteX1" fmla="*/ -50 w 62582"/>
                <a:gd name="connsiteY1" fmla="*/ 31116 h 62582"/>
                <a:gd name="connsiteX2" fmla="*/ 31241 w 62582"/>
                <a:gd name="connsiteY2" fmla="*/ -175 h 62582"/>
                <a:gd name="connsiteX3" fmla="*/ 62532 w 62582"/>
                <a:gd name="connsiteY3" fmla="*/ 31116 h 62582"/>
                <a:gd name="connsiteX4" fmla="*/ 31241 w 62582"/>
                <a:gd name="connsiteY4" fmla="*/ 62407 h 62582"/>
                <a:gd name="connsiteX5" fmla="*/ 31241 w 62582"/>
                <a:gd name="connsiteY5" fmla="*/ 24118 h 62582"/>
                <a:gd name="connsiteX6" fmla="*/ 25242 w 62582"/>
                <a:gd name="connsiteY6" fmla="*/ 30116 h 62582"/>
                <a:gd name="connsiteX7" fmla="*/ 30511 w 62582"/>
                <a:gd name="connsiteY7" fmla="*/ 36944 h 62582"/>
                <a:gd name="connsiteX8" fmla="*/ 37339 w 62582"/>
                <a:gd name="connsiteY8" fmla="*/ 31676 h 62582"/>
                <a:gd name="connsiteX9" fmla="*/ 37339 w 62582"/>
                <a:gd name="connsiteY9" fmla="*/ 30116 h 62582"/>
                <a:gd name="connsiteX10" fmla="*/ 31351 w 62582"/>
                <a:gd name="connsiteY10" fmla="*/ 24518 h 62582"/>
                <a:gd name="connsiteX11" fmla="*/ 31241 w 62582"/>
                <a:gd name="connsiteY11" fmla="*/ 24518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582" h="62582">
                  <a:moveTo>
                    <a:pt x="31241" y="62407"/>
                  </a:moveTo>
                  <a:cubicBezTo>
                    <a:pt x="13956" y="62407"/>
                    <a:pt x="-50" y="48401"/>
                    <a:pt x="-50" y="31116"/>
                  </a:cubicBezTo>
                  <a:cubicBezTo>
                    <a:pt x="-50" y="13831"/>
                    <a:pt x="13956" y="-175"/>
                    <a:pt x="31241" y="-175"/>
                  </a:cubicBezTo>
                  <a:cubicBezTo>
                    <a:pt x="48526" y="-175"/>
                    <a:pt x="62532" y="13831"/>
                    <a:pt x="62532" y="31116"/>
                  </a:cubicBezTo>
                  <a:cubicBezTo>
                    <a:pt x="62482" y="48371"/>
                    <a:pt x="48496" y="62357"/>
                    <a:pt x="31241" y="62407"/>
                  </a:cubicBezTo>
                  <a:close/>
                  <a:moveTo>
                    <a:pt x="31241" y="24118"/>
                  </a:moveTo>
                  <a:cubicBezTo>
                    <a:pt x="28032" y="24358"/>
                    <a:pt x="25483" y="26907"/>
                    <a:pt x="25242" y="30116"/>
                  </a:cubicBezTo>
                  <a:cubicBezTo>
                    <a:pt x="24813" y="33455"/>
                    <a:pt x="27172" y="36515"/>
                    <a:pt x="30511" y="36944"/>
                  </a:cubicBezTo>
                  <a:cubicBezTo>
                    <a:pt x="33850" y="37374"/>
                    <a:pt x="36910" y="35015"/>
                    <a:pt x="37339" y="31676"/>
                  </a:cubicBezTo>
                  <a:cubicBezTo>
                    <a:pt x="37409" y="31156"/>
                    <a:pt x="37409" y="30636"/>
                    <a:pt x="37339" y="30116"/>
                  </a:cubicBezTo>
                  <a:cubicBezTo>
                    <a:pt x="37229" y="26917"/>
                    <a:pt x="34550" y="24408"/>
                    <a:pt x="31351" y="24518"/>
                  </a:cubicBezTo>
                  <a:cubicBezTo>
                    <a:pt x="31311" y="24518"/>
                    <a:pt x="31281" y="24518"/>
                    <a:pt x="31241" y="245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ACC53FC5-87A0-7760-E449-C172D4439088}"/>
                </a:ext>
              </a:extLst>
            </p:cNvPr>
            <p:cNvSpPr/>
            <p:nvPr/>
          </p:nvSpPr>
          <p:spPr>
            <a:xfrm>
              <a:off x="11632577" y="4281339"/>
              <a:ext cx="26193" cy="63481"/>
            </a:xfrm>
            <a:custGeom>
              <a:avLst/>
              <a:gdLst>
                <a:gd name="connsiteX0" fmla="*/ 13047 w 26193"/>
                <a:gd name="connsiteY0" fmla="*/ 63306 h 63481"/>
                <a:gd name="connsiteX1" fmla="*/ -50 w 26193"/>
                <a:gd name="connsiteY1" fmla="*/ 50210 h 63481"/>
                <a:gd name="connsiteX2" fmla="*/ -50 w 26193"/>
                <a:gd name="connsiteY2" fmla="*/ 12921 h 63481"/>
                <a:gd name="connsiteX3" fmla="*/ 13047 w 26193"/>
                <a:gd name="connsiteY3" fmla="*/ -175 h 63481"/>
                <a:gd name="connsiteX4" fmla="*/ 26143 w 26193"/>
                <a:gd name="connsiteY4" fmla="*/ 12921 h 63481"/>
                <a:gd name="connsiteX5" fmla="*/ 26143 w 26193"/>
                <a:gd name="connsiteY5" fmla="*/ 51210 h 63481"/>
                <a:gd name="connsiteX6" fmla="*/ 13047 w 26193"/>
                <a:gd name="connsiteY6" fmla="*/ 63306 h 63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3" h="63481">
                  <a:moveTo>
                    <a:pt x="13047" y="63306"/>
                  </a:moveTo>
                  <a:cubicBezTo>
                    <a:pt x="5878" y="63147"/>
                    <a:pt x="110" y="57378"/>
                    <a:pt x="-50" y="50210"/>
                  </a:cubicBezTo>
                  <a:lnTo>
                    <a:pt x="-50" y="12921"/>
                  </a:lnTo>
                  <a:cubicBezTo>
                    <a:pt x="-50" y="5693"/>
                    <a:pt x="5809" y="-175"/>
                    <a:pt x="13047" y="-175"/>
                  </a:cubicBezTo>
                  <a:cubicBezTo>
                    <a:pt x="20274" y="-175"/>
                    <a:pt x="26143" y="5693"/>
                    <a:pt x="26143" y="12921"/>
                  </a:cubicBezTo>
                  <a:lnTo>
                    <a:pt x="26143" y="51210"/>
                  </a:lnTo>
                  <a:cubicBezTo>
                    <a:pt x="25573" y="58028"/>
                    <a:pt x="19884" y="63277"/>
                    <a:pt x="13047" y="63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9B728C0F-4F7A-3058-55E8-8992268A9FB5}"/>
                </a:ext>
              </a:extLst>
            </p:cNvPr>
            <p:cNvSpPr/>
            <p:nvPr/>
          </p:nvSpPr>
          <p:spPr>
            <a:xfrm>
              <a:off x="11614383" y="4244949"/>
              <a:ext cx="62581" cy="62582"/>
            </a:xfrm>
            <a:custGeom>
              <a:avLst/>
              <a:gdLst>
                <a:gd name="connsiteX0" fmla="*/ 31241 w 62581"/>
                <a:gd name="connsiteY0" fmla="*/ 62407 h 62582"/>
                <a:gd name="connsiteX1" fmla="*/ -50 w 62581"/>
                <a:gd name="connsiteY1" fmla="*/ 31116 h 62582"/>
                <a:gd name="connsiteX2" fmla="*/ 31241 w 62581"/>
                <a:gd name="connsiteY2" fmla="*/ -175 h 62582"/>
                <a:gd name="connsiteX3" fmla="*/ 62531 w 62581"/>
                <a:gd name="connsiteY3" fmla="*/ 31116 h 62582"/>
                <a:gd name="connsiteX4" fmla="*/ 31241 w 62581"/>
                <a:gd name="connsiteY4" fmla="*/ 62407 h 62582"/>
                <a:gd name="connsiteX5" fmla="*/ 31241 w 62581"/>
                <a:gd name="connsiteY5" fmla="*/ 24118 h 62582"/>
                <a:gd name="connsiteX6" fmla="*/ 25242 w 62581"/>
                <a:gd name="connsiteY6" fmla="*/ 30116 h 62582"/>
                <a:gd name="connsiteX7" fmla="*/ 31241 w 62581"/>
                <a:gd name="connsiteY7" fmla="*/ 36215 h 62582"/>
                <a:gd name="connsiteX8" fmla="*/ 37339 w 62581"/>
                <a:gd name="connsiteY8" fmla="*/ 30116 h 62582"/>
                <a:gd name="connsiteX9" fmla="*/ 31351 w 62581"/>
                <a:gd name="connsiteY9" fmla="*/ 24518 h 62582"/>
                <a:gd name="connsiteX10" fmla="*/ 31241 w 62581"/>
                <a:gd name="connsiteY10" fmla="*/ 24518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81" h="62582">
                  <a:moveTo>
                    <a:pt x="31241" y="62407"/>
                  </a:moveTo>
                  <a:cubicBezTo>
                    <a:pt x="13956" y="62407"/>
                    <a:pt x="-50" y="48401"/>
                    <a:pt x="-50" y="31116"/>
                  </a:cubicBezTo>
                  <a:cubicBezTo>
                    <a:pt x="-50" y="13831"/>
                    <a:pt x="13956" y="-175"/>
                    <a:pt x="31241" y="-175"/>
                  </a:cubicBezTo>
                  <a:cubicBezTo>
                    <a:pt x="48525" y="-175"/>
                    <a:pt x="62531" y="13831"/>
                    <a:pt x="62531" y="31116"/>
                  </a:cubicBezTo>
                  <a:cubicBezTo>
                    <a:pt x="62482" y="48371"/>
                    <a:pt x="48496" y="62357"/>
                    <a:pt x="31241" y="62407"/>
                  </a:cubicBezTo>
                  <a:close/>
                  <a:moveTo>
                    <a:pt x="31241" y="24118"/>
                  </a:moveTo>
                  <a:cubicBezTo>
                    <a:pt x="28032" y="24358"/>
                    <a:pt x="25482" y="26907"/>
                    <a:pt x="25242" y="30116"/>
                  </a:cubicBezTo>
                  <a:cubicBezTo>
                    <a:pt x="25432" y="33365"/>
                    <a:pt x="28002" y="35975"/>
                    <a:pt x="31241" y="36215"/>
                  </a:cubicBezTo>
                  <a:cubicBezTo>
                    <a:pt x="34510" y="35975"/>
                    <a:pt x="37099" y="33375"/>
                    <a:pt x="37339" y="30116"/>
                  </a:cubicBezTo>
                  <a:cubicBezTo>
                    <a:pt x="37229" y="26917"/>
                    <a:pt x="34550" y="24408"/>
                    <a:pt x="31351" y="24518"/>
                  </a:cubicBezTo>
                  <a:cubicBezTo>
                    <a:pt x="31311" y="24518"/>
                    <a:pt x="31281" y="24518"/>
                    <a:pt x="31241" y="245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FE9F229E-8212-AA08-1713-749BA874CD19}"/>
                </a:ext>
              </a:extLst>
            </p:cNvPr>
            <p:cNvSpPr/>
            <p:nvPr/>
          </p:nvSpPr>
          <p:spPr>
            <a:xfrm>
              <a:off x="11469824" y="4053504"/>
              <a:ext cx="26192" cy="64481"/>
            </a:xfrm>
            <a:custGeom>
              <a:avLst/>
              <a:gdLst>
                <a:gd name="connsiteX0" fmla="*/ 13046 w 26192"/>
                <a:gd name="connsiteY0" fmla="*/ 64306 h 64481"/>
                <a:gd name="connsiteX1" fmla="*/ -50 w 26192"/>
                <a:gd name="connsiteY1" fmla="*/ 51210 h 64481"/>
                <a:gd name="connsiteX2" fmla="*/ -50 w 26192"/>
                <a:gd name="connsiteY2" fmla="*/ 12921 h 64481"/>
                <a:gd name="connsiteX3" fmla="*/ 13046 w 26192"/>
                <a:gd name="connsiteY3" fmla="*/ -175 h 64481"/>
                <a:gd name="connsiteX4" fmla="*/ 26142 w 26192"/>
                <a:gd name="connsiteY4" fmla="*/ 12921 h 64481"/>
                <a:gd name="connsiteX5" fmla="*/ 26142 w 26192"/>
                <a:gd name="connsiteY5" fmla="*/ 51210 h 64481"/>
                <a:gd name="connsiteX6" fmla="*/ 13046 w 26192"/>
                <a:gd name="connsiteY6" fmla="*/ 64306 h 6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64481">
                  <a:moveTo>
                    <a:pt x="13046" y="64306"/>
                  </a:moveTo>
                  <a:cubicBezTo>
                    <a:pt x="5858" y="64196"/>
                    <a:pt x="60" y="58398"/>
                    <a:pt x="-50" y="51210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lnTo>
                    <a:pt x="26142" y="51210"/>
                  </a:lnTo>
                  <a:cubicBezTo>
                    <a:pt x="25663" y="58238"/>
                    <a:pt x="20074" y="63827"/>
                    <a:pt x="13046" y="64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1EAEA959-863C-D535-FBBD-D97550B3456E}"/>
                </a:ext>
              </a:extLst>
            </p:cNvPr>
            <p:cNvSpPr/>
            <p:nvPr/>
          </p:nvSpPr>
          <p:spPr>
            <a:xfrm>
              <a:off x="11249587" y="4509072"/>
              <a:ext cx="62481" cy="87675"/>
            </a:xfrm>
            <a:custGeom>
              <a:avLst/>
              <a:gdLst>
                <a:gd name="connsiteX0" fmla="*/ 31142 w 62481"/>
                <a:gd name="connsiteY0" fmla="*/ 87500 h 87675"/>
                <a:gd name="connsiteX1" fmla="*/ -50 w 62481"/>
                <a:gd name="connsiteY1" fmla="*/ 56309 h 87675"/>
                <a:gd name="connsiteX2" fmla="*/ -50 w 62481"/>
                <a:gd name="connsiteY2" fmla="*/ 31116 h 87675"/>
                <a:gd name="connsiteX3" fmla="*/ 31142 w 62481"/>
                <a:gd name="connsiteY3" fmla="*/ -174 h 87675"/>
                <a:gd name="connsiteX4" fmla="*/ 62432 w 62481"/>
                <a:gd name="connsiteY4" fmla="*/ 30717 h 87675"/>
                <a:gd name="connsiteX5" fmla="*/ 62432 w 62481"/>
                <a:gd name="connsiteY5" fmla="*/ 31116 h 87675"/>
                <a:gd name="connsiteX6" fmla="*/ 62432 w 62481"/>
                <a:gd name="connsiteY6" fmla="*/ 56309 h 87675"/>
                <a:gd name="connsiteX7" fmla="*/ 31142 w 62481"/>
                <a:gd name="connsiteY7" fmla="*/ 87500 h 87675"/>
                <a:gd name="connsiteX8" fmla="*/ 31142 w 62481"/>
                <a:gd name="connsiteY8" fmla="*/ 25018 h 87675"/>
                <a:gd name="connsiteX9" fmla="*/ 25143 w 62481"/>
                <a:gd name="connsiteY9" fmla="*/ 31116 h 87675"/>
                <a:gd name="connsiteX10" fmla="*/ 25143 w 62481"/>
                <a:gd name="connsiteY10" fmla="*/ 56309 h 87675"/>
                <a:gd name="connsiteX11" fmla="*/ 31971 w 62481"/>
                <a:gd name="connsiteY11" fmla="*/ 61578 h 87675"/>
                <a:gd name="connsiteX12" fmla="*/ 37240 w 62481"/>
                <a:gd name="connsiteY12" fmla="*/ 56309 h 87675"/>
                <a:gd name="connsiteX13" fmla="*/ 37240 w 62481"/>
                <a:gd name="connsiteY13" fmla="*/ 31116 h 87675"/>
                <a:gd name="connsiteX14" fmla="*/ 35240 w 62481"/>
                <a:gd name="connsiteY14" fmla="*/ 27018 h 87675"/>
                <a:gd name="connsiteX15" fmla="*/ 31142 w 62481"/>
                <a:gd name="connsiteY15" fmla="*/ 25018 h 8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481" h="87675">
                  <a:moveTo>
                    <a:pt x="31142" y="87500"/>
                  </a:moveTo>
                  <a:cubicBezTo>
                    <a:pt x="13956" y="87390"/>
                    <a:pt x="60" y="73494"/>
                    <a:pt x="-50" y="56309"/>
                  </a:cubicBezTo>
                  <a:lnTo>
                    <a:pt x="-50" y="31116"/>
                  </a:lnTo>
                  <a:cubicBezTo>
                    <a:pt x="0" y="13891"/>
                    <a:pt x="13916" y="-65"/>
                    <a:pt x="31142" y="-174"/>
                  </a:cubicBezTo>
                  <a:cubicBezTo>
                    <a:pt x="48316" y="-285"/>
                    <a:pt x="62322" y="13541"/>
                    <a:pt x="62432" y="30717"/>
                  </a:cubicBezTo>
                  <a:cubicBezTo>
                    <a:pt x="62432" y="30847"/>
                    <a:pt x="62432" y="30986"/>
                    <a:pt x="62432" y="31116"/>
                  </a:cubicBezTo>
                  <a:lnTo>
                    <a:pt x="62432" y="56309"/>
                  </a:lnTo>
                  <a:cubicBezTo>
                    <a:pt x="62322" y="73524"/>
                    <a:pt x="48356" y="87450"/>
                    <a:pt x="31142" y="87500"/>
                  </a:cubicBezTo>
                  <a:close/>
                  <a:moveTo>
                    <a:pt x="31142" y="25018"/>
                  </a:moveTo>
                  <a:cubicBezTo>
                    <a:pt x="27902" y="25258"/>
                    <a:pt x="25333" y="27867"/>
                    <a:pt x="25143" y="31116"/>
                  </a:cubicBezTo>
                  <a:lnTo>
                    <a:pt x="25143" y="56309"/>
                  </a:lnTo>
                  <a:cubicBezTo>
                    <a:pt x="25573" y="59648"/>
                    <a:pt x="28632" y="62008"/>
                    <a:pt x="31971" y="61578"/>
                  </a:cubicBezTo>
                  <a:cubicBezTo>
                    <a:pt x="34720" y="61228"/>
                    <a:pt x="36889" y="59058"/>
                    <a:pt x="37240" y="56309"/>
                  </a:cubicBezTo>
                  <a:lnTo>
                    <a:pt x="37240" y="31116"/>
                  </a:lnTo>
                  <a:cubicBezTo>
                    <a:pt x="37240" y="29117"/>
                    <a:pt x="36240" y="27018"/>
                    <a:pt x="35240" y="27018"/>
                  </a:cubicBezTo>
                  <a:cubicBezTo>
                    <a:pt x="34401" y="25578"/>
                    <a:pt x="32791" y="24788"/>
                    <a:pt x="31142" y="25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79E3F789-BA98-7753-08F7-A068374FE6B3}"/>
                </a:ext>
              </a:extLst>
            </p:cNvPr>
            <p:cNvSpPr/>
            <p:nvPr/>
          </p:nvSpPr>
          <p:spPr>
            <a:xfrm>
              <a:off x="11325166" y="4509073"/>
              <a:ext cx="62481" cy="87674"/>
            </a:xfrm>
            <a:custGeom>
              <a:avLst/>
              <a:gdLst>
                <a:gd name="connsiteX0" fmla="*/ 31241 w 62481"/>
                <a:gd name="connsiteY0" fmla="*/ 87500 h 87674"/>
                <a:gd name="connsiteX1" fmla="*/ -50 w 62481"/>
                <a:gd name="connsiteY1" fmla="*/ 56309 h 87674"/>
                <a:gd name="connsiteX2" fmla="*/ -50 w 62481"/>
                <a:gd name="connsiteY2" fmla="*/ 31116 h 87674"/>
                <a:gd name="connsiteX3" fmla="*/ 31241 w 62481"/>
                <a:gd name="connsiteY3" fmla="*/ -175 h 87674"/>
                <a:gd name="connsiteX4" fmla="*/ 62432 w 62481"/>
                <a:gd name="connsiteY4" fmla="*/ 30816 h 87674"/>
                <a:gd name="connsiteX5" fmla="*/ 62432 w 62481"/>
                <a:gd name="connsiteY5" fmla="*/ 31116 h 87674"/>
                <a:gd name="connsiteX6" fmla="*/ 62432 w 62481"/>
                <a:gd name="connsiteY6" fmla="*/ 56309 h 87674"/>
                <a:gd name="connsiteX7" fmla="*/ 31241 w 62481"/>
                <a:gd name="connsiteY7" fmla="*/ 87500 h 87674"/>
                <a:gd name="connsiteX8" fmla="*/ 31241 w 62481"/>
                <a:gd name="connsiteY8" fmla="*/ 25018 h 87674"/>
                <a:gd name="connsiteX9" fmla="*/ 25143 w 62481"/>
                <a:gd name="connsiteY9" fmla="*/ 31116 h 87674"/>
                <a:gd name="connsiteX10" fmla="*/ 25143 w 62481"/>
                <a:gd name="connsiteY10" fmla="*/ 56309 h 87674"/>
                <a:gd name="connsiteX11" fmla="*/ 31971 w 62481"/>
                <a:gd name="connsiteY11" fmla="*/ 61577 h 87674"/>
                <a:gd name="connsiteX12" fmla="*/ 37240 w 62481"/>
                <a:gd name="connsiteY12" fmla="*/ 56309 h 87674"/>
                <a:gd name="connsiteX13" fmla="*/ 37240 w 62481"/>
                <a:gd name="connsiteY13" fmla="*/ 31116 h 87674"/>
                <a:gd name="connsiteX14" fmla="*/ 35240 w 62481"/>
                <a:gd name="connsiteY14" fmla="*/ 27017 h 87674"/>
                <a:gd name="connsiteX15" fmla="*/ 31241 w 62481"/>
                <a:gd name="connsiteY15" fmla="*/ 25018 h 8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481" h="87674">
                  <a:moveTo>
                    <a:pt x="31241" y="87500"/>
                  </a:moveTo>
                  <a:cubicBezTo>
                    <a:pt x="14026" y="87450"/>
                    <a:pt x="60" y="73524"/>
                    <a:pt x="-50" y="56309"/>
                  </a:cubicBezTo>
                  <a:lnTo>
                    <a:pt x="-50" y="31116"/>
                  </a:lnTo>
                  <a:cubicBezTo>
                    <a:pt x="0" y="13861"/>
                    <a:pt x="13986" y="-125"/>
                    <a:pt x="31241" y="-175"/>
                  </a:cubicBezTo>
                  <a:cubicBezTo>
                    <a:pt x="48416" y="-235"/>
                    <a:pt x="62372" y="13641"/>
                    <a:pt x="62432" y="30816"/>
                  </a:cubicBezTo>
                  <a:cubicBezTo>
                    <a:pt x="62432" y="30916"/>
                    <a:pt x="62432" y="31016"/>
                    <a:pt x="62432" y="31116"/>
                  </a:cubicBezTo>
                  <a:lnTo>
                    <a:pt x="62432" y="56309"/>
                  </a:lnTo>
                  <a:cubicBezTo>
                    <a:pt x="62322" y="73494"/>
                    <a:pt x="48426" y="87390"/>
                    <a:pt x="31241" y="87500"/>
                  </a:cubicBezTo>
                  <a:close/>
                  <a:moveTo>
                    <a:pt x="31241" y="25018"/>
                  </a:moveTo>
                  <a:cubicBezTo>
                    <a:pt x="27962" y="25218"/>
                    <a:pt x="25343" y="27837"/>
                    <a:pt x="25143" y="31116"/>
                  </a:cubicBezTo>
                  <a:lnTo>
                    <a:pt x="25143" y="56309"/>
                  </a:lnTo>
                  <a:cubicBezTo>
                    <a:pt x="25573" y="59648"/>
                    <a:pt x="28632" y="62007"/>
                    <a:pt x="31971" y="61577"/>
                  </a:cubicBezTo>
                  <a:cubicBezTo>
                    <a:pt x="34720" y="61227"/>
                    <a:pt x="36889" y="59058"/>
                    <a:pt x="37240" y="56309"/>
                  </a:cubicBezTo>
                  <a:lnTo>
                    <a:pt x="37240" y="31116"/>
                  </a:lnTo>
                  <a:cubicBezTo>
                    <a:pt x="37240" y="29117"/>
                    <a:pt x="36240" y="27017"/>
                    <a:pt x="35240" y="27017"/>
                  </a:cubicBezTo>
                  <a:cubicBezTo>
                    <a:pt x="34440" y="25598"/>
                    <a:pt x="32861" y="24808"/>
                    <a:pt x="31241" y="25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5F48F66B-0055-C4D7-F972-789988D43B7B}"/>
                </a:ext>
              </a:extLst>
            </p:cNvPr>
            <p:cNvSpPr/>
            <p:nvPr/>
          </p:nvSpPr>
          <p:spPr>
            <a:xfrm>
              <a:off x="11577142" y="4507302"/>
              <a:ext cx="62585" cy="89445"/>
            </a:xfrm>
            <a:custGeom>
              <a:avLst/>
              <a:gdLst>
                <a:gd name="connsiteX0" fmla="*/ 31192 w 62585"/>
                <a:gd name="connsiteY0" fmla="*/ 89270 h 89445"/>
                <a:gd name="connsiteX1" fmla="*/ 1 w 62585"/>
                <a:gd name="connsiteY1" fmla="*/ 58079 h 89445"/>
                <a:gd name="connsiteX2" fmla="*/ 1 w 62585"/>
                <a:gd name="connsiteY2" fmla="*/ 32886 h 89445"/>
                <a:gd name="connsiteX3" fmla="*/ 29473 w 62585"/>
                <a:gd name="connsiteY3" fmla="*/ -124 h 89445"/>
                <a:gd name="connsiteX4" fmla="*/ 62483 w 62585"/>
                <a:gd name="connsiteY4" fmla="*/ 29348 h 89445"/>
                <a:gd name="connsiteX5" fmla="*/ 62483 w 62585"/>
                <a:gd name="connsiteY5" fmla="*/ 32886 h 89445"/>
                <a:gd name="connsiteX6" fmla="*/ 62483 w 62585"/>
                <a:gd name="connsiteY6" fmla="*/ 58079 h 89445"/>
                <a:gd name="connsiteX7" fmla="*/ 31192 w 62585"/>
                <a:gd name="connsiteY7" fmla="*/ 89270 h 89445"/>
                <a:gd name="connsiteX8" fmla="*/ 31192 w 62585"/>
                <a:gd name="connsiteY8" fmla="*/ 26788 h 89445"/>
                <a:gd name="connsiteX9" fmla="*/ 25194 w 62585"/>
                <a:gd name="connsiteY9" fmla="*/ 32886 h 89445"/>
                <a:gd name="connsiteX10" fmla="*/ 25194 w 62585"/>
                <a:gd name="connsiteY10" fmla="*/ 58079 h 89445"/>
                <a:gd name="connsiteX11" fmla="*/ 31192 w 62585"/>
                <a:gd name="connsiteY11" fmla="*/ 64078 h 89445"/>
                <a:gd name="connsiteX12" fmla="*/ 37290 w 62585"/>
                <a:gd name="connsiteY12" fmla="*/ 58079 h 89445"/>
                <a:gd name="connsiteX13" fmla="*/ 37290 w 62585"/>
                <a:gd name="connsiteY13" fmla="*/ 32886 h 89445"/>
                <a:gd name="connsiteX14" fmla="*/ 35191 w 62585"/>
                <a:gd name="connsiteY14" fmla="*/ 28788 h 89445"/>
                <a:gd name="connsiteX15" fmla="*/ 31192 w 62585"/>
                <a:gd name="connsiteY15" fmla="*/ 26788 h 8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585" h="89445">
                  <a:moveTo>
                    <a:pt x="31192" y="89270"/>
                  </a:moveTo>
                  <a:cubicBezTo>
                    <a:pt x="14007" y="89160"/>
                    <a:pt x="111" y="75264"/>
                    <a:pt x="1" y="58079"/>
                  </a:cubicBezTo>
                  <a:lnTo>
                    <a:pt x="1" y="32886"/>
                  </a:lnTo>
                  <a:cubicBezTo>
                    <a:pt x="-979" y="15632"/>
                    <a:pt x="12218" y="856"/>
                    <a:pt x="29473" y="-124"/>
                  </a:cubicBezTo>
                  <a:cubicBezTo>
                    <a:pt x="46728" y="-1104"/>
                    <a:pt x="61503" y="12093"/>
                    <a:pt x="62483" y="29348"/>
                  </a:cubicBezTo>
                  <a:cubicBezTo>
                    <a:pt x="62553" y="30527"/>
                    <a:pt x="62553" y="31707"/>
                    <a:pt x="62483" y="32886"/>
                  </a:cubicBezTo>
                  <a:lnTo>
                    <a:pt x="62483" y="58079"/>
                  </a:lnTo>
                  <a:cubicBezTo>
                    <a:pt x="62373" y="75294"/>
                    <a:pt x="48407" y="89220"/>
                    <a:pt x="31192" y="89270"/>
                  </a:cubicBezTo>
                  <a:close/>
                  <a:moveTo>
                    <a:pt x="31192" y="26788"/>
                  </a:moveTo>
                  <a:cubicBezTo>
                    <a:pt x="27943" y="27028"/>
                    <a:pt x="25384" y="29638"/>
                    <a:pt x="25194" y="32886"/>
                  </a:cubicBezTo>
                  <a:lnTo>
                    <a:pt x="25194" y="58079"/>
                  </a:lnTo>
                  <a:cubicBezTo>
                    <a:pt x="25434" y="61288"/>
                    <a:pt x="27983" y="63838"/>
                    <a:pt x="31192" y="64078"/>
                  </a:cubicBezTo>
                  <a:cubicBezTo>
                    <a:pt x="34441" y="63888"/>
                    <a:pt x="37041" y="61318"/>
                    <a:pt x="37290" y="58079"/>
                  </a:cubicBezTo>
                  <a:lnTo>
                    <a:pt x="37290" y="32886"/>
                  </a:lnTo>
                  <a:cubicBezTo>
                    <a:pt x="37271" y="31267"/>
                    <a:pt x="36491" y="29757"/>
                    <a:pt x="35191" y="28788"/>
                  </a:cubicBezTo>
                  <a:cubicBezTo>
                    <a:pt x="34391" y="27368"/>
                    <a:pt x="32812" y="26578"/>
                    <a:pt x="31192" y="2678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3CE32542-FB3C-8FBE-7913-853EE23709C9}"/>
                </a:ext>
              </a:extLst>
            </p:cNvPr>
            <p:cNvSpPr/>
            <p:nvPr/>
          </p:nvSpPr>
          <p:spPr>
            <a:xfrm>
              <a:off x="11652871" y="4509072"/>
              <a:ext cx="62481" cy="87675"/>
            </a:xfrm>
            <a:custGeom>
              <a:avLst/>
              <a:gdLst>
                <a:gd name="connsiteX0" fmla="*/ 31041 w 62481"/>
                <a:gd name="connsiteY0" fmla="*/ 87500 h 87675"/>
                <a:gd name="connsiteX1" fmla="*/ -50 w 62481"/>
                <a:gd name="connsiteY1" fmla="*/ 56309 h 87675"/>
                <a:gd name="connsiteX2" fmla="*/ -50 w 62481"/>
                <a:gd name="connsiteY2" fmla="*/ 31116 h 87675"/>
                <a:gd name="connsiteX3" fmla="*/ 31141 w 62481"/>
                <a:gd name="connsiteY3" fmla="*/ -174 h 87675"/>
                <a:gd name="connsiteX4" fmla="*/ 62432 w 62481"/>
                <a:gd name="connsiteY4" fmla="*/ 30717 h 87675"/>
                <a:gd name="connsiteX5" fmla="*/ 62432 w 62481"/>
                <a:gd name="connsiteY5" fmla="*/ 31116 h 87675"/>
                <a:gd name="connsiteX6" fmla="*/ 62432 w 62481"/>
                <a:gd name="connsiteY6" fmla="*/ 56309 h 87675"/>
                <a:gd name="connsiteX7" fmla="*/ 31041 w 62481"/>
                <a:gd name="connsiteY7" fmla="*/ 87500 h 87675"/>
                <a:gd name="connsiteX8" fmla="*/ 31041 w 62481"/>
                <a:gd name="connsiteY8" fmla="*/ 25018 h 87675"/>
                <a:gd name="connsiteX9" fmla="*/ 25043 w 62481"/>
                <a:gd name="connsiteY9" fmla="*/ 31116 h 87675"/>
                <a:gd name="connsiteX10" fmla="*/ 25043 w 62481"/>
                <a:gd name="connsiteY10" fmla="*/ 56309 h 87675"/>
                <a:gd name="connsiteX11" fmla="*/ 31871 w 62481"/>
                <a:gd name="connsiteY11" fmla="*/ 61578 h 87675"/>
                <a:gd name="connsiteX12" fmla="*/ 37139 w 62481"/>
                <a:gd name="connsiteY12" fmla="*/ 56309 h 87675"/>
                <a:gd name="connsiteX13" fmla="*/ 37139 w 62481"/>
                <a:gd name="connsiteY13" fmla="*/ 31116 h 87675"/>
                <a:gd name="connsiteX14" fmla="*/ 35140 w 62481"/>
                <a:gd name="connsiteY14" fmla="*/ 27018 h 87675"/>
                <a:gd name="connsiteX15" fmla="*/ 31041 w 62481"/>
                <a:gd name="connsiteY15" fmla="*/ 25018 h 8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2481" h="87675">
                  <a:moveTo>
                    <a:pt x="31041" y="87500"/>
                  </a:moveTo>
                  <a:cubicBezTo>
                    <a:pt x="13896" y="87340"/>
                    <a:pt x="60" y="73454"/>
                    <a:pt x="-50" y="56309"/>
                  </a:cubicBezTo>
                  <a:lnTo>
                    <a:pt x="-50" y="31116"/>
                  </a:lnTo>
                  <a:cubicBezTo>
                    <a:pt x="0" y="13891"/>
                    <a:pt x="13926" y="-65"/>
                    <a:pt x="31141" y="-174"/>
                  </a:cubicBezTo>
                  <a:cubicBezTo>
                    <a:pt x="48316" y="-285"/>
                    <a:pt x="62322" y="13541"/>
                    <a:pt x="62432" y="30717"/>
                  </a:cubicBezTo>
                  <a:cubicBezTo>
                    <a:pt x="62432" y="30847"/>
                    <a:pt x="62432" y="30986"/>
                    <a:pt x="62432" y="31116"/>
                  </a:cubicBezTo>
                  <a:lnTo>
                    <a:pt x="62432" y="56309"/>
                  </a:lnTo>
                  <a:cubicBezTo>
                    <a:pt x="62322" y="73564"/>
                    <a:pt x="48296" y="87500"/>
                    <a:pt x="31041" y="87500"/>
                  </a:cubicBezTo>
                  <a:close/>
                  <a:moveTo>
                    <a:pt x="31041" y="25018"/>
                  </a:moveTo>
                  <a:cubicBezTo>
                    <a:pt x="27792" y="25258"/>
                    <a:pt x="25233" y="27867"/>
                    <a:pt x="25043" y="31116"/>
                  </a:cubicBezTo>
                  <a:lnTo>
                    <a:pt x="25043" y="56309"/>
                  </a:lnTo>
                  <a:cubicBezTo>
                    <a:pt x="25472" y="59648"/>
                    <a:pt x="28532" y="62008"/>
                    <a:pt x="31871" y="61578"/>
                  </a:cubicBezTo>
                  <a:cubicBezTo>
                    <a:pt x="34620" y="61228"/>
                    <a:pt x="36789" y="59058"/>
                    <a:pt x="37139" y="56309"/>
                  </a:cubicBezTo>
                  <a:lnTo>
                    <a:pt x="37139" y="31116"/>
                  </a:lnTo>
                  <a:cubicBezTo>
                    <a:pt x="37109" y="29527"/>
                    <a:pt x="36379" y="28017"/>
                    <a:pt x="35140" y="27018"/>
                  </a:cubicBezTo>
                  <a:cubicBezTo>
                    <a:pt x="34300" y="25578"/>
                    <a:pt x="32691" y="24788"/>
                    <a:pt x="31041" y="25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DFB05B43-77ED-128F-ECBC-10766A22967C}"/>
                </a:ext>
              </a:extLst>
            </p:cNvPr>
            <p:cNvSpPr/>
            <p:nvPr/>
          </p:nvSpPr>
          <p:spPr>
            <a:xfrm>
              <a:off x="11412789" y="4280069"/>
              <a:ext cx="62585" cy="89544"/>
            </a:xfrm>
            <a:custGeom>
              <a:avLst/>
              <a:gdLst>
                <a:gd name="connsiteX0" fmla="*/ 31292 w 62585"/>
                <a:gd name="connsiteY0" fmla="*/ 89369 h 89544"/>
                <a:gd name="connsiteX1" fmla="*/ 1 w 62585"/>
                <a:gd name="connsiteY1" fmla="*/ 58078 h 89544"/>
                <a:gd name="connsiteX2" fmla="*/ 1 w 62585"/>
                <a:gd name="connsiteY2" fmla="*/ 32886 h 89544"/>
                <a:gd name="connsiteX3" fmla="*/ 29473 w 62585"/>
                <a:gd name="connsiteY3" fmla="*/ -125 h 89544"/>
                <a:gd name="connsiteX4" fmla="*/ 62483 w 62585"/>
                <a:gd name="connsiteY4" fmla="*/ 29347 h 89544"/>
                <a:gd name="connsiteX5" fmla="*/ 62483 w 62585"/>
                <a:gd name="connsiteY5" fmla="*/ 32886 h 89544"/>
                <a:gd name="connsiteX6" fmla="*/ 62483 w 62585"/>
                <a:gd name="connsiteY6" fmla="*/ 58078 h 89544"/>
                <a:gd name="connsiteX7" fmla="*/ 32202 w 62585"/>
                <a:gd name="connsiteY7" fmla="*/ 89369 h 89544"/>
                <a:gd name="connsiteX8" fmla="*/ 31292 w 62585"/>
                <a:gd name="connsiteY8" fmla="*/ 89369 h 89544"/>
                <a:gd name="connsiteX9" fmla="*/ 31292 w 62585"/>
                <a:gd name="connsiteY9" fmla="*/ 26887 h 89544"/>
                <a:gd name="connsiteX10" fmla="*/ 25194 w 62585"/>
                <a:gd name="connsiteY10" fmla="*/ 32886 h 89544"/>
                <a:gd name="connsiteX11" fmla="*/ 25194 w 62585"/>
                <a:gd name="connsiteY11" fmla="*/ 58078 h 89544"/>
                <a:gd name="connsiteX12" fmla="*/ 30462 w 62585"/>
                <a:gd name="connsiteY12" fmla="*/ 64907 h 89544"/>
                <a:gd name="connsiteX13" fmla="*/ 37290 w 62585"/>
                <a:gd name="connsiteY13" fmla="*/ 59638 h 89544"/>
                <a:gd name="connsiteX14" fmla="*/ 37290 w 62585"/>
                <a:gd name="connsiteY14" fmla="*/ 58078 h 89544"/>
                <a:gd name="connsiteX15" fmla="*/ 37290 w 62585"/>
                <a:gd name="connsiteY15" fmla="*/ 32886 h 89544"/>
                <a:gd name="connsiteX16" fmla="*/ 35291 w 62585"/>
                <a:gd name="connsiteY16" fmla="*/ 28887 h 89544"/>
                <a:gd name="connsiteX17" fmla="*/ 31292 w 62585"/>
                <a:gd name="connsiteY17" fmla="*/ 27287 h 8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2585" h="89544">
                  <a:moveTo>
                    <a:pt x="31292" y="89369"/>
                  </a:moveTo>
                  <a:cubicBezTo>
                    <a:pt x="14037" y="89319"/>
                    <a:pt x="51" y="75334"/>
                    <a:pt x="1" y="58078"/>
                  </a:cubicBezTo>
                  <a:lnTo>
                    <a:pt x="1" y="32886"/>
                  </a:lnTo>
                  <a:cubicBezTo>
                    <a:pt x="-978" y="15631"/>
                    <a:pt x="12217" y="855"/>
                    <a:pt x="29473" y="-125"/>
                  </a:cubicBezTo>
                  <a:cubicBezTo>
                    <a:pt x="46728" y="-1095"/>
                    <a:pt x="61504" y="12092"/>
                    <a:pt x="62483" y="29347"/>
                  </a:cubicBezTo>
                  <a:cubicBezTo>
                    <a:pt x="62553" y="30526"/>
                    <a:pt x="62553" y="31706"/>
                    <a:pt x="62483" y="32886"/>
                  </a:cubicBezTo>
                  <a:lnTo>
                    <a:pt x="62483" y="58078"/>
                  </a:lnTo>
                  <a:cubicBezTo>
                    <a:pt x="62763" y="75084"/>
                    <a:pt x="49197" y="89089"/>
                    <a:pt x="32202" y="89369"/>
                  </a:cubicBezTo>
                  <a:cubicBezTo>
                    <a:pt x="31892" y="89369"/>
                    <a:pt x="31592" y="89369"/>
                    <a:pt x="31292" y="89369"/>
                  </a:cubicBezTo>
                  <a:close/>
                  <a:moveTo>
                    <a:pt x="31292" y="26887"/>
                  </a:moveTo>
                  <a:cubicBezTo>
                    <a:pt x="28043" y="27077"/>
                    <a:pt x="25434" y="29647"/>
                    <a:pt x="25194" y="32886"/>
                  </a:cubicBezTo>
                  <a:lnTo>
                    <a:pt x="25194" y="58078"/>
                  </a:lnTo>
                  <a:cubicBezTo>
                    <a:pt x="24764" y="61418"/>
                    <a:pt x="27123" y="64477"/>
                    <a:pt x="30462" y="64907"/>
                  </a:cubicBezTo>
                  <a:cubicBezTo>
                    <a:pt x="33801" y="65336"/>
                    <a:pt x="36861" y="62977"/>
                    <a:pt x="37290" y="59638"/>
                  </a:cubicBezTo>
                  <a:cubicBezTo>
                    <a:pt x="37360" y="59118"/>
                    <a:pt x="37360" y="58598"/>
                    <a:pt x="37290" y="58078"/>
                  </a:cubicBezTo>
                  <a:lnTo>
                    <a:pt x="37290" y="32886"/>
                  </a:lnTo>
                  <a:cubicBezTo>
                    <a:pt x="37290" y="30886"/>
                    <a:pt x="36291" y="28887"/>
                    <a:pt x="35291" y="28887"/>
                  </a:cubicBezTo>
                  <a:cubicBezTo>
                    <a:pt x="34291" y="28887"/>
                    <a:pt x="33292" y="27287"/>
                    <a:pt x="31292" y="2728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DCAF7659-9368-6A0E-2D7E-0C2C5746566D}"/>
                </a:ext>
              </a:extLst>
            </p:cNvPr>
            <p:cNvSpPr/>
            <p:nvPr/>
          </p:nvSpPr>
          <p:spPr>
            <a:xfrm>
              <a:off x="11488368" y="4280069"/>
              <a:ext cx="62585" cy="89551"/>
            </a:xfrm>
            <a:custGeom>
              <a:avLst/>
              <a:gdLst>
                <a:gd name="connsiteX0" fmla="*/ 31292 w 62585"/>
                <a:gd name="connsiteY0" fmla="*/ 89369 h 89551"/>
                <a:gd name="connsiteX1" fmla="*/ 1 w 62585"/>
                <a:gd name="connsiteY1" fmla="*/ 58078 h 89551"/>
                <a:gd name="connsiteX2" fmla="*/ 1 w 62585"/>
                <a:gd name="connsiteY2" fmla="*/ 32886 h 89551"/>
                <a:gd name="connsiteX3" fmla="*/ 29473 w 62585"/>
                <a:gd name="connsiteY3" fmla="*/ -125 h 89551"/>
                <a:gd name="connsiteX4" fmla="*/ 62483 w 62585"/>
                <a:gd name="connsiteY4" fmla="*/ 29347 h 89551"/>
                <a:gd name="connsiteX5" fmla="*/ 62483 w 62585"/>
                <a:gd name="connsiteY5" fmla="*/ 32886 h 89551"/>
                <a:gd name="connsiteX6" fmla="*/ 62483 w 62585"/>
                <a:gd name="connsiteY6" fmla="*/ 58078 h 89551"/>
                <a:gd name="connsiteX7" fmla="*/ 32402 w 62585"/>
                <a:gd name="connsiteY7" fmla="*/ 89369 h 89551"/>
                <a:gd name="connsiteX8" fmla="*/ 31292 w 62585"/>
                <a:gd name="connsiteY8" fmla="*/ 89369 h 89551"/>
                <a:gd name="connsiteX9" fmla="*/ 31292 w 62585"/>
                <a:gd name="connsiteY9" fmla="*/ 26887 h 89551"/>
                <a:gd name="connsiteX10" fmla="*/ 25194 w 62585"/>
                <a:gd name="connsiteY10" fmla="*/ 32886 h 89551"/>
                <a:gd name="connsiteX11" fmla="*/ 25194 w 62585"/>
                <a:gd name="connsiteY11" fmla="*/ 58078 h 89551"/>
                <a:gd name="connsiteX12" fmla="*/ 31292 w 62585"/>
                <a:gd name="connsiteY12" fmla="*/ 64177 h 89551"/>
                <a:gd name="connsiteX13" fmla="*/ 37291 w 62585"/>
                <a:gd name="connsiteY13" fmla="*/ 58078 h 89551"/>
                <a:gd name="connsiteX14" fmla="*/ 37291 w 62585"/>
                <a:gd name="connsiteY14" fmla="*/ 32886 h 89551"/>
                <a:gd name="connsiteX15" fmla="*/ 35291 w 62585"/>
                <a:gd name="connsiteY15" fmla="*/ 28887 h 89551"/>
                <a:gd name="connsiteX16" fmla="*/ 31292 w 62585"/>
                <a:gd name="connsiteY16" fmla="*/ 27287 h 8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585" h="89551">
                  <a:moveTo>
                    <a:pt x="31292" y="89369"/>
                  </a:moveTo>
                  <a:cubicBezTo>
                    <a:pt x="14037" y="89319"/>
                    <a:pt x="51" y="75334"/>
                    <a:pt x="1" y="58078"/>
                  </a:cubicBezTo>
                  <a:lnTo>
                    <a:pt x="1" y="32886"/>
                  </a:lnTo>
                  <a:cubicBezTo>
                    <a:pt x="-978" y="15631"/>
                    <a:pt x="12217" y="855"/>
                    <a:pt x="29473" y="-125"/>
                  </a:cubicBezTo>
                  <a:cubicBezTo>
                    <a:pt x="46728" y="-1095"/>
                    <a:pt x="61504" y="12092"/>
                    <a:pt x="62483" y="29347"/>
                  </a:cubicBezTo>
                  <a:cubicBezTo>
                    <a:pt x="62553" y="30526"/>
                    <a:pt x="62553" y="31706"/>
                    <a:pt x="62483" y="32886"/>
                  </a:cubicBezTo>
                  <a:lnTo>
                    <a:pt x="62483" y="58078"/>
                  </a:lnTo>
                  <a:cubicBezTo>
                    <a:pt x="62813" y="75024"/>
                    <a:pt x="49347" y="89030"/>
                    <a:pt x="32402" y="89369"/>
                  </a:cubicBezTo>
                  <a:cubicBezTo>
                    <a:pt x="32032" y="89379"/>
                    <a:pt x="31662" y="89379"/>
                    <a:pt x="31292" y="89369"/>
                  </a:cubicBezTo>
                  <a:close/>
                  <a:moveTo>
                    <a:pt x="31292" y="26887"/>
                  </a:moveTo>
                  <a:cubicBezTo>
                    <a:pt x="28043" y="27077"/>
                    <a:pt x="25434" y="29647"/>
                    <a:pt x="25194" y="32886"/>
                  </a:cubicBezTo>
                  <a:lnTo>
                    <a:pt x="25194" y="58078"/>
                  </a:lnTo>
                  <a:cubicBezTo>
                    <a:pt x="25434" y="61338"/>
                    <a:pt x="28033" y="63937"/>
                    <a:pt x="31292" y="64177"/>
                  </a:cubicBezTo>
                  <a:cubicBezTo>
                    <a:pt x="34541" y="63937"/>
                    <a:pt x="37100" y="61328"/>
                    <a:pt x="37291" y="58078"/>
                  </a:cubicBezTo>
                  <a:lnTo>
                    <a:pt x="37291" y="32886"/>
                  </a:lnTo>
                  <a:cubicBezTo>
                    <a:pt x="37260" y="31316"/>
                    <a:pt x="36531" y="29846"/>
                    <a:pt x="35291" y="28887"/>
                  </a:cubicBezTo>
                  <a:cubicBezTo>
                    <a:pt x="35291" y="28287"/>
                    <a:pt x="33292" y="27287"/>
                    <a:pt x="31292" y="2728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9116D26A-FB2E-B1CD-9210-1E6B8A8B4CD6}"/>
                </a:ext>
              </a:extLst>
            </p:cNvPr>
            <p:cNvSpPr/>
            <p:nvPr/>
          </p:nvSpPr>
          <p:spPr>
            <a:xfrm>
              <a:off x="11701120" y="4042807"/>
              <a:ext cx="75115" cy="315128"/>
            </a:xfrm>
            <a:custGeom>
              <a:avLst/>
              <a:gdLst>
                <a:gd name="connsiteX0" fmla="*/ 64469 w 75115"/>
                <a:gd name="connsiteY0" fmla="*/ 314934 h 315128"/>
                <a:gd name="connsiteX1" fmla="*/ 51373 w 75115"/>
                <a:gd name="connsiteY1" fmla="*/ 301838 h 315128"/>
                <a:gd name="connsiteX2" fmla="*/ 51373 w 75115"/>
                <a:gd name="connsiteY2" fmla="*/ 65006 h 315128"/>
                <a:gd name="connsiteX3" fmla="*/ 39276 w 75115"/>
                <a:gd name="connsiteY3" fmla="*/ 39713 h 315128"/>
                <a:gd name="connsiteX4" fmla="*/ 26180 w 75115"/>
                <a:gd name="connsiteY4" fmla="*/ 65006 h 315128"/>
                <a:gd name="connsiteX5" fmla="*/ 26180 w 75115"/>
                <a:gd name="connsiteY5" fmla="*/ 238356 h 315128"/>
                <a:gd name="connsiteX6" fmla="*/ 13084 w 75115"/>
                <a:gd name="connsiteY6" fmla="*/ 251453 h 315128"/>
                <a:gd name="connsiteX7" fmla="*/ -12 w 75115"/>
                <a:gd name="connsiteY7" fmla="*/ 238356 h 315128"/>
                <a:gd name="connsiteX8" fmla="*/ -12 w 75115"/>
                <a:gd name="connsiteY8" fmla="*/ 62907 h 315128"/>
                <a:gd name="connsiteX9" fmla="*/ 987 w 75115"/>
                <a:gd name="connsiteY9" fmla="*/ 56908 h 315128"/>
                <a:gd name="connsiteX10" fmla="*/ 26180 w 75115"/>
                <a:gd name="connsiteY10" fmla="*/ 6923 h 315128"/>
                <a:gd name="connsiteX11" fmla="*/ 37277 w 75115"/>
                <a:gd name="connsiteY11" fmla="*/ -175 h 315128"/>
                <a:gd name="connsiteX12" fmla="*/ 48374 w 75115"/>
                <a:gd name="connsiteY12" fmla="*/ 6923 h 315128"/>
                <a:gd name="connsiteX13" fmla="*/ 73566 w 75115"/>
                <a:gd name="connsiteY13" fmla="*/ 56908 h 315128"/>
                <a:gd name="connsiteX14" fmla="*/ 74566 w 75115"/>
                <a:gd name="connsiteY14" fmla="*/ 62907 h 315128"/>
                <a:gd name="connsiteX15" fmla="*/ 74566 w 75115"/>
                <a:gd name="connsiteY15" fmla="*/ 301838 h 315128"/>
                <a:gd name="connsiteX16" fmla="*/ 68188 w 75115"/>
                <a:gd name="connsiteY16" fmla="*/ 314454 h 315128"/>
                <a:gd name="connsiteX17" fmla="*/ 64469 w 75115"/>
                <a:gd name="connsiteY17" fmla="*/ 314934 h 31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115" h="315128">
                  <a:moveTo>
                    <a:pt x="64469" y="314934"/>
                  </a:moveTo>
                  <a:cubicBezTo>
                    <a:pt x="57281" y="314824"/>
                    <a:pt x="51483" y="309026"/>
                    <a:pt x="51373" y="301838"/>
                  </a:cubicBezTo>
                  <a:lnTo>
                    <a:pt x="51373" y="65006"/>
                  </a:lnTo>
                  <a:lnTo>
                    <a:pt x="39276" y="39713"/>
                  </a:lnTo>
                  <a:lnTo>
                    <a:pt x="26180" y="65006"/>
                  </a:lnTo>
                  <a:lnTo>
                    <a:pt x="26180" y="238356"/>
                  </a:lnTo>
                  <a:cubicBezTo>
                    <a:pt x="26180" y="245584"/>
                    <a:pt x="20322" y="251453"/>
                    <a:pt x="13084" y="251453"/>
                  </a:cubicBezTo>
                  <a:cubicBezTo>
                    <a:pt x="5856" y="251453"/>
                    <a:pt x="-12" y="245584"/>
                    <a:pt x="-12" y="238356"/>
                  </a:cubicBezTo>
                  <a:lnTo>
                    <a:pt x="-12" y="62907"/>
                  </a:lnTo>
                  <a:cubicBezTo>
                    <a:pt x="-172" y="60858"/>
                    <a:pt x="178" y="58798"/>
                    <a:pt x="987" y="56908"/>
                  </a:cubicBezTo>
                  <a:lnTo>
                    <a:pt x="26180" y="6923"/>
                  </a:lnTo>
                  <a:cubicBezTo>
                    <a:pt x="28169" y="2594"/>
                    <a:pt x="32508" y="-185"/>
                    <a:pt x="37277" y="-175"/>
                  </a:cubicBezTo>
                  <a:cubicBezTo>
                    <a:pt x="42025" y="-105"/>
                    <a:pt x="46325" y="2644"/>
                    <a:pt x="48374" y="6923"/>
                  </a:cubicBezTo>
                  <a:lnTo>
                    <a:pt x="73566" y="56908"/>
                  </a:lnTo>
                  <a:cubicBezTo>
                    <a:pt x="74376" y="58798"/>
                    <a:pt x="74726" y="60858"/>
                    <a:pt x="74566" y="62907"/>
                  </a:cubicBezTo>
                  <a:lnTo>
                    <a:pt x="74566" y="301838"/>
                  </a:lnTo>
                  <a:cubicBezTo>
                    <a:pt x="76285" y="307087"/>
                    <a:pt x="73427" y="312735"/>
                    <a:pt x="68188" y="314454"/>
                  </a:cubicBezTo>
                  <a:cubicBezTo>
                    <a:pt x="66988" y="314844"/>
                    <a:pt x="65729" y="315014"/>
                    <a:pt x="64469" y="3149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79735198-12E9-4266-725B-2D8B7F4030E9}"/>
                </a:ext>
              </a:extLst>
            </p:cNvPr>
            <p:cNvSpPr/>
            <p:nvPr/>
          </p:nvSpPr>
          <p:spPr>
            <a:xfrm>
              <a:off x="11702557" y="4130082"/>
              <a:ext cx="76178" cy="26192"/>
            </a:xfrm>
            <a:custGeom>
              <a:avLst/>
              <a:gdLst>
                <a:gd name="connsiteX0" fmla="*/ 63032 w 76178"/>
                <a:gd name="connsiteY0" fmla="*/ 26017 h 26192"/>
                <a:gd name="connsiteX1" fmla="*/ 13047 w 76178"/>
                <a:gd name="connsiteY1" fmla="*/ 26017 h 26192"/>
                <a:gd name="connsiteX2" fmla="*/ -50 w 76178"/>
                <a:gd name="connsiteY2" fmla="*/ 12921 h 26192"/>
                <a:gd name="connsiteX3" fmla="*/ 13047 w 76178"/>
                <a:gd name="connsiteY3" fmla="*/ -175 h 26192"/>
                <a:gd name="connsiteX4" fmla="*/ 63032 w 76178"/>
                <a:gd name="connsiteY4" fmla="*/ -175 h 26192"/>
                <a:gd name="connsiteX5" fmla="*/ 76129 w 76178"/>
                <a:gd name="connsiteY5" fmla="*/ 12921 h 26192"/>
                <a:gd name="connsiteX6" fmla="*/ 63032 w 76178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8" h="26192">
                  <a:moveTo>
                    <a:pt x="63032" y="26017"/>
                  </a:moveTo>
                  <a:lnTo>
                    <a:pt x="13047" y="26017"/>
                  </a:lnTo>
                  <a:cubicBezTo>
                    <a:pt x="5819" y="26017"/>
                    <a:pt x="-50" y="20149"/>
                    <a:pt x="-50" y="12921"/>
                  </a:cubicBezTo>
                  <a:cubicBezTo>
                    <a:pt x="-50" y="5693"/>
                    <a:pt x="5819" y="-175"/>
                    <a:pt x="13047" y="-175"/>
                  </a:cubicBezTo>
                  <a:lnTo>
                    <a:pt x="63032" y="-175"/>
                  </a:lnTo>
                  <a:cubicBezTo>
                    <a:pt x="70270" y="-175"/>
                    <a:pt x="76129" y="5693"/>
                    <a:pt x="76129" y="12921"/>
                  </a:cubicBezTo>
                  <a:cubicBezTo>
                    <a:pt x="76129" y="20149"/>
                    <a:pt x="70270" y="26017"/>
                    <a:pt x="6303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B214447D-319F-E5AD-0BDC-11079E5FE845}"/>
                </a:ext>
              </a:extLst>
            </p:cNvPr>
            <p:cNvSpPr/>
            <p:nvPr/>
          </p:nvSpPr>
          <p:spPr>
            <a:xfrm>
              <a:off x="11702557" y="4167371"/>
              <a:ext cx="76178" cy="26192"/>
            </a:xfrm>
            <a:custGeom>
              <a:avLst/>
              <a:gdLst>
                <a:gd name="connsiteX0" fmla="*/ 63032 w 76178"/>
                <a:gd name="connsiteY0" fmla="*/ 26018 h 26192"/>
                <a:gd name="connsiteX1" fmla="*/ 13047 w 76178"/>
                <a:gd name="connsiteY1" fmla="*/ 26018 h 26192"/>
                <a:gd name="connsiteX2" fmla="*/ -50 w 76178"/>
                <a:gd name="connsiteY2" fmla="*/ 12921 h 26192"/>
                <a:gd name="connsiteX3" fmla="*/ 13047 w 76178"/>
                <a:gd name="connsiteY3" fmla="*/ -175 h 26192"/>
                <a:gd name="connsiteX4" fmla="*/ 63032 w 76178"/>
                <a:gd name="connsiteY4" fmla="*/ -175 h 26192"/>
                <a:gd name="connsiteX5" fmla="*/ 76129 w 76178"/>
                <a:gd name="connsiteY5" fmla="*/ 12921 h 26192"/>
                <a:gd name="connsiteX6" fmla="*/ 63032 w 76178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8" h="26192">
                  <a:moveTo>
                    <a:pt x="63032" y="26018"/>
                  </a:moveTo>
                  <a:lnTo>
                    <a:pt x="13047" y="26018"/>
                  </a:lnTo>
                  <a:cubicBezTo>
                    <a:pt x="5819" y="26018"/>
                    <a:pt x="-50" y="20149"/>
                    <a:pt x="-50" y="12921"/>
                  </a:cubicBezTo>
                  <a:cubicBezTo>
                    <a:pt x="-50" y="5693"/>
                    <a:pt x="5819" y="-175"/>
                    <a:pt x="13047" y="-175"/>
                  </a:cubicBezTo>
                  <a:lnTo>
                    <a:pt x="63032" y="-175"/>
                  </a:lnTo>
                  <a:cubicBezTo>
                    <a:pt x="70270" y="-175"/>
                    <a:pt x="76129" y="5693"/>
                    <a:pt x="76129" y="12921"/>
                  </a:cubicBezTo>
                  <a:cubicBezTo>
                    <a:pt x="76129" y="20149"/>
                    <a:pt x="70270" y="26018"/>
                    <a:pt x="63032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EBD5BAF-6810-1C83-4FDB-C2A417ECBEF1}"/>
                </a:ext>
              </a:extLst>
            </p:cNvPr>
            <p:cNvSpPr/>
            <p:nvPr/>
          </p:nvSpPr>
          <p:spPr>
            <a:xfrm>
              <a:off x="11186068" y="4042807"/>
              <a:ext cx="74654" cy="315109"/>
            </a:xfrm>
            <a:custGeom>
              <a:avLst/>
              <a:gdLst>
                <a:gd name="connsiteX0" fmla="*/ 13084 w 74654"/>
                <a:gd name="connsiteY0" fmla="*/ 314934 h 315109"/>
                <a:gd name="connsiteX1" fmla="*/ -12 w 74654"/>
                <a:gd name="connsiteY1" fmla="*/ 301838 h 315109"/>
                <a:gd name="connsiteX2" fmla="*/ -12 w 74654"/>
                <a:gd name="connsiteY2" fmla="*/ 62907 h 315109"/>
                <a:gd name="connsiteX3" fmla="*/ 987 w 74654"/>
                <a:gd name="connsiteY3" fmla="*/ 56908 h 315109"/>
                <a:gd name="connsiteX4" fmla="*/ 26180 w 74654"/>
                <a:gd name="connsiteY4" fmla="*/ 6923 h 315109"/>
                <a:gd name="connsiteX5" fmla="*/ 37277 w 74654"/>
                <a:gd name="connsiteY5" fmla="*/ -175 h 315109"/>
                <a:gd name="connsiteX6" fmla="*/ 48374 w 74654"/>
                <a:gd name="connsiteY6" fmla="*/ 6923 h 315109"/>
                <a:gd name="connsiteX7" fmla="*/ 73566 w 74654"/>
                <a:gd name="connsiteY7" fmla="*/ 56908 h 315109"/>
                <a:gd name="connsiteX8" fmla="*/ 74567 w 74654"/>
                <a:gd name="connsiteY8" fmla="*/ 62907 h 315109"/>
                <a:gd name="connsiteX9" fmla="*/ 74567 w 74654"/>
                <a:gd name="connsiteY9" fmla="*/ 239356 h 315109"/>
                <a:gd name="connsiteX10" fmla="*/ 61470 w 74654"/>
                <a:gd name="connsiteY10" fmla="*/ 252452 h 315109"/>
                <a:gd name="connsiteX11" fmla="*/ 50373 w 74654"/>
                <a:gd name="connsiteY11" fmla="*/ 239356 h 315109"/>
                <a:gd name="connsiteX12" fmla="*/ 50373 w 74654"/>
                <a:gd name="connsiteY12" fmla="*/ 65006 h 315109"/>
                <a:gd name="connsiteX13" fmla="*/ 38277 w 74654"/>
                <a:gd name="connsiteY13" fmla="*/ 39713 h 315109"/>
                <a:gd name="connsiteX14" fmla="*/ 25181 w 74654"/>
                <a:gd name="connsiteY14" fmla="*/ 65006 h 315109"/>
                <a:gd name="connsiteX15" fmla="*/ 25181 w 74654"/>
                <a:gd name="connsiteY15" fmla="*/ 301838 h 315109"/>
                <a:gd name="connsiteX16" fmla="*/ 13084 w 74654"/>
                <a:gd name="connsiteY16" fmla="*/ 314934 h 315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654" h="315109">
                  <a:moveTo>
                    <a:pt x="13084" y="314934"/>
                  </a:moveTo>
                  <a:cubicBezTo>
                    <a:pt x="5896" y="314824"/>
                    <a:pt x="98" y="309026"/>
                    <a:pt x="-12" y="301838"/>
                  </a:cubicBezTo>
                  <a:lnTo>
                    <a:pt x="-12" y="62907"/>
                  </a:lnTo>
                  <a:cubicBezTo>
                    <a:pt x="-172" y="60858"/>
                    <a:pt x="178" y="58798"/>
                    <a:pt x="987" y="56908"/>
                  </a:cubicBezTo>
                  <a:lnTo>
                    <a:pt x="26180" y="6923"/>
                  </a:lnTo>
                  <a:cubicBezTo>
                    <a:pt x="28170" y="2594"/>
                    <a:pt x="32508" y="-185"/>
                    <a:pt x="37277" y="-175"/>
                  </a:cubicBezTo>
                  <a:cubicBezTo>
                    <a:pt x="42026" y="-105"/>
                    <a:pt x="46325" y="2644"/>
                    <a:pt x="48374" y="6923"/>
                  </a:cubicBezTo>
                  <a:lnTo>
                    <a:pt x="73566" y="56908"/>
                  </a:lnTo>
                  <a:cubicBezTo>
                    <a:pt x="74376" y="58798"/>
                    <a:pt x="74726" y="60858"/>
                    <a:pt x="74567" y="62907"/>
                  </a:cubicBezTo>
                  <a:lnTo>
                    <a:pt x="74567" y="239356"/>
                  </a:lnTo>
                  <a:cubicBezTo>
                    <a:pt x="74407" y="246524"/>
                    <a:pt x="68638" y="252292"/>
                    <a:pt x="61470" y="252452"/>
                  </a:cubicBezTo>
                  <a:cubicBezTo>
                    <a:pt x="54832" y="251822"/>
                    <a:pt x="49914" y="246004"/>
                    <a:pt x="50373" y="239356"/>
                  </a:cubicBezTo>
                  <a:lnTo>
                    <a:pt x="50373" y="65006"/>
                  </a:lnTo>
                  <a:lnTo>
                    <a:pt x="38277" y="39713"/>
                  </a:lnTo>
                  <a:lnTo>
                    <a:pt x="25181" y="65006"/>
                  </a:lnTo>
                  <a:lnTo>
                    <a:pt x="25181" y="301838"/>
                  </a:lnTo>
                  <a:cubicBezTo>
                    <a:pt x="25111" y="308656"/>
                    <a:pt x="19882" y="314314"/>
                    <a:pt x="13084" y="3149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97867AEA-502E-993E-4BF7-25BE3F9BFDDC}"/>
                </a:ext>
              </a:extLst>
            </p:cNvPr>
            <p:cNvSpPr/>
            <p:nvPr/>
          </p:nvSpPr>
          <p:spPr>
            <a:xfrm>
              <a:off x="11186506" y="4130082"/>
              <a:ext cx="76177" cy="26192"/>
            </a:xfrm>
            <a:custGeom>
              <a:avLst/>
              <a:gdLst>
                <a:gd name="connsiteX0" fmla="*/ 63032 w 76177"/>
                <a:gd name="connsiteY0" fmla="*/ 26017 h 26192"/>
                <a:gd name="connsiteX1" fmla="*/ 13046 w 76177"/>
                <a:gd name="connsiteY1" fmla="*/ 26017 h 26192"/>
                <a:gd name="connsiteX2" fmla="*/ -50 w 76177"/>
                <a:gd name="connsiteY2" fmla="*/ 12921 h 26192"/>
                <a:gd name="connsiteX3" fmla="*/ 13046 w 76177"/>
                <a:gd name="connsiteY3" fmla="*/ -175 h 26192"/>
                <a:gd name="connsiteX4" fmla="*/ 63032 w 76177"/>
                <a:gd name="connsiteY4" fmla="*/ -175 h 26192"/>
                <a:gd name="connsiteX5" fmla="*/ 76128 w 76177"/>
                <a:gd name="connsiteY5" fmla="*/ 12921 h 26192"/>
                <a:gd name="connsiteX6" fmla="*/ 63032 w 76177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7" h="26192">
                  <a:moveTo>
                    <a:pt x="63032" y="26017"/>
                  </a:moveTo>
                  <a:lnTo>
                    <a:pt x="13046" y="26017"/>
                  </a:lnTo>
                  <a:cubicBezTo>
                    <a:pt x="5808" y="26017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63032" y="-175"/>
                  </a:lnTo>
                  <a:cubicBezTo>
                    <a:pt x="70200" y="-15"/>
                    <a:pt x="75968" y="5753"/>
                    <a:pt x="76128" y="12921"/>
                  </a:cubicBezTo>
                  <a:cubicBezTo>
                    <a:pt x="75338" y="19799"/>
                    <a:pt x="69910" y="25227"/>
                    <a:pt x="6303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B54F1E8-81D5-96BF-AA69-90BFAF1F78DE}"/>
                </a:ext>
              </a:extLst>
            </p:cNvPr>
            <p:cNvSpPr/>
            <p:nvPr/>
          </p:nvSpPr>
          <p:spPr>
            <a:xfrm>
              <a:off x="11186506" y="4167371"/>
              <a:ext cx="76177" cy="26192"/>
            </a:xfrm>
            <a:custGeom>
              <a:avLst/>
              <a:gdLst>
                <a:gd name="connsiteX0" fmla="*/ 63032 w 76177"/>
                <a:gd name="connsiteY0" fmla="*/ 26018 h 26192"/>
                <a:gd name="connsiteX1" fmla="*/ 13046 w 76177"/>
                <a:gd name="connsiteY1" fmla="*/ 26018 h 26192"/>
                <a:gd name="connsiteX2" fmla="*/ -50 w 76177"/>
                <a:gd name="connsiteY2" fmla="*/ 12921 h 26192"/>
                <a:gd name="connsiteX3" fmla="*/ 13046 w 76177"/>
                <a:gd name="connsiteY3" fmla="*/ -175 h 26192"/>
                <a:gd name="connsiteX4" fmla="*/ 63032 w 76177"/>
                <a:gd name="connsiteY4" fmla="*/ -175 h 26192"/>
                <a:gd name="connsiteX5" fmla="*/ 76128 w 76177"/>
                <a:gd name="connsiteY5" fmla="*/ 12921 h 26192"/>
                <a:gd name="connsiteX6" fmla="*/ 63032 w 76177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7" h="26192">
                  <a:moveTo>
                    <a:pt x="63032" y="26018"/>
                  </a:moveTo>
                  <a:lnTo>
                    <a:pt x="13046" y="26018"/>
                  </a:lnTo>
                  <a:cubicBezTo>
                    <a:pt x="5808" y="26018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63032" y="-175"/>
                  </a:lnTo>
                  <a:cubicBezTo>
                    <a:pt x="70200" y="-15"/>
                    <a:pt x="75968" y="5753"/>
                    <a:pt x="76128" y="12921"/>
                  </a:cubicBezTo>
                  <a:cubicBezTo>
                    <a:pt x="75338" y="19799"/>
                    <a:pt x="69910" y="25228"/>
                    <a:pt x="63032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21DC4DF8-FC45-805A-66CF-C1415175D3D7}"/>
                </a:ext>
              </a:extLst>
            </p:cNvPr>
            <p:cNvSpPr/>
            <p:nvPr/>
          </p:nvSpPr>
          <p:spPr>
            <a:xfrm>
              <a:off x="11186106" y="4620941"/>
              <a:ext cx="593628" cy="26192"/>
            </a:xfrm>
            <a:custGeom>
              <a:avLst/>
              <a:gdLst>
                <a:gd name="connsiteX0" fmla="*/ 579483 w 593628"/>
                <a:gd name="connsiteY0" fmla="*/ 26017 h 26192"/>
                <a:gd name="connsiteX1" fmla="*/ 13046 w 593628"/>
                <a:gd name="connsiteY1" fmla="*/ 26017 h 26192"/>
                <a:gd name="connsiteX2" fmla="*/ -50 w 593628"/>
                <a:gd name="connsiteY2" fmla="*/ 12921 h 26192"/>
                <a:gd name="connsiteX3" fmla="*/ 13046 w 593628"/>
                <a:gd name="connsiteY3" fmla="*/ -175 h 26192"/>
                <a:gd name="connsiteX4" fmla="*/ 580483 w 593628"/>
                <a:gd name="connsiteY4" fmla="*/ -175 h 26192"/>
                <a:gd name="connsiteX5" fmla="*/ 593579 w 593628"/>
                <a:gd name="connsiteY5" fmla="*/ 12921 h 26192"/>
                <a:gd name="connsiteX6" fmla="*/ 579483 w 593628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628" h="26192">
                  <a:moveTo>
                    <a:pt x="579483" y="26017"/>
                  </a:moveTo>
                  <a:lnTo>
                    <a:pt x="13046" y="26017"/>
                  </a:lnTo>
                  <a:cubicBezTo>
                    <a:pt x="5808" y="26017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580483" y="-175"/>
                  </a:lnTo>
                  <a:cubicBezTo>
                    <a:pt x="587671" y="-65"/>
                    <a:pt x="593469" y="5733"/>
                    <a:pt x="593579" y="12921"/>
                  </a:cubicBezTo>
                  <a:cubicBezTo>
                    <a:pt x="592669" y="20119"/>
                    <a:pt x="586731" y="25637"/>
                    <a:pt x="579483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B74C7372-B011-816F-ACE3-A67BE1716A04}"/>
                </a:ext>
              </a:extLst>
            </p:cNvPr>
            <p:cNvSpPr/>
            <p:nvPr/>
          </p:nvSpPr>
          <p:spPr>
            <a:xfrm>
              <a:off x="11632577" y="4218157"/>
              <a:ext cx="26193" cy="51485"/>
            </a:xfrm>
            <a:custGeom>
              <a:avLst/>
              <a:gdLst>
                <a:gd name="connsiteX0" fmla="*/ 13047 w 26193"/>
                <a:gd name="connsiteY0" fmla="*/ 51310 h 51485"/>
                <a:gd name="connsiteX1" fmla="*/ -50 w 26193"/>
                <a:gd name="connsiteY1" fmla="*/ 38214 h 51485"/>
                <a:gd name="connsiteX2" fmla="*/ -50 w 26193"/>
                <a:gd name="connsiteY2" fmla="*/ 12921 h 51485"/>
                <a:gd name="connsiteX3" fmla="*/ 13047 w 26193"/>
                <a:gd name="connsiteY3" fmla="*/ -175 h 51485"/>
                <a:gd name="connsiteX4" fmla="*/ 26143 w 26193"/>
                <a:gd name="connsiteY4" fmla="*/ 12921 h 51485"/>
                <a:gd name="connsiteX5" fmla="*/ 26143 w 26193"/>
                <a:gd name="connsiteY5" fmla="*/ 38214 h 51485"/>
                <a:gd name="connsiteX6" fmla="*/ 13047 w 26193"/>
                <a:gd name="connsiteY6" fmla="*/ 51310 h 51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3" h="51485">
                  <a:moveTo>
                    <a:pt x="13047" y="51310"/>
                  </a:moveTo>
                  <a:cubicBezTo>
                    <a:pt x="5878" y="51150"/>
                    <a:pt x="110" y="45382"/>
                    <a:pt x="-50" y="38214"/>
                  </a:cubicBezTo>
                  <a:lnTo>
                    <a:pt x="-50" y="12921"/>
                  </a:lnTo>
                  <a:cubicBezTo>
                    <a:pt x="-50" y="5693"/>
                    <a:pt x="5809" y="-175"/>
                    <a:pt x="13047" y="-175"/>
                  </a:cubicBezTo>
                  <a:cubicBezTo>
                    <a:pt x="20274" y="-175"/>
                    <a:pt x="26143" y="5693"/>
                    <a:pt x="26143" y="12921"/>
                  </a:cubicBezTo>
                  <a:lnTo>
                    <a:pt x="26143" y="38214"/>
                  </a:lnTo>
                  <a:cubicBezTo>
                    <a:pt x="26033" y="45402"/>
                    <a:pt x="20235" y="51200"/>
                    <a:pt x="13047" y="5131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686E1EA5-117D-0DAB-D52D-FACD0B5B69AF}"/>
                </a:ext>
              </a:extLst>
            </p:cNvPr>
            <p:cNvSpPr/>
            <p:nvPr/>
          </p:nvSpPr>
          <p:spPr>
            <a:xfrm>
              <a:off x="11304972" y="4219205"/>
              <a:ext cx="26292" cy="50437"/>
            </a:xfrm>
            <a:custGeom>
              <a:avLst/>
              <a:gdLst>
                <a:gd name="connsiteX0" fmla="*/ 13046 w 26292"/>
                <a:gd name="connsiteY0" fmla="*/ 50262 h 50437"/>
                <a:gd name="connsiteX1" fmla="*/ -50 w 26292"/>
                <a:gd name="connsiteY1" fmla="*/ 37166 h 50437"/>
                <a:gd name="connsiteX2" fmla="*/ -50 w 26292"/>
                <a:gd name="connsiteY2" fmla="*/ 11873 h 50437"/>
                <a:gd name="connsiteX3" fmla="*/ 14246 w 26292"/>
                <a:gd name="connsiteY3" fmla="*/ -123 h 50437"/>
                <a:gd name="connsiteX4" fmla="*/ 26242 w 26292"/>
                <a:gd name="connsiteY4" fmla="*/ 11873 h 50437"/>
                <a:gd name="connsiteX5" fmla="*/ 26242 w 26292"/>
                <a:gd name="connsiteY5" fmla="*/ 37166 h 50437"/>
                <a:gd name="connsiteX6" fmla="*/ 13046 w 26292"/>
                <a:gd name="connsiteY6" fmla="*/ 50262 h 50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2" h="50437">
                  <a:moveTo>
                    <a:pt x="13046" y="50262"/>
                  </a:moveTo>
                  <a:cubicBezTo>
                    <a:pt x="5878" y="50102"/>
                    <a:pt x="110" y="44334"/>
                    <a:pt x="-50" y="37166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36"/>
                    <a:pt x="25682" y="5495"/>
                    <a:pt x="26242" y="11873"/>
                  </a:cubicBezTo>
                  <a:lnTo>
                    <a:pt x="26242" y="37166"/>
                  </a:lnTo>
                  <a:cubicBezTo>
                    <a:pt x="26083" y="44374"/>
                    <a:pt x="20254" y="50152"/>
                    <a:pt x="13046" y="502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450" name="Graphic 253">
            <a:extLst>
              <a:ext uri="{FF2B5EF4-FFF2-40B4-BE49-F238E27FC236}">
                <a16:creationId xmlns:a16="http://schemas.microsoft.com/office/drawing/2014/main" id="{DC07F867-EA33-46AE-CB3D-8CB9A66B3D8D}"/>
              </a:ext>
            </a:extLst>
          </p:cNvPr>
          <p:cNvGrpSpPr/>
          <p:nvPr/>
        </p:nvGrpSpPr>
        <p:grpSpPr>
          <a:xfrm>
            <a:off x="9915772" y="4055451"/>
            <a:ext cx="606125" cy="592181"/>
            <a:chOff x="9915772" y="4055451"/>
            <a:chExt cx="606125" cy="592181"/>
          </a:xfrm>
        </p:grpSpPr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F37607B8-BE06-E6C1-21AB-6E8D4539CEC1}"/>
                </a:ext>
              </a:extLst>
            </p:cNvPr>
            <p:cNvSpPr/>
            <p:nvPr/>
          </p:nvSpPr>
          <p:spPr>
            <a:xfrm>
              <a:off x="9979554" y="4408302"/>
              <a:ext cx="487859" cy="226734"/>
            </a:xfrm>
            <a:custGeom>
              <a:avLst/>
              <a:gdLst>
                <a:gd name="connsiteX0" fmla="*/ -50 w 487859"/>
                <a:gd name="connsiteY0" fmla="*/ 226560 h 226734"/>
                <a:gd name="connsiteX1" fmla="*/ -50 w 487859"/>
                <a:gd name="connsiteY1" fmla="*/ -175 h 226734"/>
                <a:gd name="connsiteX2" fmla="*/ 487810 w 487859"/>
                <a:gd name="connsiteY2" fmla="*/ -175 h 226734"/>
                <a:gd name="connsiteX3" fmla="*/ 487810 w 487859"/>
                <a:gd name="connsiteY3" fmla="*/ 226560 h 226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59" h="226734">
                  <a:moveTo>
                    <a:pt x="-50" y="226560"/>
                  </a:moveTo>
                  <a:lnTo>
                    <a:pt x="-50" y="-175"/>
                  </a:lnTo>
                  <a:lnTo>
                    <a:pt x="487810" y="-175"/>
                  </a:lnTo>
                  <a:lnTo>
                    <a:pt x="487810" y="22656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F01C516A-0658-8611-FCB4-6D115C32296A}"/>
                </a:ext>
              </a:extLst>
            </p:cNvPr>
            <p:cNvSpPr/>
            <p:nvPr/>
          </p:nvSpPr>
          <p:spPr>
            <a:xfrm>
              <a:off x="10020942" y="4483880"/>
              <a:ext cx="100803" cy="150156"/>
            </a:xfrm>
            <a:custGeom>
              <a:avLst/>
              <a:gdLst>
                <a:gd name="connsiteX0" fmla="*/ 100721 w 100803"/>
                <a:gd name="connsiteY0" fmla="*/ 106694 h 150156"/>
                <a:gd name="connsiteX1" fmla="*/ 100721 w 100803"/>
                <a:gd name="connsiteY1" fmla="*/ 149982 h 150156"/>
                <a:gd name="connsiteX2" fmla="*/ -50 w 100803"/>
                <a:gd name="connsiteY2" fmla="*/ 149982 h 150156"/>
                <a:gd name="connsiteX3" fmla="*/ -50 w 100803"/>
                <a:gd name="connsiteY3" fmla="*/ 106694 h 150156"/>
                <a:gd name="connsiteX4" fmla="*/ 9947 w 100803"/>
                <a:gd name="connsiteY4" fmla="*/ 79502 h 150156"/>
                <a:gd name="connsiteX5" fmla="*/ -50 w 100803"/>
                <a:gd name="connsiteY5" fmla="*/ 50211 h 150156"/>
                <a:gd name="connsiteX6" fmla="*/ 50335 w 100803"/>
                <a:gd name="connsiteY6" fmla="*/ -175 h 150156"/>
                <a:gd name="connsiteX7" fmla="*/ 100721 w 100803"/>
                <a:gd name="connsiteY7" fmla="*/ 50211 h 150156"/>
                <a:gd name="connsiteX8" fmla="*/ 90724 w 100803"/>
                <a:gd name="connsiteY8" fmla="*/ 79502 h 150156"/>
                <a:gd name="connsiteX9" fmla="*/ 100721 w 100803"/>
                <a:gd name="connsiteY9" fmla="*/ 106694 h 1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03" h="150156">
                  <a:moveTo>
                    <a:pt x="100721" y="106694"/>
                  </a:moveTo>
                  <a:lnTo>
                    <a:pt x="100721" y="149982"/>
                  </a:lnTo>
                  <a:lnTo>
                    <a:pt x="-50" y="149982"/>
                  </a:lnTo>
                  <a:lnTo>
                    <a:pt x="-50" y="106694"/>
                  </a:lnTo>
                  <a:cubicBezTo>
                    <a:pt x="40" y="96747"/>
                    <a:pt x="3569" y="87140"/>
                    <a:pt x="9947" y="79502"/>
                  </a:cubicBezTo>
                  <a:cubicBezTo>
                    <a:pt x="3559" y="71064"/>
                    <a:pt x="50" y="60797"/>
                    <a:pt x="-50" y="50211"/>
                  </a:cubicBezTo>
                  <a:cubicBezTo>
                    <a:pt x="-50" y="22379"/>
                    <a:pt x="22503" y="-175"/>
                    <a:pt x="50335" y="-175"/>
                  </a:cubicBezTo>
                  <a:cubicBezTo>
                    <a:pt x="78168" y="-175"/>
                    <a:pt x="100721" y="22379"/>
                    <a:pt x="100721" y="50211"/>
                  </a:cubicBezTo>
                  <a:cubicBezTo>
                    <a:pt x="100661" y="60797"/>
                    <a:pt x="97152" y="71085"/>
                    <a:pt x="90724" y="79502"/>
                  </a:cubicBezTo>
                  <a:cubicBezTo>
                    <a:pt x="97542" y="86870"/>
                    <a:pt x="101141" y="96657"/>
                    <a:pt x="100721" y="106694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3F819513-977E-0026-3FA3-C018A3C4C222}"/>
                </a:ext>
              </a:extLst>
            </p:cNvPr>
            <p:cNvSpPr/>
            <p:nvPr/>
          </p:nvSpPr>
          <p:spPr>
            <a:xfrm>
              <a:off x="10172098" y="4483880"/>
              <a:ext cx="101189" cy="150156"/>
            </a:xfrm>
            <a:custGeom>
              <a:avLst/>
              <a:gdLst>
                <a:gd name="connsiteX0" fmla="*/ 101121 w 101189"/>
                <a:gd name="connsiteY0" fmla="*/ 106694 h 150156"/>
                <a:gd name="connsiteX1" fmla="*/ 101121 w 101189"/>
                <a:gd name="connsiteY1" fmla="*/ 149982 h 150156"/>
                <a:gd name="connsiteX2" fmla="*/ -50 w 101189"/>
                <a:gd name="connsiteY2" fmla="*/ 149982 h 150156"/>
                <a:gd name="connsiteX3" fmla="*/ -50 w 101189"/>
                <a:gd name="connsiteY3" fmla="*/ 106694 h 150156"/>
                <a:gd name="connsiteX4" fmla="*/ 9947 w 101189"/>
                <a:gd name="connsiteY4" fmla="*/ 79502 h 150156"/>
                <a:gd name="connsiteX5" fmla="*/ -50 w 101189"/>
                <a:gd name="connsiteY5" fmla="*/ 50211 h 150156"/>
                <a:gd name="connsiteX6" fmla="*/ 50336 w 101189"/>
                <a:gd name="connsiteY6" fmla="*/ -175 h 150156"/>
                <a:gd name="connsiteX7" fmla="*/ 100721 w 101189"/>
                <a:gd name="connsiteY7" fmla="*/ 50211 h 150156"/>
                <a:gd name="connsiteX8" fmla="*/ 90724 w 101189"/>
                <a:gd name="connsiteY8" fmla="*/ 79502 h 150156"/>
                <a:gd name="connsiteX9" fmla="*/ 101121 w 101189"/>
                <a:gd name="connsiteY9" fmla="*/ 106694 h 1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189" h="150156">
                  <a:moveTo>
                    <a:pt x="101121" y="106694"/>
                  </a:moveTo>
                  <a:lnTo>
                    <a:pt x="101121" y="149982"/>
                  </a:lnTo>
                  <a:lnTo>
                    <a:pt x="-50" y="149982"/>
                  </a:lnTo>
                  <a:lnTo>
                    <a:pt x="-50" y="106694"/>
                  </a:lnTo>
                  <a:cubicBezTo>
                    <a:pt x="-10" y="96737"/>
                    <a:pt x="3529" y="87110"/>
                    <a:pt x="9947" y="79502"/>
                  </a:cubicBezTo>
                  <a:cubicBezTo>
                    <a:pt x="3519" y="71085"/>
                    <a:pt x="10" y="60797"/>
                    <a:pt x="-50" y="50211"/>
                  </a:cubicBezTo>
                  <a:cubicBezTo>
                    <a:pt x="-50" y="22379"/>
                    <a:pt x="22503" y="-175"/>
                    <a:pt x="50336" y="-175"/>
                  </a:cubicBezTo>
                  <a:cubicBezTo>
                    <a:pt x="78168" y="-175"/>
                    <a:pt x="100721" y="22379"/>
                    <a:pt x="100721" y="50211"/>
                  </a:cubicBezTo>
                  <a:cubicBezTo>
                    <a:pt x="100661" y="60797"/>
                    <a:pt x="97152" y="71085"/>
                    <a:pt x="90724" y="79502"/>
                  </a:cubicBezTo>
                  <a:cubicBezTo>
                    <a:pt x="97692" y="86810"/>
                    <a:pt x="101441" y="96607"/>
                    <a:pt x="101121" y="106694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919E9DA6-A20D-2364-97B0-BED5DA93C839}"/>
                </a:ext>
              </a:extLst>
            </p:cNvPr>
            <p:cNvSpPr/>
            <p:nvPr/>
          </p:nvSpPr>
          <p:spPr>
            <a:xfrm>
              <a:off x="10323255" y="4483830"/>
              <a:ext cx="100882" cy="150206"/>
            </a:xfrm>
            <a:custGeom>
              <a:avLst/>
              <a:gdLst>
                <a:gd name="connsiteX0" fmla="*/ 100821 w 100882"/>
                <a:gd name="connsiteY0" fmla="*/ 106744 h 150206"/>
                <a:gd name="connsiteX1" fmla="*/ 100821 w 100882"/>
                <a:gd name="connsiteY1" fmla="*/ 150032 h 150206"/>
                <a:gd name="connsiteX2" fmla="*/ -50 w 100882"/>
                <a:gd name="connsiteY2" fmla="*/ 150032 h 150206"/>
                <a:gd name="connsiteX3" fmla="*/ -50 w 100882"/>
                <a:gd name="connsiteY3" fmla="*/ 106744 h 150206"/>
                <a:gd name="connsiteX4" fmla="*/ 9947 w 100882"/>
                <a:gd name="connsiteY4" fmla="*/ 79552 h 150206"/>
                <a:gd name="connsiteX5" fmla="*/ -50 w 100882"/>
                <a:gd name="connsiteY5" fmla="*/ 50261 h 150206"/>
                <a:gd name="connsiteX6" fmla="*/ 50386 w 100882"/>
                <a:gd name="connsiteY6" fmla="*/ -175 h 150206"/>
                <a:gd name="connsiteX7" fmla="*/ 100821 w 100882"/>
                <a:gd name="connsiteY7" fmla="*/ 50261 h 150206"/>
                <a:gd name="connsiteX8" fmla="*/ 91723 w 100882"/>
                <a:gd name="connsiteY8" fmla="*/ 79552 h 150206"/>
                <a:gd name="connsiteX9" fmla="*/ 100821 w 100882"/>
                <a:gd name="connsiteY9" fmla="*/ 106744 h 15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82" h="150206">
                  <a:moveTo>
                    <a:pt x="100821" y="106744"/>
                  </a:moveTo>
                  <a:lnTo>
                    <a:pt x="100821" y="150032"/>
                  </a:lnTo>
                  <a:lnTo>
                    <a:pt x="-50" y="150032"/>
                  </a:lnTo>
                  <a:lnTo>
                    <a:pt x="-50" y="106744"/>
                  </a:lnTo>
                  <a:cubicBezTo>
                    <a:pt x="40" y="96797"/>
                    <a:pt x="3579" y="87190"/>
                    <a:pt x="9947" y="79552"/>
                  </a:cubicBezTo>
                  <a:cubicBezTo>
                    <a:pt x="3559" y="71115"/>
                    <a:pt x="60" y="60847"/>
                    <a:pt x="-50" y="50261"/>
                  </a:cubicBezTo>
                  <a:cubicBezTo>
                    <a:pt x="-50" y="22408"/>
                    <a:pt x="22534" y="-175"/>
                    <a:pt x="50386" y="-175"/>
                  </a:cubicBezTo>
                  <a:cubicBezTo>
                    <a:pt x="78237" y="-175"/>
                    <a:pt x="100821" y="22408"/>
                    <a:pt x="100821" y="50261"/>
                  </a:cubicBezTo>
                  <a:cubicBezTo>
                    <a:pt x="100551" y="60677"/>
                    <a:pt x="97402" y="70815"/>
                    <a:pt x="91723" y="79552"/>
                  </a:cubicBezTo>
                  <a:cubicBezTo>
                    <a:pt x="97832" y="87280"/>
                    <a:pt x="101051" y="96897"/>
                    <a:pt x="100821" y="106744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AD4678B0-1C69-67E6-7C5F-36C18BA31905}"/>
                </a:ext>
              </a:extLst>
            </p:cNvPr>
            <p:cNvSpPr/>
            <p:nvPr/>
          </p:nvSpPr>
          <p:spPr>
            <a:xfrm>
              <a:off x="10093473" y="4305531"/>
              <a:ext cx="259120" cy="51385"/>
            </a:xfrm>
            <a:custGeom>
              <a:avLst/>
              <a:gdLst>
                <a:gd name="connsiteX0" fmla="*/ 259023 w 259120"/>
                <a:gd name="connsiteY0" fmla="*/ 21919 h 51385"/>
                <a:gd name="connsiteX1" fmla="*/ 258023 w 259120"/>
                <a:gd name="connsiteY1" fmla="*/ 51210 h 51385"/>
                <a:gd name="connsiteX2" fmla="*/ 997 w 259120"/>
                <a:gd name="connsiteY2" fmla="*/ 51210 h 51385"/>
                <a:gd name="connsiteX3" fmla="*/ -3 w 259120"/>
                <a:gd name="connsiteY3" fmla="*/ 21919 h 51385"/>
                <a:gd name="connsiteX4" fmla="*/ 1997 w 259120"/>
                <a:gd name="connsiteY4" fmla="*/ -175 h 51385"/>
                <a:gd name="connsiteX5" fmla="*/ 7995 w 259120"/>
                <a:gd name="connsiteY5" fmla="*/ 825 h 51385"/>
                <a:gd name="connsiteX6" fmla="*/ 250925 w 259120"/>
                <a:gd name="connsiteY6" fmla="*/ 825 h 51385"/>
                <a:gd name="connsiteX7" fmla="*/ 257024 w 259120"/>
                <a:gd name="connsiteY7" fmla="*/ -175 h 51385"/>
                <a:gd name="connsiteX8" fmla="*/ 259023 w 259120"/>
                <a:gd name="connsiteY8" fmla="*/ 21919 h 51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120" h="51385">
                  <a:moveTo>
                    <a:pt x="259023" y="21919"/>
                  </a:moveTo>
                  <a:cubicBezTo>
                    <a:pt x="259203" y="31696"/>
                    <a:pt x="258873" y="41473"/>
                    <a:pt x="258023" y="51210"/>
                  </a:cubicBezTo>
                  <a:lnTo>
                    <a:pt x="997" y="51210"/>
                  </a:lnTo>
                  <a:cubicBezTo>
                    <a:pt x="148" y="41473"/>
                    <a:pt x="-182" y="31696"/>
                    <a:pt x="-3" y="21919"/>
                  </a:cubicBezTo>
                  <a:cubicBezTo>
                    <a:pt x="118" y="14511"/>
                    <a:pt x="787" y="7133"/>
                    <a:pt x="1997" y="-175"/>
                  </a:cubicBezTo>
                  <a:lnTo>
                    <a:pt x="7995" y="825"/>
                  </a:lnTo>
                  <a:lnTo>
                    <a:pt x="250925" y="825"/>
                  </a:lnTo>
                  <a:lnTo>
                    <a:pt x="257024" y="-175"/>
                  </a:lnTo>
                  <a:cubicBezTo>
                    <a:pt x="258143" y="7143"/>
                    <a:pt x="258813" y="14521"/>
                    <a:pt x="259023" y="21919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CD565157-6A5C-D2A3-6A60-1F163ED82B36}"/>
                </a:ext>
              </a:extLst>
            </p:cNvPr>
            <p:cNvSpPr/>
            <p:nvPr/>
          </p:nvSpPr>
          <p:spPr>
            <a:xfrm>
              <a:off x="10111316" y="4205060"/>
              <a:ext cx="223035" cy="51085"/>
            </a:xfrm>
            <a:custGeom>
              <a:avLst/>
              <a:gdLst>
                <a:gd name="connsiteX0" fmla="*/ 222986 w 223035"/>
                <a:gd name="connsiteY0" fmla="*/ 49811 h 51085"/>
                <a:gd name="connsiteX1" fmla="*/ 220986 w 223035"/>
                <a:gd name="connsiteY1" fmla="*/ 50910 h 51085"/>
                <a:gd name="connsiteX2" fmla="*/ 1950 w 223035"/>
                <a:gd name="connsiteY2" fmla="*/ 50910 h 51085"/>
                <a:gd name="connsiteX3" fmla="*/ -50 w 223035"/>
                <a:gd name="connsiteY3" fmla="*/ 49811 h 51085"/>
                <a:gd name="connsiteX4" fmla="*/ 35240 w 223035"/>
                <a:gd name="connsiteY4" fmla="*/ -175 h 51085"/>
                <a:gd name="connsiteX5" fmla="*/ 39239 w 223035"/>
                <a:gd name="connsiteY5" fmla="*/ 825 h 51085"/>
                <a:gd name="connsiteX6" fmla="*/ 181898 w 223035"/>
                <a:gd name="connsiteY6" fmla="*/ 825 h 51085"/>
                <a:gd name="connsiteX7" fmla="*/ 186896 w 223035"/>
                <a:gd name="connsiteY7" fmla="*/ -175 h 51085"/>
                <a:gd name="connsiteX8" fmla="*/ 222986 w 223035"/>
                <a:gd name="connsiteY8" fmla="*/ 49811 h 5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3035" h="51085">
                  <a:moveTo>
                    <a:pt x="222986" y="49811"/>
                  </a:moveTo>
                  <a:lnTo>
                    <a:pt x="220986" y="50910"/>
                  </a:lnTo>
                  <a:lnTo>
                    <a:pt x="1950" y="50910"/>
                  </a:lnTo>
                  <a:lnTo>
                    <a:pt x="-50" y="49811"/>
                  </a:lnTo>
                  <a:cubicBezTo>
                    <a:pt x="9917" y="31946"/>
                    <a:pt x="21744" y="15190"/>
                    <a:pt x="35240" y="-175"/>
                  </a:cubicBezTo>
                  <a:lnTo>
                    <a:pt x="39239" y="825"/>
                  </a:lnTo>
                  <a:lnTo>
                    <a:pt x="181898" y="825"/>
                  </a:lnTo>
                  <a:lnTo>
                    <a:pt x="186896" y="-175"/>
                  </a:lnTo>
                  <a:cubicBezTo>
                    <a:pt x="200183" y="15540"/>
                    <a:pt x="212249" y="32255"/>
                    <a:pt x="222986" y="4981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BEE19490-1AAC-DCA2-9100-9000ACF2697C}"/>
                </a:ext>
              </a:extLst>
            </p:cNvPr>
            <p:cNvSpPr/>
            <p:nvPr/>
          </p:nvSpPr>
          <p:spPr>
            <a:xfrm>
              <a:off x="10094521" y="4357916"/>
              <a:ext cx="256026" cy="49985"/>
            </a:xfrm>
            <a:custGeom>
              <a:avLst/>
              <a:gdLst>
                <a:gd name="connsiteX0" fmla="*/ -50 w 256026"/>
                <a:gd name="connsiteY0" fmla="*/ -175 h 49985"/>
                <a:gd name="connsiteX1" fmla="*/ 255976 w 256026"/>
                <a:gd name="connsiteY1" fmla="*/ -175 h 49985"/>
                <a:gd name="connsiteX2" fmla="*/ 245979 w 256026"/>
                <a:gd name="connsiteY2" fmla="*/ 49811 h 49985"/>
                <a:gd name="connsiteX3" fmla="*/ 10047 w 256026"/>
                <a:gd name="connsiteY3" fmla="*/ 49811 h 49985"/>
                <a:gd name="connsiteX4" fmla="*/ -50 w 256026"/>
                <a:gd name="connsiteY4" fmla="*/ -175 h 4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026" h="49985">
                  <a:moveTo>
                    <a:pt x="-50" y="-175"/>
                  </a:moveTo>
                  <a:lnTo>
                    <a:pt x="255976" y="-175"/>
                  </a:lnTo>
                  <a:cubicBezTo>
                    <a:pt x="254217" y="16760"/>
                    <a:pt x="250868" y="33495"/>
                    <a:pt x="245979" y="49811"/>
                  </a:cubicBezTo>
                  <a:lnTo>
                    <a:pt x="10047" y="49811"/>
                  </a:lnTo>
                  <a:cubicBezTo>
                    <a:pt x="5648" y="33375"/>
                    <a:pt x="2269" y="16680"/>
                    <a:pt x="-50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AAEBE8D3-93D5-A9E1-331F-A61D2757E0D4}"/>
                </a:ext>
              </a:extLst>
            </p:cNvPr>
            <p:cNvSpPr/>
            <p:nvPr/>
          </p:nvSpPr>
          <p:spPr>
            <a:xfrm>
              <a:off x="10095520" y="4256546"/>
              <a:ext cx="255026" cy="50985"/>
            </a:xfrm>
            <a:custGeom>
              <a:avLst/>
              <a:gdLst>
                <a:gd name="connsiteX0" fmla="*/ 254977 w 255026"/>
                <a:gd name="connsiteY0" fmla="*/ 49811 h 50985"/>
                <a:gd name="connsiteX1" fmla="*/ 248878 w 255026"/>
                <a:gd name="connsiteY1" fmla="*/ 50810 h 50985"/>
                <a:gd name="connsiteX2" fmla="*/ 5948 w 255026"/>
                <a:gd name="connsiteY2" fmla="*/ 50810 h 50985"/>
                <a:gd name="connsiteX3" fmla="*/ -50 w 255026"/>
                <a:gd name="connsiteY3" fmla="*/ 49811 h 50985"/>
                <a:gd name="connsiteX4" fmla="*/ 17045 w 255026"/>
                <a:gd name="connsiteY4" fmla="*/ -175 h 50985"/>
                <a:gd name="connsiteX5" fmla="*/ 19045 w 255026"/>
                <a:gd name="connsiteY5" fmla="*/ 825 h 50985"/>
                <a:gd name="connsiteX6" fmla="*/ 236782 w 255026"/>
                <a:gd name="connsiteY6" fmla="*/ 825 h 50985"/>
                <a:gd name="connsiteX7" fmla="*/ 238781 w 255026"/>
                <a:gd name="connsiteY7" fmla="*/ -175 h 50985"/>
                <a:gd name="connsiteX8" fmla="*/ 254977 w 255026"/>
                <a:gd name="connsiteY8" fmla="*/ 49811 h 5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026" h="50985">
                  <a:moveTo>
                    <a:pt x="254977" y="49811"/>
                  </a:moveTo>
                  <a:lnTo>
                    <a:pt x="248878" y="50810"/>
                  </a:lnTo>
                  <a:lnTo>
                    <a:pt x="5948" y="50810"/>
                  </a:lnTo>
                  <a:lnTo>
                    <a:pt x="-50" y="49811"/>
                  </a:lnTo>
                  <a:cubicBezTo>
                    <a:pt x="2739" y="32295"/>
                    <a:pt x="8517" y="15380"/>
                    <a:pt x="17045" y="-175"/>
                  </a:cubicBezTo>
                  <a:lnTo>
                    <a:pt x="19045" y="825"/>
                  </a:lnTo>
                  <a:lnTo>
                    <a:pt x="236782" y="825"/>
                  </a:lnTo>
                  <a:lnTo>
                    <a:pt x="238781" y="-175"/>
                  </a:lnTo>
                  <a:cubicBezTo>
                    <a:pt x="247399" y="15270"/>
                    <a:pt x="252897" y="32246"/>
                    <a:pt x="254977" y="4981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D36FC025-EF1E-450B-B511-7D3A79FAC1BC}"/>
                </a:ext>
              </a:extLst>
            </p:cNvPr>
            <p:cNvSpPr/>
            <p:nvPr/>
          </p:nvSpPr>
          <p:spPr>
            <a:xfrm>
              <a:off x="10147905" y="4090793"/>
              <a:ext cx="151156" cy="114867"/>
            </a:xfrm>
            <a:custGeom>
              <a:avLst/>
              <a:gdLst>
                <a:gd name="connsiteX0" fmla="*/ 151106 w 151156"/>
                <a:gd name="connsiteY0" fmla="*/ 113692 h 114867"/>
                <a:gd name="connsiteX1" fmla="*/ 146108 w 151156"/>
                <a:gd name="connsiteY1" fmla="*/ 114692 h 114867"/>
                <a:gd name="connsiteX2" fmla="*/ 3949 w 151156"/>
                <a:gd name="connsiteY2" fmla="*/ 114692 h 114867"/>
                <a:gd name="connsiteX3" fmla="*/ -50 w 151156"/>
                <a:gd name="connsiteY3" fmla="*/ 113692 h 114867"/>
                <a:gd name="connsiteX4" fmla="*/ 75528 w 151156"/>
                <a:gd name="connsiteY4" fmla="*/ 825 h 114867"/>
                <a:gd name="connsiteX5" fmla="*/ 76528 w 151156"/>
                <a:gd name="connsiteY5" fmla="*/ -175 h 114867"/>
                <a:gd name="connsiteX6" fmla="*/ 151106 w 151156"/>
                <a:gd name="connsiteY6" fmla="*/ 113692 h 114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156" h="114867">
                  <a:moveTo>
                    <a:pt x="151106" y="113692"/>
                  </a:moveTo>
                  <a:lnTo>
                    <a:pt x="146108" y="114692"/>
                  </a:lnTo>
                  <a:lnTo>
                    <a:pt x="3949" y="114692"/>
                  </a:lnTo>
                  <a:lnTo>
                    <a:pt x="-50" y="113692"/>
                  </a:lnTo>
                  <a:cubicBezTo>
                    <a:pt x="26142" y="82501"/>
                    <a:pt x="55434" y="49211"/>
                    <a:pt x="75528" y="825"/>
                  </a:cubicBezTo>
                  <a:cubicBezTo>
                    <a:pt x="75528" y="275"/>
                    <a:pt x="75978" y="-175"/>
                    <a:pt x="76528" y="-175"/>
                  </a:cubicBezTo>
                  <a:cubicBezTo>
                    <a:pt x="95323" y="48711"/>
                    <a:pt x="125314" y="81502"/>
                    <a:pt x="151106" y="113692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61D38FA9-D4DD-BF5B-D20B-621ED41250A3}"/>
                </a:ext>
              </a:extLst>
            </p:cNvPr>
            <p:cNvSpPr/>
            <p:nvPr/>
          </p:nvSpPr>
          <p:spPr>
            <a:xfrm>
              <a:off x="10025941" y="4357916"/>
              <a:ext cx="79976" cy="49985"/>
            </a:xfrm>
            <a:custGeom>
              <a:avLst/>
              <a:gdLst>
                <a:gd name="connsiteX0" fmla="*/ -50 w 79976"/>
                <a:gd name="connsiteY0" fmla="*/ -175 h 49985"/>
                <a:gd name="connsiteX1" fmla="*/ 69930 w 79976"/>
                <a:gd name="connsiteY1" fmla="*/ -175 h 49985"/>
                <a:gd name="connsiteX2" fmla="*/ 79927 w 79976"/>
                <a:gd name="connsiteY2" fmla="*/ 49811 h 49985"/>
                <a:gd name="connsiteX3" fmla="*/ 15345 w 79976"/>
                <a:gd name="connsiteY3" fmla="*/ 49811 h 49985"/>
                <a:gd name="connsiteX4" fmla="*/ 250 w 79976"/>
                <a:gd name="connsiteY4" fmla="*/ -175 h 4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976" h="49985">
                  <a:moveTo>
                    <a:pt x="-50" y="-175"/>
                  </a:moveTo>
                  <a:lnTo>
                    <a:pt x="69930" y="-175"/>
                  </a:lnTo>
                  <a:cubicBezTo>
                    <a:pt x="71599" y="16780"/>
                    <a:pt x="74948" y="33525"/>
                    <a:pt x="79927" y="49811"/>
                  </a:cubicBezTo>
                  <a:lnTo>
                    <a:pt x="15345" y="49811"/>
                  </a:lnTo>
                  <a:cubicBezTo>
                    <a:pt x="8258" y="33845"/>
                    <a:pt x="3179" y="17050"/>
                    <a:pt x="250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0053F93E-81FD-94B9-3D02-8DA38F499050}"/>
                </a:ext>
              </a:extLst>
            </p:cNvPr>
            <p:cNvSpPr/>
            <p:nvPr/>
          </p:nvSpPr>
          <p:spPr>
            <a:xfrm>
              <a:off x="10340950" y="4357916"/>
              <a:ext cx="79577" cy="49985"/>
            </a:xfrm>
            <a:custGeom>
              <a:avLst/>
              <a:gdLst>
                <a:gd name="connsiteX0" fmla="*/ 9547 w 79577"/>
                <a:gd name="connsiteY0" fmla="*/ -175 h 49985"/>
                <a:gd name="connsiteX1" fmla="*/ 79527 w 79577"/>
                <a:gd name="connsiteY1" fmla="*/ -175 h 49985"/>
                <a:gd name="connsiteX2" fmla="*/ 64432 w 79577"/>
                <a:gd name="connsiteY2" fmla="*/ 49811 h 49985"/>
                <a:gd name="connsiteX3" fmla="*/ -50 w 79577"/>
                <a:gd name="connsiteY3" fmla="*/ 49811 h 49985"/>
                <a:gd name="connsiteX4" fmla="*/ 9547 w 79577"/>
                <a:gd name="connsiteY4" fmla="*/ -175 h 4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77" h="49985">
                  <a:moveTo>
                    <a:pt x="9547" y="-175"/>
                  </a:moveTo>
                  <a:lnTo>
                    <a:pt x="79527" y="-175"/>
                  </a:lnTo>
                  <a:cubicBezTo>
                    <a:pt x="76498" y="17030"/>
                    <a:pt x="71430" y="33805"/>
                    <a:pt x="64432" y="49811"/>
                  </a:cubicBezTo>
                  <a:lnTo>
                    <a:pt x="-50" y="49811"/>
                  </a:lnTo>
                  <a:cubicBezTo>
                    <a:pt x="4609" y="33465"/>
                    <a:pt x="7828" y="16740"/>
                    <a:pt x="9547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51F69DD1-6E6A-4E85-326C-20A27C44A978}"/>
                </a:ext>
              </a:extLst>
            </p:cNvPr>
            <p:cNvSpPr/>
            <p:nvPr/>
          </p:nvSpPr>
          <p:spPr>
            <a:xfrm>
              <a:off x="10222184" y="4091693"/>
              <a:ext cx="201041" cy="265223"/>
            </a:xfrm>
            <a:custGeom>
              <a:avLst/>
              <a:gdLst>
                <a:gd name="connsiteX0" fmla="*/ 200992 w 201041"/>
                <a:gd name="connsiteY0" fmla="*/ 235757 h 265223"/>
                <a:gd name="connsiteX1" fmla="*/ 198992 w 201041"/>
                <a:gd name="connsiteY1" fmla="*/ 265049 h 265223"/>
                <a:gd name="connsiteX2" fmla="*/ 129013 w 201041"/>
                <a:gd name="connsiteY2" fmla="*/ 265049 h 265223"/>
                <a:gd name="connsiteX3" fmla="*/ 130012 w 201041"/>
                <a:gd name="connsiteY3" fmla="*/ 235757 h 265223"/>
                <a:gd name="connsiteX4" fmla="*/ 127913 w 201041"/>
                <a:gd name="connsiteY4" fmla="*/ 213663 h 265223"/>
                <a:gd name="connsiteX5" fmla="*/ 110818 w 201041"/>
                <a:gd name="connsiteY5" fmla="*/ 163678 h 265223"/>
                <a:gd name="connsiteX6" fmla="*/ 75528 w 201041"/>
                <a:gd name="connsiteY6" fmla="*/ 113692 h 265223"/>
                <a:gd name="connsiteX7" fmla="*/ -50 w 201041"/>
                <a:gd name="connsiteY7" fmla="*/ -175 h 265223"/>
                <a:gd name="connsiteX8" fmla="*/ -50 w 201041"/>
                <a:gd name="connsiteY8" fmla="*/ -175 h 265223"/>
                <a:gd name="connsiteX9" fmla="*/ 200992 w 201041"/>
                <a:gd name="connsiteY9" fmla="*/ 235757 h 265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1041" h="265223">
                  <a:moveTo>
                    <a:pt x="200992" y="235757"/>
                  </a:moveTo>
                  <a:cubicBezTo>
                    <a:pt x="200862" y="245554"/>
                    <a:pt x="200192" y="255331"/>
                    <a:pt x="198992" y="265049"/>
                  </a:cubicBezTo>
                  <a:lnTo>
                    <a:pt x="129013" y="265049"/>
                  </a:lnTo>
                  <a:cubicBezTo>
                    <a:pt x="129863" y="255311"/>
                    <a:pt x="130192" y="245534"/>
                    <a:pt x="130012" y="235757"/>
                  </a:cubicBezTo>
                  <a:cubicBezTo>
                    <a:pt x="129902" y="228349"/>
                    <a:pt x="129203" y="220961"/>
                    <a:pt x="127913" y="213663"/>
                  </a:cubicBezTo>
                  <a:cubicBezTo>
                    <a:pt x="125094" y="196148"/>
                    <a:pt x="119315" y="179243"/>
                    <a:pt x="110818" y="163678"/>
                  </a:cubicBezTo>
                  <a:cubicBezTo>
                    <a:pt x="100851" y="145813"/>
                    <a:pt x="89024" y="129067"/>
                    <a:pt x="75528" y="113692"/>
                  </a:cubicBezTo>
                  <a:cubicBezTo>
                    <a:pt x="49335" y="81501"/>
                    <a:pt x="20144" y="48211"/>
                    <a:pt x="-50" y="-175"/>
                  </a:cubicBezTo>
                  <a:lnTo>
                    <a:pt x="-50" y="-175"/>
                  </a:lnTo>
                  <a:cubicBezTo>
                    <a:pt x="67830" y="101696"/>
                    <a:pt x="200992" y="138985"/>
                    <a:pt x="200992" y="23575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5298481E-0BCD-D8F3-E7C5-CB4C99E8D04A}"/>
                </a:ext>
              </a:extLst>
            </p:cNvPr>
            <p:cNvSpPr/>
            <p:nvPr/>
          </p:nvSpPr>
          <p:spPr>
            <a:xfrm>
              <a:off x="10021342" y="4091793"/>
              <a:ext cx="201142" cy="264224"/>
            </a:xfrm>
            <a:custGeom>
              <a:avLst/>
              <a:gdLst>
                <a:gd name="connsiteX0" fmla="*/ 201092 w 201142"/>
                <a:gd name="connsiteY0" fmla="*/ -175 h 264224"/>
                <a:gd name="connsiteX1" fmla="*/ 125514 w 201142"/>
                <a:gd name="connsiteY1" fmla="*/ 112693 h 264224"/>
                <a:gd name="connsiteX2" fmla="*/ 90224 w 201142"/>
                <a:gd name="connsiteY2" fmla="*/ 162678 h 264224"/>
                <a:gd name="connsiteX3" fmla="*/ 73129 w 201142"/>
                <a:gd name="connsiteY3" fmla="*/ 212664 h 264224"/>
                <a:gd name="connsiteX4" fmla="*/ 71130 w 201142"/>
                <a:gd name="connsiteY4" fmla="*/ 234757 h 264224"/>
                <a:gd name="connsiteX5" fmla="*/ 72129 w 201142"/>
                <a:gd name="connsiteY5" fmla="*/ 264049 h 264224"/>
                <a:gd name="connsiteX6" fmla="*/ 1950 w 201142"/>
                <a:gd name="connsiteY6" fmla="*/ 264049 h 264224"/>
                <a:gd name="connsiteX7" fmla="*/ -50 w 201142"/>
                <a:gd name="connsiteY7" fmla="*/ 234757 h 264224"/>
                <a:gd name="connsiteX8" fmla="*/ 201092 w 201142"/>
                <a:gd name="connsiteY8" fmla="*/ -175 h 26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142" h="264224">
                  <a:moveTo>
                    <a:pt x="201092" y="-175"/>
                  </a:moveTo>
                  <a:cubicBezTo>
                    <a:pt x="181098" y="48211"/>
                    <a:pt x="151706" y="81502"/>
                    <a:pt x="125514" y="112693"/>
                  </a:cubicBezTo>
                  <a:cubicBezTo>
                    <a:pt x="112248" y="128238"/>
                    <a:pt x="100431" y="144973"/>
                    <a:pt x="90224" y="162678"/>
                  </a:cubicBezTo>
                  <a:cubicBezTo>
                    <a:pt x="81727" y="178244"/>
                    <a:pt x="75938" y="195149"/>
                    <a:pt x="73129" y="212664"/>
                  </a:cubicBezTo>
                  <a:cubicBezTo>
                    <a:pt x="71919" y="219971"/>
                    <a:pt x="71250" y="227349"/>
                    <a:pt x="71130" y="234757"/>
                  </a:cubicBezTo>
                  <a:cubicBezTo>
                    <a:pt x="70950" y="244534"/>
                    <a:pt x="71280" y="254312"/>
                    <a:pt x="72129" y="264049"/>
                  </a:cubicBezTo>
                  <a:lnTo>
                    <a:pt x="1950" y="264049"/>
                  </a:lnTo>
                  <a:cubicBezTo>
                    <a:pt x="790" y="254322"/>
                    <a:pt x="120" y="244544"/>
                    <a:pt x="-50" y="234757"/>
                  </a:cubicBezTo>
                  <a:cubicBezTo>
                    <a:pt x="550" y="137685"/>
                    <a:pt x="134611" y="103695"/>
                    <a:pt x="201092" y="-17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A0F1E7AA-925A-83E2-911A-EC73E96AD579}"/>
                </a:ext>
              </a:extLst>
            </p:cNvPr>
            <p:cNvSpPr/>
            <p:nvPr/>
          </p:nvSpPr>
          <p:spPr>
            <a:xfrm>
              <a:off x="10407630" y="4125083"/>
              <a:ext cx="100771" cy="94636"/>
            </a:xfrm>
            <a:custGeom>
              <a:avLst/>
              <a:gdLst>
                <a:gd name="connsiteX0" fmla="*/ 75528 w 100771"/>
                <a:gd name="connsiteY0" fmla="*/ 56209 h 94636"/>
                <a:gd name="connsiteX1" fmla="*/ 100721 w 100771"/>
                <a:gd name="connsiteY1" fmla="*/ 50210 h 94636"/>
                <a:gd name="connsiteX2" fmla="*/ 44187 w 100771"/>
                <a:gd name="connsiteY2" fmla="*/ 94058 h 94636"/>
                <a:gd name="connsiteX3" fmla="*/ -50 w 100771"/>
                <a:gd name="connsiteY3" fmla="*/ 44112 h 94636"/>
                <a:gd name="connsiteX4" fmla="*/ 25143 w 100771"/>
                <a:gd name="connsiteY4" fmla="*/ -175 h 94636"/>
                <a:gd name="connsiteX5" fmla="*/ 25143 w 100771"/>
                <a:gd name="connsiteY5" fmla="*/ 5823 h 94636"/>
                <a:gd name="connsiteX6" fmla="*/ 75528 w 100771"/>
                <a:gd name="connsiteY6" fmla="*/ 56209 h 9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71" h="94636">
                  <a:moveTo>
                    <a:pt x="75528" y="56209"/>
                  </a:moveTo>
                  <a:cubicBezTo>
                    <a:pt x="84286" y="56259"/>
                    <a:pt x="92923" y="54199"/>
                    <a:pt x="100721" y="50210"/>
                  </a:cubicBezTo>
                  <a:cubicBezTo>
                    <a:pt x="97222" y="77922"/>
                    <a:pt x="71909" y="97557"/>
                    <a:pt x="44187" y="94058"/>
                  </a:cubicBezTo>
                  <a:cubicBezTo>
                    <a:pt x="19005" y="90869"/>
                    <a:pt x="70" y="69505"/>
                    <a:pt x="-50" y="44112"/>
                  </a:cubicBezTo>
                  <a:cubicBezTo>
                    <a:pt x="-100" y="25927"/>
                    <a:pt x="9488" y="9072"/>
                    <a:pt x="25143" y="-175"/>
                  </a:cubicBezTo>
                  <a:lnTo>
                    <a:pt x="25143" y="5823"/>
                  </a:lnTo>
                  <a:cubicBezTo>
                    <a:pt x="25193" y="33625"/>
                    <a:pt x="47726" y="56149"/>
                    <a:pt x="75528" y="56209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A4A31857-6453-0A7E-3957-8A1EED2D6064}"/>
                </a:ext>
              </a:extLst>
            </p:cNvPr>
            <p:cNvSpPr/>
            <p:nvPr/>
          </p:nvSpPr>
          <p:spPr>
            <a:xfrm>
              <a:off x="9940355" y="4067593"/>
              <a:ext cx="141450" cy="63541"/>
            </a:xfrm>
            <a:custGeom>
              <a:avLst/>
              <a:gdLst>
                <a:gd name="connsiteX0" fmla="*/ 120826 w 141450"/>
                <a:gd name="connsiteY0" fmla="*/ 25025 h 63541"/>
                <a:gd name="connsiteX1" fmla="*/ 141349 w 141450"/>
                <a:gd name="connsiteY1" fmla="*/ 42790 h 63541"/>
                <a:gd name="connsiteX2" fmla="*/ 123595 w 141450"/>
                <a:gd name="connsiteY2" fmla="*/ 63314 h 63541"/>
                <a:gd name="connsiteX3" fmla="*/ 120826 w 141450"/>
                <a:gd name="connsiteY3" fmla="*/ 63314 h 63541"/>
                <a:gd name="connsiteX4" fmla="*/ 57344 w 141450"/>
                <a:gd name="connsiteY4" fmla="*/ 63314 h 63541"/>
                <a:gd name="connsiteX5" fmla="*/ 38149 w 141450"/>
                <a:gd name="connsiteY5" fmla="*/ 44320 h 63541"/>
                <a:gd name="connsiteX6" fmla="*/ 38149 w 141450"/>
                <a:gd name="connsiteY6" fmla="*/ 44220 h 63541"/>
                <a:gd name="connsiteX7" fmla="*/ 39149 w 141450"/>
                <a:gd name="connsiteY7" fmla="*/ 38121 h 63541"/>
                <a:gd name="connsiteX8" fmla="*/ 19155 w 141450"/>
                <a:gd name="connsiteY8" fmla="*/ 38121 h 63541"/>
                <a:gd name="connsiteX9" fmla="*/ -40 w 141450"/>
                <a:gd name="connsiteY9" fmla="*/ 19127 h 63541"/>
                <a:gd name="connsiteX10" fmla="*/ -40 w 141450"/>
                <a:gd name="connsiteY10" fmla="*/ 19027 h 63541"/>
                <a:gd name="connsiteX11" fmla="*/ 17935 w 141450"/>
                <a:gd name="connsiteY11" fmla="*/ -167 h 63541"/>
                <a:gd name="connsiteX12" fmla="*/ 19155 w 141450"/>
                <a:gd name="connsiteY12" fmla="*/ -167 h 63541"/>
                <a:gd name="connsiteX13" fmla="*/ 82936 w 141450"/>
                <a:gd name="connsiteY13" fmla="*/ -167 h 63541"/>
                <a:gd name="connsiteX14" fmla="*/ 102031 w 141450"/>
                <a:gd name="connsiteY14" fmla="*/ 18927 h 63541"/>
                <a:gd name="connsiteX15" fmla="*/ 102031 w 141450"/>
                <a:gd name="connsiteY15" fmla="*/ 19027 h 63541"/>
                <a:gd name="connsiteX16" fmla="*/ 101031 w 141450"/>
                <a:gd name="connsiteY16" fmla="*/ 25025 h 63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450" h="63541">
                  <a:moveTo>
                    <a:pt x="120826" y="25025"/>
                  </a:moveTo>
                  <a:cubicBezTo>
                    <a:pt x="131402" y="24265"/>
                    <a:pt x="140590" y="32213"/>
                    <a:pt x="141349" y="42790"/>
                  </a:cubicBezTo>
                  <a:cubicBezTo>
                    <a:pt x="142119" y="53357"/>
                    <a:pt x="134172" y="62554"/>
                    <a:pt x="123595" y="63314"/>
                  </a:cubicBezTo>
                  <a:cubicBezTo>
                    <a:pt x="122675" y="63384"/>
                    <a:pt x="121745" y="63384"/>
                    <a:pt x="120826" y="63314"/>
                  </a:cubicBezTo>
                  <a:lnTo>
                    <a:pt x="57344" y="63314"/>
                  </a:lnTo>
                  <a:cubicBezTo>
                    <a:pt x="46797" y="63374"/>
                    <a:pt x="38209" y="54867"/>
                    <a:pt x="38149" y="44320"/>
                  </a:cubicBezTo>
                  <a:cubicBezTo>
                    <a:pt x="38149" y="44290"/>
                    <a:pt x="38149" y="44250"/>
                    <a:pt x="38149" y="44220"/>
                  </a:cubicBezTo>
                  <a:cubicBezTo>
                    <a:pt x="37999" y="42140"/>
                    <a:pt x="38339" y="40051"/>
                    <a:pt x="39149" y="38121"/>
                  </a:cubicBezTo>
                  <a:lnTo>
                    <a:pt x="19155" y="38121"/>
                  </a:lnTo>
                  <a:cubicBezTo>
                    <a:pt x="8608" y="38181"/>
                    <a:pt x="20" y="29674"/>
                    <a:pt x="-40" y="19127"/>
                  </a:cubicBezTo>
                  <a:cubicBezTo>
                    <a:pt x="-40" y="19097"/>
                    <a:pt x="-40" y="19057"/>
                    <a:pt x="-40" y="19027"/>
                  </a:cubicBezTo>
                  <a:cubicBezTo>
                    <a:pt x="-380" y="8760"/>
                    <a:pt x="7668" y="172"/>
                    <a:pt x="17935" y="-167"/>
                  </a:cubicBezTo>
                  <a:cubicBezTo>
                    <a:pt x="18345" y="-178"/>
                    <a:pt x="18745" y="-178"/>
                    <a:pt x="19155" y="-167"/>
                  </a:cubicBezTo>
                  <a:lnTo>
                    <a:pt x="82936" y="-167"/>
                  </a:lnTo>
                  <a:cubicBezTo>
                    <a:pt x="93483" y="-167"/>
                    <a:pt x="102031" y="8380"/>
                    <a:pt x="102031" y="18927"/>
                  </a:cubicBezTo>
                  <a:cubicBezTo>
                    <a:pt x="102031" y="18957"/>
                    <a:pt x="102031" y="18997"/>
                    <a:pt x="102031" y="19027"/>
                  </a:cubicBezTo>
                  <a:cubicBezTo>
                    <a:pt x="102191" y="21076"/>
                    <a:pt x="101841" y="23136"/>
                    <a:pt x="101031" y="2502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D6CB5DDF-0B5A-707E-C798-70032A9E6998}"/>
                </a:ext>
              </a:extLst>
            </p:cNvPr>
            <p:cNvSpPr/>
            <p:nvPr/>
          </p:nvSpPr>
          <p:spPr>
            <a:xfrm>
              <a:off x="10006739" y="4472203"/>
              <a:ext cx="127130" cy="174932"/>
            </a:xfrm>
            <a:custGeom>
              <a:avLst/>
              <a:gdLst>
                <a:gd name="connsiteX0" fmla="*/ 114923 w 127130"/>
                <a:gd name="connsiteY0" fmla="*/ 174755 h 174932"/>
                <a:gd name="connsiteX1" fmla="*/ 101827 w 127130"/>
                <a:gd name="connsiteY1" fmla="*/ 161659 h 174932"/>
                <a:gd name="connsiteX2" fmla="*/ 101827 w 127130"/>
                <a:gd name="connsiteY2" fmla="*/ 118372 h 174932"/>
                <a:gd name="connsiteX3" fmla="*/ 94729 w 127130"/>
                <a:gd name="connsiteY3" fmla="*/ 98377 h 174932"/>
                <a:gd name="connsiteX4" fmla="*/ 94729 w 127130"/>
                <a:gd name="connsiteY4" fmla="*/ 83282 h 174932"/>
                <a:gd name="connsiteX5" fmla="*/ 101827 w 127130"/>
                <a:gd name="connsiteY5" fmla="*/ 61088 h 174932"/>
                <a:gd name="connsiteX6" fmla="*/ 63538 w 127130"/>
                <a:gd name="connsiteY6" fmla="*/ 22799 h 174932"/>
                <a:gd name="connsiteX7" fmla="*/ 26239 w 127130"/>
                <a:gd name="connsiteY7" fmla="*/ 60278 h 174932"/>
                <a:gd name="connsiteX8" fmla="*/ 26249 w 127130"/>
                <a:gd name="connsiteY8" fmla="*/ 61088 h 174932"/>
                <a:gd name="connsiteX9" fmla="*/ 33247 w 127130"/>
                <a:gd name="connsiteY9" fmla="*/ 83282 h 174932"/>
                <a:gd name="connsiteX10" fmla="*/ 33247 w 127130"/>
                <a:gd name="connsiteY10" fmla="*/ 98377 h 174932"/>
                <a:gd name="connsiteX11" fmla="*/ 26249 w 127130"/>
                <a:gd name="connsiteY11" fmla="*/ 118372 h 174932"/>
                <a:gd name="connsiteX12" fmla="*/ 26249 w 127130"/>
                <a:gd name="connsiteY12" fmla="*/ 161659 h 174932"/>
                <a:gd name="connsiteX13" fmla="*/ 11953 w 127130"/>
                <a:gd name="connsiteY13" fmla="*/ 173656 h 174932"/>
                <a:gd name="connsiteX14" fmla="*/ -43 w 127130"/>
                <a:gd name="connsiteY14" fmla="*/ 161659 h 174932"/>
                <a:gd name="connsiteX15" fmla="*/ -43 w 127130"/>
                <a:gd name="connsiteY15" fmla="*/ 118372 h 174932"/>
                <a:gd name="connsiteX16" fmla="*/ 7054 w 127130"/>
                <a:gd name="connsiteY16" fmla="*/ 90080 h 174932"/>
                <a:gd name="connsiteX17" fmla="*/ -43 w 127130"/>
                <a:gd name="connsiteY17" fmla="*/ 60888 h 174932"/>
                <a:gd name="connsiteX18" fmla="*/ 66007 w 127130"/>
                <a:gd name="connsiteY18" fmla="*/ -124 h 174932"/>
                <a:gd name="connsiteX19" fmla="*/ 127020 w 127130"/>
                <a:gd name="connsiteY19" fmla="*/ 60888 h 174932"/>
                <a:gd name="connsiteX20" fmla="*/ 119922 w 127130"/>
                <a:gd name="connsiteY20" fmla="*/ 90080 h 174932"/>
                <a:gd name="connsiteX21" fmla="*/ 127020 w 127130"/>
                <a:gd name="connsiteY21" fmla="*/ 118372 h 174932"/>
                <a:gd name="connsiteX22" fmla="*/ 127020 w 127130"/>
                <a:gd name="connsiteY22" fmla="*/ 161659 h 174932"/>
                <a:gd name="connsiteX23" fmla="*/ 116383 w 127130"/>
                <a:gd name="connsiteY23" fmla="*/ 174695 h 174932"/>
                <a:gd name="connsiteX24" fmla="*/ 114923 w 127130"/>
                <a:gd name="connsiteY24" fmla="*/ 174755 h 174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7130" h="174932">
                  <a:moveTo>
                    <a:pt x="114923" y="174755"/>
                  </a:moveTo>
                  <a:cubicBezTo>
                    <a:pt x="107735" y="174645"/>
                    <a:pt x="101937" y="168847"/>
                    <a:pt x="101827" y="161659"/>
                  </a:cubicBezTo>
                  <a:lnTo>
                    <a:pt x="101827" y="118372"/>
                  </a:lnTo>
                  <a:cubicBezTo>
                    <a:pt x="101917" y="111074"/>
                    <a:pt x="99398" y="103986"/>
                    <a:pt x="94729" y="98377"/>
                  </a:cubicBezTo>
                  <a:cubicBezTo>
                    <a:pt x="91240" y="93949"/>
                    <a:pt x="91240" y="87711"/>
                    <a:pt x="94729" y="83282"/>
                  </a:cubicBezTo>
                  <a:cubicBezTo>
                    <a:pt x="99628" y="76944"/>
                    <a:pt x="102137" y="69086"/>
                    <a:pt x="101827" y="61088"/>
                  </a:cubicBezTo>
                  <a:cubicBezTo>
                    <a:pt x="101827" y="39944"/>
                    <a:pt x="84682" y="22799"/>
                    <a:pt x="63538" y="22799"/>
                  </a:cubicBezTo>
                  <a:cubicBezTo>
                    <a:pt x="42884" y="22849"/>
                    <a:pt x="26189" y="39624"/>
                    <a:pt x="26239" y="60278"/>
                  </a:cubicBezTo>
                  <a:cubicBezTo>
                    <a:pt x="26239" y="60548"/>
                    <a:pt x="26239" y="60818"/>
                    <a:pt x="26249" y="61088"/>
                  </a:cubicBezTo>
                  <a:cubicBezTo>
                    <a:pt x="25949" y="69076"/>
                    <a:pt x="28418" y="76913"/>
                    <a:pt x="33247" y="83282"/>
                  </a:cubicBezTo>
                  <a:cubicBezTo>
                    <a:pt x="36246" y="87870"/>
                    <a:pt x="36246" y="93789"/>
                    <a:pt x="33247" y="98377"/>
                  </a:cubicBezTo>
                  <a:cubicBezTo>
                    <a:pt x="28918" y="104166"/>
                    <a:pt x="26469" y="111144"/>
                    <a:pt x="26249" y="118372"/>
                  </a:cubicBezTo>
                  <a:lnTo>
                    <a:pt x="26249" y="161659"/>
                  </a:lnTo>
                  <a:cubicBezTo>
                    <a:pt x="25619" y="168917"/>
                    <a:pt x="19211" y="174295"/>
                    <a:pt x="11953" y="173656"/>
                  </a:cubicBezTo>
                  <a:cubicBezTo>
                    <a:pt x="5575" y="173106"/>
                    <a:pt x="516" y="168037"/>
                    <a:pt x="-43" y="161659"/>
                  </a:cubicBezTo>
                  <a:lnTo>
                    <a:pt x="-43" y="118372"/>
                  </a:lnTo>
                  <a:cubicBezTo>
                    <a:pt x="306" y="108544"/>
                    <a:pt x="2726" y="98907"/>
                    <a:pt x="7054" y="90080"/>
                  </a:cubicBezTo>
                  <a:cubicBezTo>
                    <a:pt x="2246" y="81112"/>
                    <a:pt x="-193" y="71065"/>
                    <a:pt x="-43" y="60888"/>
                  </a:cubicBezTo>
                  <a:cubicBezTo>
                    <a:pt x="1346" y="25798"/>
                    <a:pt x="30918" y="-1514"/>
                    <a:pt x="66007" y="-124"/>
                  </a:cubicBezTo>
                  <a:cubicBezTo>
                    <a:pt x="99148" y="1195"/>
                    <a:pt x="125700" y="27748"/>
                    <a:pt x="127020" y="60888"/>
                  </a:cubicBezTo>
                  <a:cubicBezTo>
                    <a:pt x="127230" y="71065"/>
                    <a:pt x="124780" y="81132"/>
                    <a:pt x="119922" y="90080"/>
                  </a:cubicBezTo>
                  <a:cubicBezTo>
                    <a:pt x="124881" y="98667"/>
                    <a:pt x="127340" y="108464"/>
                    <a:pt x="127020" y="118372"/>
                  </a:cubicBezTo>
                  <a:lnTo>
                    <a:pt x="127020" y="161659"/>
                  </a:lnTo>
                  <a:cubicBezTo>
                    <a:pt x="127680" y="168197"/>
                    <a:pt x="122921" y="174035"/>
                    <a:pt x="116383" y="174695"/>
                  </a:cubicBezTo>
                  <a:cubicBezTo>
                    <a:pt x="115903" y="174745"/>
                    <a:pt x="115413" y="174765"/>
                    <a:pt x="114923" y="17475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A8F81F29-1100-430E-4B93-4C658B058337}"/>
                </a:ext>
              </a:extLst>
            </p:cNvPr>
            <p:cNvSpPr/>
            <p:nvPr/>
          </p:nvSpPr>
          <p:spPr>
            <a:xfrm>
              <a:off x="10157393" y="4470782"/>
              <a:ext cx="127253" cy="176374"/>
            </a:xfrm>
            <a:custGeom>
              <a:avLst/>
              <a:gdLst>
                <a:gd name="connsiteX0" fmla="*/ 115826 w 127253"/>
                <a:gd name="connsiteY0" fmla="*/ 176176 h 176374"/>
                <a:gd name="connsiteX1" fmla="*/ 102730 w 127253"/>
                <a:gd name="connsiteY1" fmla="*/ 163080 h 176374"/>
                <a:gd name="connsiteX2" fmla="*/ 102730 w 127253"/>
                <a:gd name="connsiteY2" fmla="*/ 119792 h 176374"/>
                <a:gd name="connsiteX3" fmla="*/ 95732 w 127253"/>
                <a:gd name="connsiteY3" fmla="*/ 99798 h 176374"/>
                <a:gd name="connsiteX4" fmla="*/ 95732 w 127253"/>
                <a:gd name="connsiteY4" fmla="*/ 84702 h 176374"/>
                <a:gd name="connsiteX5" fmla="*/ 102730 w 127253"/>
                <a:gd name="connsiteY5" fmla="*/ 62509 h 176374"/>
                <a:gd name="connsiteX6" fmla="*/ 64441 w 127253"/>
                <a:gd name="connsiteY6" fmla="*/ 24220 h 176374"/>
                <a:gd name="connsiteX7" fmla="*/ 26152 w 127253"/>
                <a:gd name="connsiteY7" fmla="*/ 62509 h 176374"/>
                <a:gd name="connsiteX8" fmla="*/ 33150 w 127253"/>
                <a:gd name="connsiteY8" fmla="*/ 84702 h 176374"/>
                <a:gd name="connsiteX9" fmla="*/ 33150 w 127253"/>
                <a:gd name="connsiteY9" fmla="*/ 99798 h 176374"/>
                <a:gd name="connsiteX10" fmla="*/ 26152 w 127253"/>
                <a:gd name="connsiteY10" fmla="*/ 119792 h 176374"/>
                <a:gd name="connsiteX11" fmla="*/ 26152 w 127253"/>
                <a:gd name="connsiteY11" fmla="*/ 163080 h 176374"/>
                <a:gd name="connsiteX12" fmla="*/ 13056 w 127253"/>
                <a:gd name="connsiteY12" fmla="*/ 176176 h 176374"/>
                <a:gd name="connsiteX13" fmla="*/ -41 w 127253"/>
                <a:gd name="connsiteY13" fmla="*/ 163080 h 176374"/>
                <a:gd name="connsiteX14" fmla="*/ -41 w 127253"/>
                <a:gd name="connsiteY14" fmla="*/ 119792 h 176374"/>
                <a:gd name="connsiteX15" fmla="*/ 6957 w 127253"/>
                <a:gd name="connsiteY15" fmla="*/ 91501 h 176374"/>
                <a:gd name="connsiteX16" fmla="*/ -41 w 127253"/>
                <a:gd name="connsiteY16" fmla="*/ 62309 h 176374"/>
                <a:gd name="connsiteX17" fmla="*/ 63441 w 127253"/>
                <a:gd name="connsiteY17" fmla="*/ -173 h 176374"/>
                <a:gd name="connsiteX18" fmla="*/ 63441 w 127253"/>
                <a:gd name="connsiteY18" fmla="*/ -173 h 176374"/>
                <a:gd name="connsiteX19" fmla="*/ 126923 w 127253"/>
                <a:gd name="connsiteY19" fmla="*/ 62309 h 176374"/>
                <a:gd name="connsiteX20" fmla="*/ 119925 w 127253"/>
                <a:gd name="connsiteY20" fmla="*/ 91501 h 176374"/>
                <a:gd name="connsiteX21" fmla="*/ 126923 w 127253"/>
                <a:gd name="connsiteY21" fmla="*/ 119792 h 176374"/>
                <a:gd name="connsiteX22" fmla="*/ 126923 w 127253"/>
                <a:gd name="connsiteY22" fmla="*/ 163080 h 176374"/>
                <a:gd name="connsiteX23" fmla="*/ 118925 w 127253"/>
                <a:gd name="connsiteY23" fmla="*/ 175916 h 176374"/>
                <a:gd name="connsiteX24" fmla="*/ 115826 w 127253"/>
                <a:gd name="connsiteY24" fmla="*/ 176176 h 17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7253" h="176374">
                  <a:moveTo>
                    <a:pt x="115826" y="176176"/>
                  </a:moveTo>
                  <a:cubicBezTo>
                    <a:pt x="108638" y="176066"/>
                    <a:pt x="102840" y="170268"/>
                    <a:pt x="102730" y="163080"/>
                  </a:cubicBezTo>
                  <a:lnTo>
                    <a:pt x="102730" y="119792"/>
                  </a:lnTo>
                  <a:cubicBezTo>
                    <a:pt x="102810" y="112515"/>
                    <a:pt x="100331" y="105437"/>
                    <a:pt x="95732" y="99798"/>
                  </a:cubicBezTo>
                  <a:cubicBezTo>
                    <a:pt x="92133" y="95410"/>
                    <a:pt x="92133" y="89091"/>
                    <a:pt x="95732" y="84702"/>
                  </a:cubicBezTo>
                  <a:cubicBezTo>
                    <a:pt x="100560" y="78334"/>
                    <a:pt x="103030" y="70497"/>
                    <a:pt x="102730" y="62509"/>
                  </a:cubicBezTo>
                  <a:cubicBezTo>
                    <a:pt x="102730" y="41365"/>
                    <a:pt x="85585" y="24220"/>
                    <a:pt x="64441" y="24220"/>
                  </a:cubicBezTo>
                  <a:cubicBezTo>
                    <a:pt x="43297" y="24220"/>
                    <a:pt x="26152" y="41365"/>
                    <a:pt x="26152" y="62509"/>
                  </a:cubicBezTo>
                  <a:cubicBezTo>
                    <a:pt x="25852" y="70497"/>
                    <a:pt x="28321" y="78334"/>
                    <a:pt x="33150" y="84702"/>
                  </a:cubicBezTo>
                  <a:cubicBezTo>
                    <a:pt x="36259" y="89251"/>
                    <a:pt x="36259" y="95250"/>
                    <a:pt x="33150" y="99798"/>
                  </a:cubicBezTo>
                  <a:cubicBezTo>
                    <a:pt x="28821" y="105587"/>
                    <a:pt x="26372" y="112565"/>
                    <a:pt x="26152" y="119792"/>
                  </a:cubicBezTo>
                  <a:lnTo>
                    <a:pt x="26152" y="163080"/>
                  </a:lnTo>
                  <a:cubicBezTo>
                    <a:pt x="26152" y="170308"/>
                    <a:pt x="20283" y="176176"/>
                    <a:pt x="13056" y="176176"/>
                  </a:cubicBezTo>
                  <a:cubicBezTo>
                    <a:pt x="5828" y="176176"/>
                    <a:pt x="-41" y="170308"/>
                    <a:pt x="-41" y="163080"/>
                  </a:cubicBezTo>
                  <a:lnTo>
                    <a:pt x="-41" y="119792"/>
                  </a:lnTo>
                  <a:cubicBezTo>
                    <a:pt x="279" y="109975"/>
                    <a:pt x="2669" y="100338"/>
                    <a:pt x="6957" y="91501"/>
                  </a:cubicBezTo>
                  <a:cubicBezTo>
                    <a:pt x="2189" y="82523"/>
                    <a:pt x="-221" y="72476"/>
                    <a:pt x="-41" y="62309"/>
                  </a:cubicBezTo>
                  <a:cubicBezTo>
                    <a:pt x="239" y="27529"/>
                    <a:pt x="28651" y="-453"/>
                    <a:pt x="63441" y="-173"/>
                  </a:cubicBezTo>
                  <a:cubicBezTo>
                    <a:pt x="63441" y="-173"/>
                    <a:pt x="63441" y="-173"/>
                    <a:pt x="63441" y="-173"/>
                  </a:cubicBezTo>
                  <a:cubicBezTo>
                    <a:pt x="98091" y="-123"/>
                    <a:pt x="126323" y="27659"/>
                    <a:pt x="126923" y="62309"/>
                  </a:cubicBezTo>
                  <a:cubicBezTo>
                    <a:pt x="127103" y="72476"/>
                    <a:pt x="124693" y="82523"/>
                    <a:pt x="119925" y="91501"/>
                  </a:cubicBezTo>
                  <a:cubicBezTo>
                    <a:pt x="124803" y="100118"/>
                    <a:pt x="127223" y="109895"/>
                    <a:pt x="126923" y="119792"/>
                  </a:cubicBezTo>
                  <a:lnTo>
                    <a:pt x="126923" y="163080"/>
                  </a:lnTo>
                  <a:cubicBezTo>
                    <a:pt x="128262" y="168838"/>
                    <a:pt x="124674" y="174587"/>
                    <a:pt x="118925" y="175916"/>
                  </a:cubicBezTo>
                  <a:cubicBezTo>
                    <a:pt x="117905" y="176156"/>
                    <a:pt x="116866" y="176246"/>
                    <a:pt x="115826" y="17617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F831B4F-CFC8-76C3-4FE9-D691D8E4206E}"/>
                </a:ext>
              </a:extLst>
            </p:cNvPr>
            <p:cNvSpPr/>
            <p:nvPr/>
          </p:nvSpPr>
          <p:spPr>
            <a:xfrm>
              <a:off x="10308147" y="4470782"/>
              <a:ext cx="127281" cy="176374"/>
            </a:xfrm>
            <a:custGeom>
              <a:avLst/>
              <a:gdLst>
                <a:gd name="connsiteX0" fmla="*/ 115929 w 127281"/>
                <a:gd name="connsiteY0" fmla="*/ 176176 h 176374"/>
                <a:gd name="connsiteX1" fmla="*/ 102733 w 127281"/>
                <a:gd name="connsiteY1" fmla="*/ 163080 h 176374"/>
                <a:gd name="connsiteX2" fmla="*/ 102733 w 127281"/>
                <a:gd name="connsiteY2" fmla="*/ 119792 h 176374"/>
                <a:gd name="connsiteX3" fmla="*/ 95735 w 127281"/>
                <a:gd name="connsiteY3" fmla="*/ 99798 h 176374"/>
                <a:gd name="connsiteX4" fmla="*/ 95735 w 127281"/>
                <a:gd name="connsiteY4" fmla="*/ 84702 h 176374"/>
                <a:gd name="connsiteX5" fmla="*/ 102733 w 127281"/>
                <a:gd name="connsiteY5" fmla="*/ 62509 h 176374"/>
                <a:gd name="connsiteX6" fmla="*/ 64444 w 127281"/>
                <a:gd name="connsiteY6" fmla="*/ 24220 h 176374"/>
                <a:gd name="connsiteX7" fmla="*/ 26155 w 127281"/>
                <a:gd name="connsiteY7" fmla="*/ 62509 h 176374"/>
                <a:gd name="connsiteX8" fmla="*/ 33253 w 127281"/>
                <a:gd name="connsiteY8" fmla="*/ 84702 h 176374"/>
                <a:gd name="connsiteX9" fmla="*/ 33253 w 127281"/>
                <a:gd name="connsiteY9" fmla="*/ 99798 h 176374"/>
                <a:gd name="connsiteX10" fmla="*/ 26155 w 127281"/>
                <a:gd name="connsiteY10" fmla="*/ 119792 h 176374"/>
                <a:gd name="connsiteX11" fmla="*/ 26155 w 127281"/>
                <a:gd name="connsiteY11" fmla="*/ 163080 h 176374"/>
                <a:gd name="connsiteX12" fmla="*/ 13059 w 127281"/>
                <a:gd name="connsiteY12" fmla="*/ 176176 h 176374"/>
                <a:gd name="connsiteX13" fmla="*/ -38 w 127281"/>
                <a:gd name="connsiteY13" fmla="*/ 163080 h 176374"/>
                <a:gd name="connsiteX14" fmla="*/ -38 w 127281"/>
                <a:gd name="connsiteY14" fmla="*/ 119792 h 176374"/>
                <a:gd name="connsiteX15" fmla="*/ 7061 w 127281"/>
                <a:gd name="connsiteY15" fmla="*/ 91501 h 176374"/>
                <a:gd name="connsiteX16" fmla="*/ -38 w 127281"/>
                <a:gd name="connsiteY16" fmla="*/ 62309 h 176374"/>
                <a:gd name="connsiteX17" fmla="*/ 63444 w 127281"/>
                <a:gd name="connsiteY17" fmla="*/ -173 h 176374"/>
                <a:gd name="connsiteX18" fmla="*/ 63444 w 127281"/>
                <a:gd name="connsiteY18" fmla="*/ -173 h 176374"/>
                <a:gd name="connsiteX19" fmla="*/ 126926 w 127281"/>
                <a:gd name="connsiteY19" fmla="*/ 62309 h 176374"/>
                <a:gd name="connsiteX20" fmla="*/ 119928 w 127281"/>
                <a:gd name="connsiteY20" fmla="*/ 91501 h 176374"/>
                <a:gd name="connsiteX21" fmla="*/ 126926 w 127281"/>
                <a:gd name="connsiteY21" fmla="*/ 119792 h 176374"/>
                <a:gd name="connsiteX22" fmla="*/ 126926 w 127281"/>
                <a:gd name="connsiteY22" fmla="*/ 163080 h 176374"/>
                <a:gd name="connsiteX23" fmla="*/ 119158 w 127281"/>
                <a:gd name="connsiteY23" fmla="*/ 175896 h 176374"/>
                <a:gd name="connsiteX24" fmla="*/ 115929 w 127281"/>
                <a:gd name="connsiteY24" fmla="*/ 176176 h 17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7281" h="176374">
                  <a:moveTo>
                    <a:pt x="115929" y="176176"/>
                  </a:moveTo>
                  <a:cubicBezTo>
                    <a:pt x="108721" y="176066"/>
                    <a:pt x="102893" y="170288"/>
                    <a:pt x="102733" y="163080"/>
                  </a:cubicBezTo>
                  <a:lnTo>
                    <a:pt x="102733" y="119792"/>
                  </a:lnTo>
                  <a:cubicBezTo>
                    <a:pt x="102813" y="112515"/>
                    <a:pt x="100334" y="105437"/>
                    <a:pt x="95735" y="99798"/>
                  </a:cubicBezTo>
                  <a:cubicBezTo>
                    <a:pt x="92246" y="95370"/>
                    <a:pt x="92246" y="89131"/>
                    <a:pt x="95735" y="84702"/>
                  </a:cubicBezTo>
                  <a:cubicBezTo>
                    <a:pt x="100564" y="78334"/>
                    <a:pt x="103033" y="70497"/>
                    <a:pt x="102733" y="62509"/>
                  </a:cubicBezTo>
                  <a:cubicBezTo>
                    <a:pt x="102733" y="41365"/>
                    <a:pt x="85588" y="24220"/>
                    <a:pt x="64444" y="24220"/>
                  </a:cubicBezTo>
                  <a:cubicBezTo>
                    <a:pt x="43300" y="24220"/>
                    <a:pt x="26155" y="41365"/>
                    <a:pt x="26155" y="62509"/>
                  </a:cubicBezTo>
                  <a:cubicBezTo>
                    <a:pt x="25845" y="70507"/>
                    <a:pt x="28354" y="78365"/>
                    <a:pt x="33253" y="84702"/>
                  </a:cubicBezTo>
                  <a:cubicBezTo>
                    <a:pt x="36252" y="89291"/>
                    <a:pt x="36252" y="95210"/>
                    <a:pt x="33253" y="99798"/>
                  </a:cubicBezTo>
                  <a:cubicBezTo>
                    <a:pt x="28894" y="105577"/>
                    <a:pt x="26415" y="112555"/>
                    <a:pt x="26155" y="119792"/>
                  </a:cubicBezTo>
                  <a:lnTo>
                    <a:pt x="26155" y="163080"/>
                  </a:lnTo>
                  <a:cubicBezTo>
                    <a:pt x="26155" y="170308"/>
                    <a:pt x="20287" y="176176"/>
                    <a:pt x="13059" y="176176"/>
                  </a:cubicBezTo>
                  <a:cubicBezTo>
                    <a:pt x="5831" y="176176"/>
                    <a:pt x="-38" y="170308"/>
                    <a:pt x="-38" y="163080"/>
                  </a:cubicBezTo>
                  <a:lnTo>
                    <a:pt x="-38" y="119792"/>
                  </a:lnTo>
                  <a:cubicBezTo>
                    <a:pt x="253" y="109955"/>
                    <a:pt x="2672" y="100308"/>
                    <a:pt x="7061" y="91501"/>
                  </a:cubicBezTo>
                  <a:cubicBezTo>
                    <a:pt x="2202" y="82553"/>
                    <a:pt x="-247" y="72486"/>
                    <a:pt x="-38" y="62309"/>
                  </a:cubicBezTo>
                  <a:cubicBezTo>
                    <a:pt x="232" y="27529"/>
                    <a:pt x="28654" y="-453"/>
                    <a:pt x="63444" y="-173"/>
                  </a:cubicBezTo>
                  <a:cubicBezTo>
                    <a:pt x="63444" y="-173"/>
                    <a:pt x="63444" y="-173"/>
                    <a:pt x="63444" y="-173"/>
                  </a:cubicBezTo>
                  <a:cubicBezTo>
                    <a:pt x="98094" y="-123"/>
                    <a:pt x="126326" y="27659"/>
                    <a:pt x="126926" y="62309"/>
                  </a:cubicBezTo>
                  <a:cubicBezTo>
                    <a:pt x="127106" y="72476"/>
                    <a:pt x="124697" y="82523"/>
                    <a:pt x="119928" y="91501"/>
                  </a:cubicBezTo>
                  <a:cubicBezTo>
                    <a:pt x="124807" y="100118"/>
                    <a:pt x="127226" y="109895"/>
                    <a:pt x="126926" y="119792"/>
                  </a:cubicBezTo>
                  <a:lnTo>
                    <a:pt x="126926" y="163080"/>
                  </a:lnTo>
                  <a:cubicBezTo>
                    <a:pt x="128316" y="168769"/>
                    <a:pt x="124836" y="174507"/>
                    <a:pt x="119158" y="175896"/>
                  </a:cubicBezTo>
                  <a:cubicBezTo>
                    <a:pt x="118099" y="176156"/>
                    <a:pt x="117009" y="176246"/>
                    <a:pt x="115929" y="17617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85584ED5-04E4-634B-33CA-3D57D28AC8B7}"/>
                </a:ext>
              </a:extLst>
            </p:cNvPr>
            <p:cNvSpPr/>
            <p:nvPr/>
          </p:nvSpPr>
          <p:spPr>
            <a:xfrm>
              <a:off x="10008764" y="4078497"/>
              <a:ext cx="424459" cy="343078"/>
            </a:xfrm>
            <a:custGeom>
              <a:avLst/>
              <a:gdLst>
                <a:gd name="connsiteX0" fmla="*/ 397117 w 424459"/>
                <a:gd name="connsiteY0" fmla="*/ 341727 h 343078"/>
                <a:gd name="connsiteX1" fmla="*/ 392119 w 424459"/>
                <a:gd name="connsiteY1" fmla="*/ 340727 h 343078"/>
                <a:gd name="connsiteX2" fmla="*/ 386021 w 424459"/>
                <a:gd name="connsiteY2" fmla="*/ 323532 h 343078"/>
                <a:gd name="connsiteX3" fmla="*/ 400117 w 424459"/>
                <a:gd name="connsiteY3" fmla="*/ 277245 h 343078"/>
                <a:gd name="connsiteX4" fmla="*/ 402116 w 424459"/>
                <a:gd name="connsiteY4" fmla="*/ 249953 h 343078"/>
                <a:gd name="connsiteX5" fmla="*/ 310442 w 424459"/>
                <a:gd name="connsiteY5" fmla="*/ 125989 h 343078"/>
                <a:gd name="connsiteX6" fmla="*/ 214670 w 424459"/>
                <a:gd name="connsiteY6" fmla="*/ 34315 h 343078"/>
                <a:gd name="connsiteX7" fmla="*/ 116898 w 424459"/>
                <a:gd name="connsiteY7" fmla="*/ 125989 h 343078"/>
                <a:gd name="connsiteX8" fmla="*/ 25225 w 424459"/>
                <a:gd name="connsiteY8" fmla="*/ 248953 h 343078"/>
                <a:gd name="connsiteX9" fmla="*/ 27224 w 424459"/>
                <a:gd name="connsiteY9" fmla="*/ 276246 h 343078"/>
                <a:gd name="connsiteX10" fmla="*/ 41320 w 424459"/>
                <a:gd name="connsiteY10" fmla="*/ 323532 h 343078"/>
                <a:gd name="connsiteX11" fmla="*/ 36641 w 424459"/>
                <a:gd name="connsiteY11" fmla="*/ 341157 h 343078"/>
                <a:gd name="connsiteX12" fmla="*/ 19006 w 424459"/>
                <a:gd name="connsiteY12" fmla="*/ 336478 h 343078"/>
                <a:gd name="connsiteX13" fmla="*/ 18126 w 424459"/>
                <a:gd name="connsiteY13" fmla="*/ 334629 h 343078"/>
                <a:gd name="connsiteX14" fmla="*/ 2031 w 424459"/>
                <a:gd name="connsiteY14" fmla="*/ 281244 h 343078"/>
                <a:gd name="connsiteX15" fmla="*/ 32 w 424459"/>
                <a:gd name="connsiteY15" fmla="*/ 249953 h 343078"/>
                <a:gd name="connsiteX16" fmla="*/ 100803 w 424459"/>
                <a:gd name="connsiteY16" fmla="*/ 106894 h 343078"/>
                <a:gd name="connsiteX17" fmla="*/ 202573 w 424459"/>
                <a:gd name="connsiteY17" fmla="*/ 6923 h 343078"/>
                <a:gd name="connsiteX18" fmla="*/ 202573 w 424459"/>
                <a:gd name="connsiteY18" fmla="*/ 5923 h 343078"/>
                <a:gd name="connsiteX19" fmla="*/ 202573 w 424459"/>
                <a:gd name="connsiteY19" fmla="*/ 5923 h 343078"/>
                <a:gd name="connsiteX20" fmla="*/ 202573 w 424459"/>
                <a:gd name="connsiteY20" fmla="*/ 4924 h 343078"/>
                <a:gd name="connsiteX21" fmla="*/ 212570 w 424459"/>
                <a:gd name="connsiteY21" fmla="*/ -175 h 343078"/>
                <a:gd name="connsiteX22" fmla="*/ 222568 w 424459"/>
                <a:gd name="connsiteY22" fmla="*/ 5923 h 343078"/>
                <a:gd name="connsiteX23" fmla="*/ 323339 w 424459"/>
                <a:gd name="connsiteY23" fmla="*/ 106694 h 343078"/>
                <a:gd name="connsiteX24" fmla="*/ 424409 w 424459"/>
                <a:gd name="connsiteY24" fmla="*/ 250953 h 343078"/>
                <a:gd name="connsiteX25" fmla="*/ 422410 w 424459"/>
                <a:gd name="connsiteY25" fmla="*/ 282144 h 343078"/>
                <a:gd name="connsiteX26" fmla="*/ 406315 w 424459"/>
                <a:gd name="connsiteY26" fmla="*/ 335528 h 343078"/>
                <a:gd name="connsiteX27" fmla="*/ 397117 w 424459"/>
                <a:gd name="connsiteY27" fmla="*/ 341727 h 34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4459" h="343078">
                  <a:moveTo>
                    <a:pt x="397117" y="341727"/>
                  </a:moveTo>
                  <a:cubicBezTo>
                    <a:pt x="395388" y="341986"/>
                    <a:pt x="393618" y="341637"/>
                    <a:pt x="392119" y="340727"/>
                  </a:cubicBezTo>
                  <a:cubicBezTo>
                    <a:pt x="385731" y="337628"/>
                    <a:pt x="383011" y="329970"/>
                    <a:pt x="386021" y="323532"/>
                  </a:cubicBezTo>
                  <a:cubicBezTo>
                    <a:pt x="393158" y="308956"/>
                    <a:pt x="397917" y="293331"/>
                    <a:pt x="400117" y="277245"/>
                  </a:cubicBezTo>
                  <a:cubicBezTo>
                    <a:pt x="401276" y="268188"/>
                    <a:pt x="401946" y="259080"/>
                    <a:pt x="402116" y="249953"/>
                  </a:cubicBezTo>
                  <a:cubicBezTo>
                    <a:pt x="402116" y="199967"/>
                    <a:pt x="359828" y="165378"/>
                    <a:pt x="310442" y="125989"/>
                  </a:cubicBezTo>
                  <a:cubicBezTo>
                    <a:pt x="274653" y="99746"/>
                    <a:pt x="242452" y="68925"/>
                    <a:pt x="214670" y="34315"/>
                  </a:cubicBezTo>
                  <a:cubicBezTo>
                    <a:pt x="186478" y="72604"/>
                    <a:pt x="150189" y="100796"/>
                    <a:pt x="116898" y="125989"/>
                  </a:cubicBezTo>
                  <a:cubicBezTo>
                    <a:pt x="67512" y="164278"/>
                    <a:pt x="25225" y="197568"/>
                    <a:pt x="25225" y="248953"/>
                  </a:cubicBezTo>
                  <a:cubicBezTo>
                    <a:pt x="25395" y="258081"/>
                    <a:pt x="26064" y="267188"/>
                    <a:pt x="27224" y="276246"/>
                  </a:cubicBezTo>
                  <a:cubicBezTo>
                    <a:pt x="29883" y="292541"/>
                    <a:pt x="34622" y="308436"/>
                    <a:pt x="41320" y="323532"/>
                  </a:cubicBezTo>
                  <a:cubicBezTo>
                    <a:pt x="44899" y="329690"/>
                    <a:pt x="42799" y="337588"/>
                    <a:pt x="36641" y="341157"/>
                  </a:cubicBezTo>
                  <a:cubicBezTo>
                    <a:pt x="30473" y="344736"/>
                    <a:pt x="22585" y="342636"/>
                    <a:pt x="19006" y="336478"/>
                  </a:cubicBezTo>
                  <a:cubicBezTo>
                    <a:pt x="18666" y="335888"/>
                    <a:pt x="18377" y="335268"/>
                    <a:pt x="18126" y="334629"/>
                  </a:cubicBezTo>
                  <a:cubicBezTo>
                    <a:pt x="10309" y="317664"/>
                    <a:pt x="4900" y="299699"/>
                    <a:pt x="2031" y="281244"/>
                  </a:cubicBezTo>
                  <a:cubicBezTo>
                    <a:pt x="372" y="270897"/>
                    <a:pt x="-298" y="260420"/>
                    <a:pt x="32" y="249953"/>
                  </a:cubicBezTo>
                  <a:cubicBezTo>
                    <a:pt x="32" y="186471"/>
                    <a:pt x="49417" y="148182"/>
                    <a:pt x="100803" y="106894"/>
                  </a:cubicBezTo>
                  <a:cubicBezTo>
                    <a:pt x="137092" y="77603"/>
                    <a:pt x="175381" y="48411"/>
                    <a:pt x="202573" y="6923"/>
                  </a:cubicBezTo>
                  <a:lnTo>
                    <a:pt x="202573" y="5923"/>
                  </a:lnTo>
                  <a:lnTo>
                    <a:pt x="202573" y="5923"/>
                  </a:lnTo>
                  <a:lnTo>
                    <a:pt x="202573" y="4924"/>
                  </a:lnTo>
                  <a:cubicBezTo>
                    <a:pt x="204893" y="1715"/>
                    <a:pt x="208612" y="-185"/>
                    <a:pt x="212570" y="-175"/>
                  </a:cubicBezTo>
                  <a:cubicBezTo>
                    <a:pt x="216789" y="-205"/>
                    <a:pt x="220668" y="2155"/>
                    <a:pt x="222568" y="5923"/>
                  </a:cubicBezTo>
                  <a:cubicBezTo>
                    <a:pt x="248760" y="47211"/>
                    <a:pt x="287049" y="77403"/>
                    <a:pt x="323339" y="106694"/>
                  </a:cubicBezTo>
                  <a:cubicBezTo>
                    <a:pt x="375923" y="148182"/>
                    <a:pt x="424409" y="187471"/>
                    <a:pt x="424409" y="250953"/>
                  </a:cubicBezTo>
                  <a:cubicBezTo>
                    <a:pt x="424269" y="261380"/>
                    <a:pt x="423600" y="271787"/>
                    <a:pt x="422410" y="282144"/>
                  </a:cubicBezTo>
                  <a:cubicBezTo>
                    <a:pt x="419511" y="300588"/>
                    <a:pt x="414092" y="318553"/>
                    <a:pt x="406315" y="335528"/>
                  </a:cubicBezTo>
                  <a:cubicBezTo>
                    <a:pt x="406215" y="338728"/>
                    <a:pt x="402116" y="341727"/>
                    <a:pt x="397117" y="34172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15B2DA8-DAAC-D2F1-2550-8FDB483F344A}"/>
                </a:ext>
              </a:extLst>
            </p:cNvPr>
            <p:cNvSpPr/>
            <p:nvPr/>
          </p:nvSpPr>
          <p:spPr>
            <a:xfrm>
              <a:off x="10080525" y="4078878"/>
              <a:ext cx="282918" cy="341520"/>
            </a:xfrm>
            <a:custGeom>
              <a:avLst/>
              <a:gdLst>
                <a:gd name="connsiteX0" fmla="*/ 23943 w 282918"/>
                <a:gd name="connsiteY0" fmla="*/ 341345 h 341520"/>
                <a:gd name="connsiteX1" fmla="*/ 11947 w 282918"/>
                <a:gd name="connsiteY1" fmla="*/ 332248 h 341520"/>
                <a:gd name="connsiteX2" fmla="*/ 1950 w 282918"/>
                <a:gd name="connsiteY2" fmla="*/ 279863 h 341520"/>
                <a:gd name="connsiteX3" fmla="*/ -50 w 282918"/>
                <a:gd name="connsiteY3" fmla="*/ 249872 h 341520"/>
                <a:gd name="connsiteX4" fmla="*/ 1950 w 282918"/>
                <a:gd name="connsiteY4" fmla="*/ 225778 h 341520"/>
                <a:gd name="connsiteX5" fmla="*/ 20044 w 282918"/>
                <a:gd name="connsiteY5" fmla="*/ 171294 h 341520"/>
                <a:gd name="connsiteX6" fmla="*/ 56334 w 282918"/>
                <a:gd name="connsiteY6" fmla="*/ 118909 h 341520"/>
                <a:gd name="connsiteX7" fmla="*/ 64432 w 282918"/>
                <a:gd name="connsiteY7" fmla="*/ 108912 h 341520"/>
                <a:gd name="connsiteX8" fmla="*/ 129913 w 282918"/>
                <a:gd name="connsiteY8" fmla="*/ 8941 h 341520"/>
                <a:gd name="connsiteX9" fmla="*/ 129913 w 282918"/>
                <a:gd name="connsiteY9" fmla="*/ 8941 h 341520"/>
                <a:gd name="connsiteX10" fmla="*/ 129913 w 282918"/>
                <a:gd name="connsiteY10" fmla="*/ 7941 h 341520"/>
                <a:gd name="connsiteX11" fmla="*/ 142009 w 282918"/>
                <a:gd name="connsiteY11" fmla="*/ -156 h 341520"/>
                <a:gd name="connsiteX12" fmla="*/ 142009 w 282918"/>
                <a:gd name="connsiteY12" fmla="*/ -156 h 341520"/>
                <a:gd name="connsiteX13" fmla="*/ 153106 w 282918"/>
                <a:gd name="connsiteY13" fmla="*/ 7941 h 341520"/>
                <a:gd name="connsiteX14" fmla="*/ 153106 w 282918"/>
                <a:gd name="connsiteY14" fmla="*/ 7941 h 341520"/>
                <a:gd name="connsiteX15" fmla="*/ 217587 w 282918"/>
                <a:gd name="connsiteY15" fmla="*/ 107913 h 341520"/>
                <a:gd name="connsiteX16" fmla="*/ 226685 w 282918"/>
                <a:gd name="connsiteY16" fmla="*/ 119009 h 341520"/>
                <a:gd name="connsiteX17" fmla="*/ 262674 w 282918"/>
                <a:gd name="connsiteY17" fmla="*/ 170594 h 341520"/>
                <a:gd name="connsiteX18" fmla="*/ 280769 w 282918"/>
                <a:gd name="connsiteY18" fmla="*/ 225079 h 341520"/>
                <a:gd name="connsiteX19" fmla="*/ 282868 w 282918"/>
                <a:gd name="connsiteY19" fmla="*/ 248172 h 341520"/>
                <a:gd name="connsiteX20" fmla="*/ 280769 w 282918"/>
                <a:gd name="connsiteY20" fmla="*/ 278164 h 341520"/>
                <a:gd name="connsiteX21" fmla="*/ 270772 w 282918"/>
                <a:gd name="connsiteY21" fmla="*/ 330548 h 341520"/>
                <a:gd name="connsiteX22" fmla="*/ 255266 w 282918"/>
                <a:gd name="connsiteY22" fmla="*/ 339876 h 341520"/>
                <a:gd name="connsiteX23" fmla="*/ 245939 w 282918"/>
                <a:gd name="connsiteY23" fmla="*/ 324370 h 341520"/>
                <a:gd name="connsiteX24" fmla="*/ 246579 w 282918"/>
                <a:gd name="connsiteY24" fmla="*/ 322451 h 341520"/>
                <a:gd name="connsiteX25" fmla="*/ 255576 w 282918"/>
                <a:gd name="connsiteY25" fmla="*/ 274065 h 341520"/>
                <a:gd name="connsiteX26" fmla="*/ 256676 w 282918"/>
                <a:gd name="connsiteY26" fmla="*/ 245873 h 341520"/>
                <a:gd name="connsiteX27" fmla="*/ 255576 w 282918"/>
                <a:gd name="connsiteY27" fmla="*/ 225879 h 341520"/>
                <a:gd name="connsiteX28" fmla="*/ 240680 w 282918"/>
                <a:gd name="connsiteY28" fmla="*/ 180592 h 341520"/>
                <a:gd name="connsiteX29" fmla="*/ 206390 w 282918"/>
                <a:gd name="connsiteY29" fmla="*/ 132206 h 341520"/>
                <a:gd name="connsiteX30" fmla="*/ 197393 w 282918"/>
                <a:gd name="connsiteY30" fmla="*/ 121109 h 341520"/>
                <a:gd name="connsiteX31" fmla="*/ 140909 w 282918"/>
                <a:gd name="connsiteY31" fmla="*/ 39432 h 341520"/>
                <a:gd name="connsiteX32" fmla="*/ 82726 w 282918"/>
                <a:gd name="connsiteY32" fmla="*/ 121609 h 341520"/>
                <a:gd name="connsiteX33" fmla="*/ 74729 w 282918"/>
                <a:gd name="connsiteY33" fmla="*/ 131606 h 341520"/>
                <a:gd name="connsiteX34" fmla="*/ 40438 w 282918"/>
                <a:gd name="connsiteY34" fmla="*/ 179992 h 341520"/>
                <a:gd name="connsiteX35" fmla="*/ 25343 w 282918"/>
                <a:gd name="connsiteY35" fmla="*/ 226378 h 341520"/>
                <a:gd name="connsiteX36" fmla="*/ 24243 w 282918"/>
                <a:gd name="connsiteY36" fmla="*/ 246373 h 341520"/>
                <a:gd name="connsiteX37" fmla="*/ 25343 w 282918"/>
                <a:gd name="connsiteY37" fmla="*/ 274564 h 341520"/>
                <a:gd name="connsiteX38" fmla="*/ 34340 w 282918"/>
                <a:gd name="connsiteY38" fmla="*/ 322950 h 341520"/>
                <a:gd name="connsiteX39" fmla="*/ 26342 w 282918"/>
                <a:gd name="connsiteY39" fmla="*/ 339146 h 341520"/>
                <a:gd name="connsiteX40" fmla="*/ 23943 w 282918"/>
                <a:gd name="connsiteY40" fmla="*/ 341345 h 34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82918" h="341520">
                  <a:moveTo>
                    <a:pt x="23943" y="341345"/>
                  </a:moveTo>
                  <a:cubicBezTo>
                    <a:pt x="18515" y="340906"/>
                    <a:pt x="13836" y="337356"/>
                    <a:pt x="11947" y="332248"/>
                  </a:cubicBezTo>
                  <a:cubicBezTo>
                    <a:pt x="7038" y="315123"/>
                    <a:pt x="3689" y="297588"/>
                    <a:pt x="1950" y="279863"/>
                  </a:cubicBezTo>
                  <a:cubicBezTo>
                    <a:pt x="950" y="269866"/>
                    <a:pt x="-50" y="259869"/>
                    <a:pt x="-50" y="249872"/>
                  </a:cubicBezTo>
                  <a:cubicBezTo>
                    <a:pt x="120" y="241804"/>
                    <a:pt x="790" y="233756"/>
                    <a:pt x="1950" y="225778"/>
                  </a:cubicBezTo>
                  <a:cubicBezTo>
                    <a:pt x="4879" y="206734"/>
                    <a:pt x="10997" y="188309"/>
                    <a:pt x="20044" y="171294"/>
                  </a:cubicBezTo>
                  <a:cubicBezTo>
                    <a:pt x="30071" y="152490"/>
                    <a:pt x="42248" y="134905"/>
                    <a:pt x="56334" y="118909"/>
                  </a:cubicBezTo>
                  <a:cubicBezTo>
                    <a:pt x="59323" y="115830"/>
                    <a:pt x="62042" y="112481"/>
                    <a:pt x="64432" y="108912"/>
                  </a:cubicBezTo>
                  <a:cubicBezTo>
                    <a:pt x="87625" y="79721"/>
                    <a:pt x="112818" y="50429"/>
                    <a:pt x="129913" y="8941"/>
                  </a:cubicBezTo>
                  <a:lnTo>
                    <a:pt x="129913" y="8941"/>
                  </a:lnTo>
                  <a:lnTo>
                    <a:pt x="129913" y="7941"/>
                  </a:lnTo>
                  <a:cubicBezTo>
                    <a:pt x="131692" y="2843"/>
                    <a:pt x="136621" y="-456"/>
                    <a:pt x="142009" y="-156"/>
                  </a:cubicBezTo>
                  <a:lnTo>
                    <a:pt x="142009" y="-156"/>
                  </a:lnTo>
                  <a:cubicBezTo>
                    <a:pt x="147158" y="-426"/>
                    <a:pt x="151786" y="2953"/>
                    <a:pt x="153106" y="7941"/>
                  </a:cubicBezTo>
                  <a:lnTo>
                    <a:pt x="153106" y="7941"/>
                  </a:lnTo>
                  <a:cubicBezTo>
                    <a:pt x="169301" y="44401"/>
                    <a:pt x="191055" y="78121"/>
                    <a:pt x="217587" y="107913"/>
                  </a:cubicBezTo>
                  <a:cubicBezTo>
                    <a:pt x="220686" y="111911"/>
                    <a:pt x="223686" y="114910"/>
                    <a:pt x="226685" y="119009"/>
                  </a:cubicBezTo>
                  <a:cubicBezTo>
                    <a:pt x="240181" y="135115"/>
                    <a:pt x="252217" y="152370"/>
                    <a:pt x="262674" y="170594"/>
                  </a:cubicBezTo>
                  <a:cubicBezTo>
                    <a:pt x="272292" y="187360"/>
                    <a:pt x="278450" y="205884"/>
                    <a:pt x="280769" y="225079"/>
                  </a:cubicBezTo>
                  <a:cubicBezTo>
                    <a:pt x="282009" y="232716"/>
                    <a:pt x="282719" y="240434"/>
                    <a:pt x="282868" y="248172"/>
                  </a:cubicBezTo>
                  <a:cubicBezTo>
                    <a:pt x="282738" y="258199"/>
                    <a:pt x="282039" y="268217"/>
                    <a:pt x="280769" y="278164"/>
                  </a:cubicBezTo>
                  <a:cubicBezTo>
                    <a:pt x="279079" y="295898"/>
                    <a:pt x="275731" y="313433"/>
                    <a:pt x="270772" y="330548"/>
                  </a:cubicBezTo>
                  <a:cubicBezTo>
                    <a:pt x="269063" y="337406"/>
                    <a:pt x="262124" y="341585"/>
                    <a:pt x="255266" y="339876"/>
                  </a:cubicBezTo>
                  <a:cubicBezTo>
                    <a:pt x="248408" y="338176"/>
                    <a:pt x="244230" y="331228"/>
                    <a:pt x="245939" y="324370"/>
                  </a:cubicBezTo>
                  <a:cubicBezTo>
                    <a:pt x="246099" y="323720"/>
                    <a:pt x="246309" y="323071"/>
                    <a:pt x="246579" y="322451"/>
                  </a:cubicBezTo>
                  <a:cubicBezTo>
                    <a:pt x="251687" y="306785"/>
                    <a:pt x="254717" y="290520"/>
                    <a:pt x="255576" y="274065"/>
                  </a:cubicBezTo>
                  <a:cubicBezTo>
                    <a:pt x="256516" y="264697"/>
                    <a:pt x="256876" y="255280"/>
                    <a:pt x="256676" y="245873"/>
                  </a:cubicBezTo>
                  <a:cubicBezTo>
                    <a:pt x="256856" y="239185"/>
                    <a:pt x="256486" y="232507"/>
                    <a:pt x="255576" y="225879"/>
                  </a:cubicBezTo>
                  <a:cubicBezTo>
                    <a:pt x="253447" y="209993"/>
                    <a:pt x="248398" y="194638"/>
                    <a:pt x="240680" y="180592"/>
                  </a:cubicBezTo>
                  <a:cubicBezTo>
                    <a:pt x="230764" y="163447"/>
                    <a:pt x="219287" y="147241"/>
                    <a:pt x="206390" y="132206"/>
                  </a:cubicBezTo>
                  <a:cubicBezTo>
                    <a:pt x="203391" y="128207"/>
                    <a:pt x="200392" y="125108"/>
                    <a:pt x="197393" y="121109"/>
                  </a:cubicBezTo>
                  <a:cubicBezTo>
                    <a:pt x="175769" y="95926"/>
                    <a:pt x="156845" y="68554"/>
                    <a:pt x="140909" y="39432"/>
                  </a:cubicBezTo>
                  <a:cubicBezTo>
                    <a:pt x="124964" y="69114"/>
                    <a:pt x="105419" y="96716"/>
                    <a:pt x="82726" y="121609"/>
                  </a:cubicBezTo>
                  <a:cubicBezTo>
                    <a:pt x="79767" y="124688"/>
                    <a:pt x="77088" y="128037"/>
                    <a:pt x="74729" y="131606"/>
                  </a:cubicBezTo>
                  <a:cubicBezTo>
                    <a:pt x="61832" y="146641"/>
                    <a:pt x="50355" y="162847"/>
                    <a:pt x="40438" y="179992"/>
                  </a:cubicBezTo>
                  <a:cubicBezTo>
                    <a:pt x="32521" y="194358"/>
                    <a:pt x="27402" y="210103"/>
                    <a:pt x="25343" y="226378"/>
                  </a:cubicBezTo>
                  <a:cubicBezTo>
                    <a:pt x="24403" y="232997"/>
                    <a:pt x="24043" y="239685"/>
                    <a:pt x="24243" y="246373"/>
                  </a:cubicBezTo>
                  <a:cubicBezTo>
                    <a:pt x="24063" y="255780"/>
                    <a:pt x="24423" y="265197"/>
                    <a:pt x="25343" y="274564"/>
                  </a:cubicBezTo>
                  <a:cubicBezTo>
                    <a:pt x="27272" y="290870"/>
                    <a:pt x="30281" y="307035"/>
                    <a:pt x="34340" y="322950"/>
                  </a:cubicBezTo>
                  <a:cubicBezTo>
                    <a:pt x="36370" y="329609"/>
                    <a:pt x="32860" y="336707"/>
                    <a:pt x="26342" y="339146"/>
                  </a:cubicBezTo>
                  <a:cubicBezTo>
                    <a:pt x="27042" y="341345"/>
                    <a:pt x="25043" y="341345"/>
                    <a:pt x="23943" y="34134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1D51C3CC-DE89-5547-010E-FB0FDA006FC7}"/>
                </a:ext>
              </a:extLst>
            </p:cNvPr>
            <p:cNvSpPr/>
            <p:nvPr/>
          </p:nvSpPr>
          <p:spPr>
            <a:xfrm>
              <a:off x="9966458" y="4395206"/>
              <a:ext cx="514051" cy="252427"/>
            </a:xfrm>
            <a:custGeom>
              <a:avLst/>
              <a:gdLst>
                <a:gd name="connsiteX0" fmla="*/ 499906 w 514051"/>
                <a:gd name="connsiteY0" fmla="*/ 251752 h 252427"/>
                <a:gd name="connsiteX1" fmla="*/ 486810 w 514051"/>
                <a:gd name="connsiteY1" fmla="*/ 238656 h 252427"/>
                <a:gd name="connsiteX2" fmla="*/ 486810 w 514051"/>
                <a:gd name="connsiteY2" fmla="*/ 25018 h 252427"/>
                <a:gd name="connsiteX3" fmla="*/ 25143 w 514051"/>
                <a:gd name="connsiteY3" fmla="*/ 25018 h 252427"/>
                <a:gd name="connsiteX4" fmla="*/ 25143 w 514051"/>
                <a:gd name="connsiteY4" fmla="*/ 239656 h 252427"/>
                <a:gd name="connsiteX5" fmla="*/ 12546 w 514051"/>
                <a:gd name="connsiteY5" fmla="*/ 252252 h 252427"/>
                <a:gd name="connsiteX6" fmla="*/ -50 w 514051"/>
                <a:gd name="connsiteY6" fmla="*/ 239656 h 252427"/>
                <a:gd name="connsiteX7" fmla="*/ -50 w 514051"/>
                <a:gd name="connsiteY7" fmla="*/ 12921 h 252427"/>
                <a:gd name="connsiteX8" fmla="*/ 13046 w 514051"/>
                <a:gd name="connsiteY8" fmla="*/ -175 h 252427"/>
                <a:gd name="connsiteX9" fmla="*/ 500906 w 514051"/>
                <a:gd name="connsiteY9" fmla="*/ -175 h 252427"/>
                <a:gd name="connsiteX10" fmla="*/ 514002 w 514051"/>
                <a:gd name="connsiteY10" fmla="*/ 12921 h 252427"/>
                <a:gd name="connsiteX11" fmla="*/ 514002 w 514051"/>
                <a:gd name="connsiteY11" fmla="*/ 239656 h 252427"/>
                <a:gd name="connsiteX12" fmla="*/ 499906 w 514051"/>
                <a:gd name="connsiteY12" fmla="*/ 251752 h 25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4051" h="252427">
                  <a:moveTo>
                    <a:pt x="499906" y="251752"/>
                  </a:moveTo>
                  <a:cubicBezTo>
                    <a:pt x="492718" y="251642"/>
                    <a:pt x="486920" y="245844"/>
                    <a:pt x="486810" y="238656"/>
                  </a:cubicBezTo>
                  <a:lnTo>
                    <a:pt x="486810" y="25018"/>
                  </a:lnTo>
                  <a:lnTo>
                    <a:pt x="25143" y="25018"/>
                  </a:lnTo>
                  <a:lnTo>
                    <a:pt x="25143" y="239656"/>
                  </a:lnTo>
                  <a:cubicBezTo>
                    <a:pt x="25143" y="246614"/>
                    <a:pt x="19504" y="252252"/>
                    <a:pt x="12546" y="252252"/>
                  </a:cubicBezTo>
                  <a:cubicBezTo>
                    <a:pt x="5588" y="252252"/>
                    <a:pt x="-50" y="246614"/>
                    <a:pt x="-50" y="239656"/>
                  </a:cubicBezTo>
                  <a:lnTo>
                    <a:pt x="-50" y="12921"/>
                  </a:lnTo>
                  <a:cubicBezTo>
                    <a:pt x="60" y="5733"/>
                    <a:pt x="5858" y="-65"/>
                    <a:pt x="13046" y="-175"/>
                  </a:cubicBezTo>
                  <a:lnTo>
                    <a:pt x="500906" y="-175"/>
                  </a:lnTo>
                  <a:cubicBezTo>
                    <a:pt x="508094" y="-65"/>
                    <a:pt x="513892" y="5733"/>
                    <a:pt x="514002" y="12921"/>
                  </a:cubicBezTo>
                  <a:lnTo>
                    <a:pt x="514002" y="239656"/>
                  </a:lnTo>
                  <a:cubicBezTo>
                    <a:pt x="512662" y="246464"/>
                    <a:pt x="506834" y="251462"/>
                    <a:pt x="499906" y="25175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E74EB188-DA1A-806C-74D9-AD64070DF43C}"/>
                </a:ext>
              </a:extLst>
            </p:cNvPr>
            <p:cNvSpPr/>
            <p:nvPr/>
          </p:nvSpPr>
          <p:spPr>
            <a:xfrm>
              <a:off x="10394834" y="4112494"/>
              <a:ext cx="125215" cy="119458"/>
            </a:xfrm>
            <a:custGeom>
              <a:avLst/>
              <a:gdLst>
                <a:gd name="connsiteX0" fmla="*/ 63432 w 125215"/>
                <a:gd name="connsiteY0" fmla="*/ 119283 h 119458"/>
                <a:gd name="connsiteX1" fmla="*/ -50 w 125215"/>
                <a:gd name="connsiteY1" fmla="*/ 55701 h 119458"/>
                <a:gd name="connsiteX2" fmla="*/ 32241 w 125215"/>
                <a:gd name="connsiteY2" fmla="*/ 1317 h 119458"/>
                <a:gd name="connsiteX3" fmla="*/ 45337 w 125215"/>
                <a:gd name="connsiteY3" fmla="*/ 1317 h 119458"/>
                <a:gd name="connsiteX4" fmla="*/ 50336 w 125215"/>
                <a:gd name="connsiteY4" fmla="*/ 13414 h 119458"/>
                <a:gd name="connsiteX5" fmla="*/ 50336 w 125215"/>
                <a:gd name="connsiteY5" fmla="*/ 18412 h 119458"/>
                <a:gd name="connsiteX6" fmla="*/ 87395 w 125215"/>
                <a:gd name="connsiteY6" fmla="*/ 56721 h 119458"/>
                <a:gd name="connsiteX7" fmla="*/ 106819 w 125215"/>
                <a:gd name="connsiteY7" fmla="*/ 51703 h 119458"/>
                <a:gd name="connsiteX8" fmla="*/ 119915 w 125215"/>
                <a:gd name="connsiteY8" fmla="*/ 51703 h 119458"/>
                <a:gd name="connsiteX9" fmla="*/ 124914 w 125215"/>
                <a:gd name="connsiteY9" fmla="*/ 63799 h 119458"/>
                <a:gd name="connsiteX10" fmla="*/ 63432 w 125215"/>
                <a:gd name="connsiteY10" fmla="*/ 119283 h 119458"/>
                <a:gd name="connsiteX11" fmla="*/ 29241 w 125215"/>
                <a:gd name="connsiteY11" fmla="*/ 39306 h 119458"/>
                <a:gd name="connsiteX12" fmla="*/ 25143 w 125215"/>
                <a:gd name="connsiteY12" fmla="*/ 55402 h 119458"/>
                <a:gd name="connsiteX13" fmla="*/ 63432 w 125215"/>
                <a:gd name="connsiteY13" fmla="*/ 93790 h 119458"/>
                <a:gd name="connsiteX14" fmla="*/ 91723 w 125215"/>
                <a:gd name="connsiteY14" fmla="*/ 80594 h 119458"/>
                <a:gd name="connsiteX15" fmla="*/ 88324 w 125215"/>
                <a:gd name="connsiteY15" fmla="*/ 80594 h 119458"/>
                <a:gd name="connsiteX16" fmla="*/ 29241 w 125215"/>
                <a:gd name="connsiteY16" fmla="*/ 39606 h 1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215" h="119458">
                  <a:moveTo>
                    <a:pt x="63432" y="119283"/>
                  </a:moveTo>
                  <a:cubicBezTo>
                    <a:pt x="28442" y="119013"/>
                    <a:pt x="170" y="90691"/>
                    <a:pt x="-50" y="55701"/>
                  </a:cubicBezTo>
                  <a:cubicBezTo>
                    <a:pt x="40" y="33058"/>
                    <a:pt x="12406" y="12244"/>
                    <a:pt x="32241" y="1317"/>
                  </a:cubicBezTo>
                  <a:cubicBezTo>
                    <a:pt x="36379" y="-672"/>
                    <a:pt x="41198" y="-672"/>
                    <a:pt x="45337" y="1317"/>
                  </a:cubicBezTo>
                  <a:cubicBezTo>
                    <a:pt x="49336" y="3936"/>
                    <a:pt x="51325" y="8735"/>
                    <a:pt x="50336" y="13414"/>
                  </a:cubicBezTo>
                  <a:lnTo>
                    <a:pt x="50336" y="18412"/>
                  </a:lnTo>
                  <a:cubicBezTo>
                    <a:pt x="49986" y="39226"/>
                    <a:pt x="66581" y="56371"/>
                    <a:pt x="87395" y="56721"/>
                  </a:cubicBezTo>
                  <a:cubicBezTo>
                    <a:pt x="94203" y="56831"/>
                    <a:pt x="100921" y="55102"/>
                    <a:pt x="106819" y="51703"/>
                  </a:cubicBezTo>
                  <a:cubicBezTo>
                    <a:pt x="110958" y="49713"/>
                    <a:pt x="115777" y="49713"/>
                    <a:pt x="119915" y="51703"/>
                  </a:cubicBezTo>
                  <a:cubicBezTo>
                    <a:pt x="123914" y="54322"/>
                    <a:pt x="125904" y="59121"/>
                    <a:pt x="124914" y="63799"/>
                  </a:cubicBezTo>
                  <a:cubicBezTo>
                    <a:pt x="121555" y="95260"/>
                    <a:pt x="95072" y="119153"/>
                    <a:pt x="63432" y="119283"/>
                  </a:cubicBezTo>
                  <a:close/>
                  <a:moveTo>
                    <a:pt x="29241" y="39306"/>
                  </a:moveTo>
                  <a:cubicBezTo>
                    <a:pt x="26902" y="44375"/>
                    <a:pt x="25513" y="49833"/>
                    <a:pt x="25143" y="55402"/>
                  </a:cubicBezTo>
                  <a:cubicBezTo>
                    <a:pt x="25143" y="76565"/>
                    <a:pt x="42268" y="93731"/>
                    <a:pt x="63432" y="93790"/>
                  </a:cubicBezTo>
                  <a:cubicBezTo>
                    <a:pt x="74329" y="93691"/>
                    <a:pt x="84645" y="88872"/>
                    <a:pt x="91723" y="80594"/>
                  </a:cubicBezTo>
                  <a:lnTo>
                    <a:pt x="88324" y="80594"/>
                  </a:lnTo>
                  <a:cubicBezTo>
                    <a:pt x="61852" y="81104"/>
                    <a:pt x="38039" y="64579"/>
                    <a:pt x="29241" y="396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6A5045A9-93C8-55BF-6737-F24324D89377}"/>
                </a:ext>
              </a:extLst>
            </p:cNvPr>
            <p:cNvSpPr/>
            <p:nvPr/>
          </p:nvSpPr>
          <p:spPr>
            <a:xfrm>
              <a:off x="9926398" y="4055451"/>
              <a:ext cx="168292" cy="87779"/>
            </a:xfrm>
            <a:custGeom>
              <a:avLst/>
              <a:gdLst>
                <a:gd name="connsiteX0" fmla="*/ 134782 w 168292"/>
                <a:gd name="connsiteY0" fmla="*/ 87552 h 87779"/>
                <a:gd name="connsiteX1" fmla="*/ 71301 w 168292"/>
                <a:gd name="connsiteY1" fmla="*/ 87552 h 87779"/>
                <a:gd name="connsiteX2" fmla="*/ 40010 w 168292"/>
                <a:gd name="connsiteY2" fmla="*/ 62359 h 87779"/>
                <a:gd name="connsiteX3" fmla="*/ 33011 w 168292"/>
                <a:gd name="connsiteY3" fmla="*/ 62359 h 87779"/>
                <a:gd name="connsiteX4" fmla="*/ 1 w 168292"/>
                <a:gd name="connsiteY4" fmla="*/ 32888 h 87779"/>
                <a:gd name="connsiteX5" fmla="*/ 29473 w 168292"/>
                <a:gd name="connsiteY5" fmla="*/ -123 h 87779"/>
                <a:gd name="connsiteX6" fmla="*/ 33011 w 168292"/>
                <a:gd name="connsiteY6" fmla="*/ -123 h 87779"/>
                <a:gd name="connsiteX7" fmla="*/ 96893 w 168292"/>
                <a:gd name="connsiteY7" fmla="*/ -123 h 87779"/>
                <a:gd name="connsiteX8" fmla="*/ 128084 w 168292"/>
                <a:gd name="connsiteY8" fmla="*/ 25070 h 87779"/>
                <a:gd name="connsiteX9" fmla="*/ 135182 w 168292"/>
                <a:gd name="connsiteY9" fmla="*/ 25070 h 87779"/>
                <a:gd name="connsiteX10" fmla="*/ 168193 w 168292"/>
                <a:gd name="connsiteY10" fmla="*/ 54542 h 87779"/>
                <a:gd name="connsiteX11" fmla="*/ 138721 w 168292"/>
                <a:gd name="connsiteY11" fmla="*/ 87552 h 87779"/>
                <a:gd name="connsiteX12" fmla="*/ 135182 w 168292"/>
                <a:gd name="connsiteY12" fmla="*/ 87552 h 87779"/>
                <a:gd name="connsiteX13" fmla="*/ 34011 w 168292"/>
                <a:gd name="connsiteY13" fmla="*/ 25070 h 87779"/>
                <a:gd name="connsiteX14" fmla="*/ 27913 w 168292"/>
                <a:gd name="connsiteY14" fmla="*/ 31168 h 87779"/>
                <a:gd name="connsiteX15" fmla="*/ 33501 w 168292"/>
                <a:gd name="connsiteY15" fmla="*/ 37167 h 87779"/>
                <a:gd name="connsiteX16" fmla="*/ 34011 w 168292"/>
                <a:gd name="connsiteY16" fmla="*/ 37167 h 87779"/>
                <a:gd name="connsiteX17" fmla="*/ 54005 w 168292"/>
                <a:gd name="connsiteY17" fmla="*/ 37167 h 87779"/>
                <a:gd name="connsiteX18" fmla="*/ 64003 w 168292"/>
                <a:gd name="connsiteY18" fmla="*/ 42265 h 87779"/>
                <a:gd name="connsiteX19" fmla="*/ 66002 w 168292"/>
                <a:gd name="connsiteY19" fmla="*/ 53362 h 87779"/>
                <a:gd name="connsiteX20" fmla="*/ 66002 w 168292"/>
                <a:gd name="connsiteY20" fmla="*/ 55362 h 87779"/>
                <a:gd name="connsiteX21" fmla="*/ 72100 w 168292"/>
                <a:gd name="connsiteY21" fmla="*/ 61360 h 87779"/>
                <a:gd name="connsiteX22" fmla="*/ 135582 w 168292"/>
                <a:gd name="connsiteY22" fmla="*/ 61360 h 87779"/>
                <a:gd name="connsiteX23" fmla="*/ 141680 w 168292"/>
                <a:gd name="connsiteY23" fmla="*/ 55362 h 87779"/>
                <a:gd name="connsiteX24" fmla="*/ 135582 w 168292"/>
                <a:gd name="connsiteY24" fmla="*/ 49263 h 87779"/>
                <a:gd name="connsiteX25" fmla="*/ 115588 w 168292"/>
                <a:gd name="connsiteY25" fmla="*/ 49263 h 87779"/>
                <a:gd name="connsiteX26" fmla="*/ 105591 w 168292"/>
                <a:gd name="connsiteY26" fmla="*/ 44265 h 87779"/>
                <a:gd name="connsiteX27" fmla="*/ 103491 w 168292"/>
                <a:gd name="connsiteY27" fmla="*/ 33168 h 87779"/>
                <a:gd name="connsiteX28" fmla="*/ 103491 w 168292"/>
                <a:gd name="connsiteY28" fmla="*/ 31168 h 87779"/>
                <a:gd name="connsiteX29" fmla="*/ 97493 w 168292"/>
                <a:gd name="connsiteY29" fmla="*/ 25070 h 8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8292" h="87779">
                  <a:moveTo>
                    <a:pt x="134782" y="87552"/>
                  </a:moveTo>
                  <a:lnTo>
                    <a:pt x="71301" y="87552"/>
                  </a:lnTo>
                  <a:cubicBezTo>
                    <a:pt x="56305" y="87382"/>
                    <a:pt x="43379" y="76975"/>
                    <a:pt x="40010" y="62359"/>
                  </a:cubicBezTo>
                  <a:lnTo>
                    <a:pt x="33011" y="62359"/>
                  </a:lnTo>
                  <a:cubicBezTo>
                    <a:pt x="15757" y="63339"/>
                    <a:pt x="981" y="50143"/>
                    <a:pt x="1" y="32888"/>
                  </a:cubicBezTo>
                  <a:cubicBezTo>
                    <a:pt x="-979" y="15633"/>
                    <a:pt x="12218" y="857"/>
                    <a:pt x="29473" y="-123"/>
                  </a:cubicBezTo>
                  <a:cubicBezTo>
                    <a:pt x="30652" y="-193"/>
                    <a:pt x="31832" y="-193"/>
                    <a:pt x="33011" y="-123"/>
                  </a:cubicBezTo>
                  <a:lnTo>
                    <a:pt x="96893" y="-123"/>
                  </a:lnTo>
                  <a:cubicBezTo>
                    <a:pt x="111879" y="17"/>
                    <a:pt x="124795" y="10454"/>
                    <a:pt x="128084" y="25070"/>
                  </a:cubicBezTo>
                  <a:lnTo>
                    <a:pt x="135182" y="25070"/>
                  </a:lnTo>
                  <a:cubicBezTo>
                    <a:pt x="152437" y="24091"/>
                    <a:pt x="167213" y="37287"/>
                    <a:pt x="168193" y="54542"/>
                  </a:cubicBezTo>
                  <a:cubicBezTo>
                    <a:pt x="169162" y="71797"/>
                    <a:pt x="155976" y="86573"/>
                    <a:pt x="138721" y="87552"/>
                  </a:cubicBezTo>
                  <a:cubicBezTo>
                    <a:pt x="137542" y="87622"/>
                    <a:pt x="136362" y="87622"/>
                    <a:pt x="135182" y="87552"/>
                  </a:cubicBezTo>
                  <a:close/>
                  <a:moveTo>
                    <a:pt x="34011" y="25070"/>
                  </a:moveTo>
                  <a:cubicBezTo>
                    <a:pt x="30752" y="25310"/>
                    <a:pt x="28153" y="27909"/>
                    <a:pt x="27913" y="31168"/>
                  </a:cubicBezTo>
                  <a:cubicBezTo>
                    <a:pt x="27803" y="34368"/>
                    <a:pt x="30302" y="37057"/>
                    <a:pt x="33501" y="37167"/>
                  </a:cubicBezTo>
                  <a:cubicBezTo>
                    <a:pt x="33671" y="37177"/>
                    <a:pt x="33841" y="37177"/>
                    <a:pt x="34011" y="37167"/>
                  </a:cubicBezTo>
                  <a:lnTo>
                    <a:pt x="54005" y="37167"/>
                  </a:lnTo>
                  <a:cubicBezTo>
                    <a:pt x="57964" y="37137"/>
                    <a:pt x="61693" y="39046"/>
                    <a:pt x="64003" y="42265"/>
                  </a:cubicBezTo>
                  <a:cubicBezTo>
                    <a:pt x="66112" y="45554"/>
                    <a:pt x="66822" y="49543"/>
                    <a:pt x="66002" y="53362"/>
                  </a:cubicBezTo>
                  <a:lnTo>
                    <a:pt x="66002" y="55362"/>
                  </a:lnTo>
                  <a:cubicBezTo>
                    <a:pt x="66242" y="58601"/>
                    <a:pt x="68851" y="61170"/>
                    <a:pt x="72100" y="61360"/>
                  </a:cubicBezTo>
                  <a:lnTo>
                    <a:pt x="135582" y="61360"/>
                  </a:lnTo>
                  <a:cubicBezTo>
                    <a:pt x="138831" y="61170"/>
                    <a:pt x="141440" y="58601"/>
                    <a:pt x="141680" y="55362"/>
                  </a:cubicBezTo>
                  <a:cubicBezTo>
                    <a:pt x="141440" y="52102"/>
                    <a:pt x="138841" y="49503"/>
                    <a:pt x="135582" y="49263"/>
                  </a:cubicBezTo>
                  <a:lnTo>
                    <a:pt x="115588" y="49263"/>
                  </a:lnTo>
                  <a:cubicBezTo>
                    <a:pt x="111649" y="49293"/>
                    <a:pt x="107930" y="47434"/>
                    <a:pt x="105591" y="44265"/>
                  </a:cubicBezTo>
                  <a:cubicBezTo>
                    <a:pt x="103421" y="41006"/>
                    <a:pt x="102661" y="36997"/>
                    <a:pt x="103491" y="33168"/>
                  </a:cubicBezTo>
                  <a:lnTo>
                    <a:pt x="103491" y="31168"/>
                  </a:lnTo>
                  <a:cubicBezTo>
                    <a:pt x="103301" y="27920"/>
                    <a:pt x="100732" y="25310"/>
                    <a:pt x="97493" y="2507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BBA28A4B-5005-BAC6-E7B3-4AE246A93EC4}"/>
                </a:ext>
              </a:extLst>
            </p:cNvPr>
            <p:cNvSpPr/>
            <p:nvPr/>
          </p:nvSpPr>
          <p:spPr>
            <a:xfrm>
              <a:off x="10012844" y="4343421"/>
              <a:ext cx="420278" cy="26192"/>
            </a:xfrm>
            <a:custGeom>
              <a:avLst/>
              <a:gdLst>
                <a:gd name="connsiteX0" fmla="*/ 407132 w 420278"/>
                <a:gd name="connsiteY0" fmla="*/ 26017 h 26192"/>
                <a:gd name="connsiteX1" fmla="*/ 13046 w 420278"/>
                <a:gd name="connsiteY1" fmla="*/ 26017 h 26192"/>
                <a:gd name="connsiteX2" fmla="*/ -50 w 420278"/>
                <a:gd name="connsiteY2" fmla="*/ 12921 h 26192"/>
                <a:gd name="connsiteX3" fmla="*/ 13046 w 420278"/>
                <a:gd name="connsiteY3" fmla="*/ -175 h 26192"/>
                <a:gd name="connsiteX4" fmla="*/ 407132 w 420278"/>
                <a:gd name="connsiteY4" fmla="*/ -175 h 26192"/>
                <a:gd name="connsiteX5" fmla="*/ 420229 w 420278"/>
                <a:gd name="connsiteY5" fmla="*/ 12921 h 26192"/>
                <a:gd name="connsiteX6" fmla="*/ 407132 w 420278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0278" h="26192">
                  <a:moveTo>
                    <a:pt x="407132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407132" y="-175"/>
                  </a:lnTo>
                  <a:cubicBezTo>
                    <a:pt x="414361" y="-175"/>
                    <a:pt x="420229" y="5693"/>
                    <a:pt x="420229" y="12921"/>
                  </a:cubicBezTo>
                  <a:cubicBezTo>
                    <a:pt x="420229" y="20149"/>
                    <a:pt x="414361" y="26017"/>
                    <a:pt x="40713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B30094E7-E863-D286-0CED-08A16305F442}"/>
                </a:ext>
              </a:extLst>
            </p:cNvPr>
            <p:cNvSpPr/>
            <p:nvPr/>
          </p:nvSpPr>
          <p:spPr>
            <a:xfrm>
              <a:off x="10088423" y="4293435"/>
              <a:ext cx="269122" cy="26192"/>
            </a:xfrm>
            <a:custGeom>
              <a:avLst/>
              <a:gdLst>
                <a:gd name="connsiteX0" fmla="*/ 255976 w 269122"/>
                <a:gd name="connsiteY0" fmla="*/ 26017 h 26192"/>
                <a:gd name="connsiteX1" fmla="*/ 13046 w 269122"/>
                <a:gd name="connsiteY1" fmla="*/ 26017 h 26192"/>
                <a:gd name="connsiteX2" fmla="*/ -50 w 269122"/>
                <a:gd name="connsiteY2" fmla="*/ 12921 h 26192"/>
                <a:gd name="connsiteX3" fmla="*/ 13046 w 269122"/>
                <a:gd name="connsiteY3" fmla="*/ -175 h 26192"/>
                <a:gd name="connsiteX4" fmla="*/ 255976 w 269122"/>
                <a:gd name="connsiteY4" fmla="*/ -175 h 26192"/>
                <a:gd name="connsiteX5" fmla="*/ 269072 w 269122"/>
                <a:gd name="connsiteY5" fmla="*/ 12921 h 26192"/>
                <a:gd name="connsiteX6" fmla="*/ 255976 w 269122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122" h="26192">
                  <a:moveTo>
                    <a:pt x="255976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255976" y="-175"/>
                  </a:lnTo>
                  <a:cubicBezTo>
                    <a:pt x="263204" y="-175"/>
                    <a:pt x="269072" y="5693"/>
                    <a:pt x="269072" y="12921"/>
                  </a:cubicBezTo>
                  <a:cubicBezTo>
                    <a:pt x="269072" y="20149"/>
                    <a:pt x="263204" y="26017"/>
                    <a:pt x="255976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7D786FA8-CCE7-B715-7BCB-399E7DEB705D}"/>
                </a:ext>
              </a:extLst>
            </p:cNvPr>
            <p:cNvSpPr/>
            <p:nvPr/>
          </p:nvSpPr>
          <p:spPr>
            <a:xfrm>
              <a:off x="10101267" y="4243349"/>
              <a:ext cx="242881" cy="26292"/>
            </a:xfrm>
            <a:custGeom>
              <a:avLst/>
              <a:gdLst>
                <a:gd name="connsiteX0" fmla="*/ 231035 w 242881"/>
                <a:gd name="connsiteY0" fmla="*/ 26117 h 26292"/>
                <a:gd name="connsiteX1" fmla="*/ 11998 w 242881"/>
                <a:gd name="connsiteY1" fmla="*/ 26117 h 26292"/>
                <a:gd name="connsiteX2" fmla="*/ 2 w 242881"/>
                <a:gd name="connsiteY2" fmla="*/ 11822 h 26292"/>
                <a:gd name="connsiteX3" fmla="*/ 11998 w 242881"/>
                <a:gd name="connsiteY3" fmla="*/ -175 h 26292"/>
                <a:gd name="connsiteX4" fmla="*/ 229736 w 242881"/>
                <a:gd name="connsiteY4" fmla="*/ -175 h 26292"/>
                <a:gd name="connsiteX5" fmla="*/ 242832 w 242881"/>
                <a:gd name="connsiteY5" fmla="*/ 13021 h 26292"/>
                <a:gd name="connsiteX6" fmla="*/ 231035 w 242881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881" h="26292">
                  <a:moveTo>
                    <a:pt x="231035" y="26117"/>
                  </a:moveTo>
                  <a:lnTo>
                    <a:pt x="11998" y="26117"/>
                  </a:lnTo>
                  <a:cubicBezTo>
                    <a:pt x="4740" y="25488"/>
                    <a:pt x="-638" y="19079"/>
                    <a:pt x="2" y="11822"/>
                  </a:cubicBezTo>
                  <a:cubicBezTo>
                    <a:pt x="552" y="5443"/>
                    <a:pt x="5620" y="385"/>
                    <a:pt x="11998" y="-175"/>
                  </a:cubicBezTo>
                  <a:lnTo>
                    <a:pt x="229736" y="-175"/>
                  </a:lnTo>
                  <a:cubicBezTo>
                    <a:pt x="236944" y="-15"/>
                    <a:pt x="242722" y="5813"/>
                    <a:pt x="242832" y="13021"/>
                  </a:cubicBezTo>
                  <a:cubicBezTo>
                    <a:pt x="242822" y="19759"/>
                    <a:pt x="237733" y="25407"/>
                    <a:pt x="231035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5EEE9ECC-6C9B-C72F-D810-342BBEF61EC6}"/>
                </a:ext>
              </a:extLst>
            </p:cNvPr>
            <p:cNvSpPr/>
            <p:nvPr/>
          </p:nvSpPr>
          <p:spPr>
            <a:xfrm>
              <a:off x="10138808" y="4192564"/>
              <a:ext cx="168351" cy="26192"/>
            </a:xfrm>
            <a:custGeom>
              <a:avLst/>
              <a:gdLst>
                <a:gd name="connsiteX0" fmla="*/ 155205 w 168351"/>
                <a:gd name="connsiteY0" fmla="*/ 26017 h 26192"/>
                <a:gd name="connsiteX1" fmla="*/ 13046 w 168351"/>
                <a:gd name="connsiteY1" fmla="*/ 26017 h 26192"/>
                <a:gd name="connsiteX2" fmla="*/ -50 w 168351"/>
                <a:gd name="connsiteY2" fmla="*/ 12921 h 26192"/>
                <a:gd name="connsiteX3" fmla="*/ 13046 w 168351"/>
                <a:gd name="connsiteY3" fmla="*/ -175 h 26192"/>
                <a:gd name="connsiteX4" fmla="*/ 155205 w 168351"/>
                <a:gd name="connsiteY4" fmla="*/ -175 h 26192"/>
                <a:gd name="connsiteX5" fmla="*/ 168302 w 168351"/>
                <a:gd name="connsiteY5" fmla="*/ 12921 h 26192"/>
                <a:gd name="connsiteX6" fmla="*/ 155205 w 168351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351" h="26192">
                  <a:moveTo>
                    <a:pt x="155205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155205" y="-175"/>
                  </a:lnTo>
                  <a:cubicBezTo>
                    <a:pt x="162433" y="-175"/>
                    <a:pt x="168302" y="5693"/>
                    <a:pt x="168302" y="12921"/>
                  </a:cubicBezTo>
                  <a:cubicBezTo>
                    <a:pt x="168302" y="20149"/>
                    <a:pt x="162433" y="26017"/>
                    <a:pt x="155205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C0DBBB9C-76AE-AD0F-E803-86A1391C85D7}"/>
                </a:ext>
              </a:extLst>
            </p:cNvPr>
            <p:cNvSpPr/>
            <p:nvPr/>
          </p:nvSpPr>
          <p:spPr>
            <a:xfrm>
              <a:off x="9915772" y="4620941"/>
              <a:ext cx="606125" cy="26192"/>
            </a:xfrm>
            <a:custGeom>
              <a:avLst/>
              <a:gdLst>
                <a:gd name="connsiteX0" fmla="*/ 592879 w 606125"/>
                <a:gd name="connsiteY0" fmla="*/ 26017 h 26192"/>
                <a:gd name="connsiteX1" fmla="*/ 13046 w 606125"/>
                <a:gd name="connsiteY1" fmla="*/ 26017 h 26192"/>
                <a:gd name="connsiteX2" fmla="*/ -50 w 606125"/>
                <a:gd name="connsiteY2" fmla="*/ 12921 h 26192"/>
                <a:gd name="connsiteX3" fmla="*/ 13046 w 606125"/>
                <a:gd name="connsiteY3" fmla="*/ -175 h 26192"/>
                <a:gd name="connsiteX4" fmla="*/ 592879 w 606125"/>
                <a:gd name="connsiteY4" fmla="*/ -175 h 26192"/>
                <a:gd name="connsiteX5" fmla="*/ 606075 w 606125"/>
                <a:gd name="connsiteY5" fmla="*/ 12921 h 26192"/>
                <a:gd name="connsiteX6" fmla="*/ 592879 w 606125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6125" h="26192">
                  <a:moveTo>
                    <a:pt x="592879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92879" y="-175"/>
                  </a:lnTo>
                  <a:cubicBezTo>
                    <a:pt x="600087" y="-65"/>
                    <a:pt x="605915" y="5713"/>
                    <a:pt x="606075" y="12921"/>
                  </a:cubicBezTo>
                  <a:cubicBezTo>
                    <a:pt x="605236" y="19819"/>
                    <a:pt x="599777" y="25238"/>
                    <a:pt x="59287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A91B33ED-D487-50A4-AFCE-0A5374F3273F}"/>
                </a:ext>
              </a:extLst>
            </p:cNvPr>
            <p:cNvSpPr/>
            <p:nvPr/>
          </p:nvSpPr>
          <p:spPr>
            <a:xfrm>
              <a:off x="10116714" y="4444591"/>
              <a:ext cx="64481" cy="26192"/>
            </a:xfrm>
            <a:custGeom>
              <a:avLst/>
              <a:gdLst>
                <a:gd name="connsiteX0" fmla="*/ 51335 w 64481"/>
                <a:gd name="connsiteY0" fmla="*/ 26017 h 26192"/>
                <a:gd name="connsiteX1" fmla="*/ 13046 w 64481"/>
                <a:gd name="connsiteY1" fmla="*/ 26017 h 26192"/>
                <a:gd name="connsiteX2" fmla="*/ -50 w 64481"/>
                <a:gd name="connsiteY2" fmla="*/ 12921 h 26192"/>
                <a:gd name="connsiteX3" fmla="*/ 13046 w 64481"/>
                <a:gd name="connsiteY3" fmla="*/ -175 h 26192"/>
                <a:gd name="connsiteX4" fmla="*/ 51335 w 64481"/>
                <a:gd name="connsiteY4" fmla="*/ -175 h 26192"/>
                <a:gd name="connsiteX5" fmla="*/ 64432 w 64481"/>
                <a:gd name="connsiteY5" fmla="*/ 12921 h 26192"/>
                <a:gd name="connsiteX6" fmla="*/ 51335 w 64481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81" h="26192">
                  <a:moveTo>
                    <a:pt x="51335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1335" y="-175"/>
                  </a:lnTo>
                  <a:cubicBezTo>
                    <a:pt x="58563" y="-175"/>
                    <a:pt x="64432" y="5693"/>
                    <a:pt x="64432" y="12921"/>
                  </a:cubicBezTo>
                  <a:cubicBezTo>
                    <a:pt x="64432" y="20149"/>
                    <a:pt x="58563" y="26017"/>
                    <a:pt x="51335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3951A4E9-39A8-AA6B-D5E9-D46510A6CCCA}"/>
                </a:ext>
              </a:extLst>
            </p:cNvPr>
            <p:cNvSpPr/>
            <p:nvPr/>
          </p:nvSpPr>
          <p:spPr>
            <a:xfrm>
              <a:off x="9965458" y="4444591"/>
              <a:ext cx="64481" cy="26192"/>
            </a:xfrm>
            <a:custGeom>
              <a:avLst/>
              <a:gdLst>
                <a:gd name="connsiteX0" fmla="*/ 51335 w 64481"/>
                <a:gd name="connsiteY0" fmla="*/ 26017 h 26192"/>
                <a:gd name="connsiteX1" fmla="*/ 13046 w 64481"/>
                <a:gd name="connsiteY1" fmla="*/ 26017 h 26192"/>
                <a:gd name="connsiteX2" fmla="*/ -50 w 64481"/>
                <a:gd name="connsiteY2" fmla="*/ 12921 h 26192"/>
                <a:gd name="connsiteX3" fmla="*/ 13046 w 64481"/>
                <a:gd name="connsiteY3" fmla="*/ -175 h 26192"/>
                <a:gd name="connsiteX4" fmla="*/ 51335 w 64481"/>
                <a:gd name="connsiteY4" fmla="*/ -175 h 26192"/>
                <a:gd name="connsiteX5" fmla="*/ 64432 w 64481"/>
                <a:gd name="connsiteY5" fmla="*/ 12921 h 26192"/>
                <a:gd name="connsiteX6" fmla="*/ 51335 w 64481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81" h="26192">
                  <a:moveTo>
                    <a:pt x="51335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1335" y="-175"/>
                  </a:lnTo>
                  <a:cubicBezTo>
                    <a:pt x="58563" y="-175"/>
                    <a:pt x="64432" y="5693"/>
                    <a:pt x="64432" y="12921"/>
                  </a:cubicBezTo>
                  <a:cubicBezTo>
                    <a:pt x="64432" y="20149"/>
                    <a:pt x="58563" y="26017"/>
                    <a:pt x="51335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09CE432E-FDE6-A9CC-F040-A7AF50B4B6DD}"/>
                </a:ext>
              </a:extLst>
            </p:cNvPr>
            <p:cNvSpPr/>
            <p:nvPr/>
          </p:nvSpPr>
          <p:spPr>
            <a:xfrm>
              <a:off x="10267871" y="4444591"/>
              <a:ext cx="64481" cy="26192"/>
            </a:xfrm>
            <a:custGeom>
              <a:avLst/>
              <a:gdLst>
                <a:gd name="connsiteX0" fmla="*/ 51335 w 64481"/>
                <a:gd name="connsiteY0" fmla="*/ 26017 h 26192"/>
                <a:gd name="connsiteX1" fmla="*/ 13046 w 64481"/>
                <a:gd name="connsiteY1" fmla="*/ 26017 h 26192"/>
                <a:gd name="connsiteX2" fmla="*/ -50 w 64481"/>
                <a:gd name="connsiteY2" fmla="*/ 12921 h 26192"/>
                <a:gd name="connsiteX3" fmla="*/ 13046 w 64481"/>
                <a:gd name="connsiteY3" fmla="*/ -175 h 26192"/>
                <a:gd name="connsiteX4" fmla="*/ 51335 w 64481"/>
                <a:gd name="connsiteY4" fmla="*/ -175 h 26192"/>
                <a:gd name="connsiteX5" fmla="*/ 64432 w 64481"/>
                <a:gd name="connsiteY5" fmla="*/ 12921 h 26192"/>
                <a:gd name="connsiteX6" fmla="*/ 51335 w 64481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81" h="26192">
                  <a:moveTo>
                    <a:pt x="51335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1335" y="-175"/>
                  </a:lnTo>
                  <a:cubicBezTo>
                    <a:pt x="58563" y="-175"/>
                    <a:pt x="64432" y="5693"/>
                    <a:pt x="64432" y="12921"/>
                  </a:cubicBezTo>
                  <a:cubicBezTo>
                    <a:pt x="64432" y="20149"/>
                    <a:pt x="58563" y="26017"/>
                    <a:pt x="51335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BE11C5FC-64EB-5CD3-EF10-09DC29A53966}"/>
                </a:ext>
              </a:extLst>
            </p:cNvPr>
            <p:cNvSpPr/>
            <p:nvPr/>
          </p:nvSpPr>
          <p:spPr>
            <a:xfrm>
              <a:off x="10406931" y="4445575"/>
              <a:ext cx="64481" cy="25208"/>
            </a:xfrm>
            <a:custGeom>
              <a:avLst/>
              <a:gdLst>
                <a:gd name="connsiteX0" fmla="*/ 51335 w 64481"/>
                <a:gd name="connsiteY0" fmla="*/ 25034 h 25208"/>
                <a:gd name="connsiteX1" fmla="*/ 13046 w 64481"/>
                <a:gd name="connsiteY1" fmla="*/ 25034 h 25208"/>
                <a:gd name="connsiteX2" fmla="*/ -50 w 64481"/>
                <a:gd name="connsiteY2" fmla="*/ 11937 h 25208"/>
                <a:gd name="connsiteX3" fmla="*/ 12826 w 64481"/>
                <a:gd name="connsiteY3" fmla="*/ -169 h 25208"/>
                <a:gd name="connsiteX4" fmla="*/ 13046 w 64481"/>
                <a:gd name="connsiteY4" fmla="*/ -159 h 25208"/>
                <a:gd name="connsiteX5" fmla="*/ 51335 w 64481"/>
                <a:gd name="connsiteY5" fmla="*/ -159 h 25208"/>
                <a:gd name="connsiteX6" fmla="*/ 64432 w 64481"/>
                <a:gd name="connsiteY6" fmla="*/ 12937 h 25208"/>
                <a:gd name="connsiteX7" fmla="*/ 51335 w 64481"/>
                <a:gd name="connsiteY7" fmla="*/ 25034 h 2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81" h="25208">
                  <a:moveTo>
                    <a:pt x="51335" y="25034"/>
                  </a:moveTo>
                  <a:lnTo>
                    <a:pt x="13046" y="25034"/>
                  </a:lnTo>
                  <a:cubicBezTo>
                    <a:pt x="5858" y="24924"/>
                    <a:pt x="60" y="19125"/>
                    <a:pt x="-50" y="11937"/>
                  </a:cubicBezTo>
                  <a:cubicBezTo>
                    <a:pt x="160" y="5039"/>
                    <a:pt x="5928" y="-379"/>
                    <a:pt x="12826" y="-169"/>
                  </a:cubicBezTo>
                  <a:cubicBezTo>
                    <a:pt x="12896" y="-169"/>
                    <a:pt x="12976" y="-159"/>
                    <a:pt x="13046" y="-159"/>
                  </a:cubicBezTo>
                  <a:lnTo>
                    <a:pt x="51335" y="-159"/>
                  </a:lnTo>
                  <a:cubicBezTo>
                    <a:pt x="58523" y="-49"/>
                    <a:pt x="64321" y="5749"/>
                    <a:pt x="64432" y="12937"/>
                  </a:cubicBezTo>
                  <a:cubicBezTo>
                    <a:pt x="63912" y="19775"/>
                    <a:pt x="58193" y="25054"/>
                    <a:pt x="51335" y="250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484" name="Graphic 253">
            <a:extLst>
              <a:ext uri="{FF2B5EF4-FFF2-40B4-BE49-F238E27FC236}">
                <a16:creationId xmlns:a16="http://schemas.microsoft.com/office/drawing/2014/main" id="{1F4519D1-78AD-1084-7438-B10E420DF8CF}"/>
              </a:ext>
            </a:extLst>
          </p:cNvPr>
          <p:cNvGrpSpPr/>
          <p:nvPr/>
        </p:nvGrpSpPr>
        <p:grpSpPr>
          <a:xfrm>
            <a:off x="8646128" y="4054504"/>
            <a:ext cx="604899" cy="567436"/>
            <a:chOff x="8646128" y="4054504"/>
            <a:chExt cx="604899" cy="567436"/>
          </a:xfrm>
        </p:grpSpPr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2CC15000-B39F-7CB7-666A-053E350D3FFD}"/>
                </a:ext>
              </a:extLst>
            </p:cNvPr>
            <p:cNvSpPr/>
            <p:nvPr/>
          </p:nvSpPr>
          <p:spPr>
            <a:xfrm>
              <a:off x="8671331" y="4067700"/>
              <a:ext cx="50385" cy="50385"/>
            </a:xfrm>
            <a:custGeom>
              <a:avLst/>
              <a:gdLst>
                <a:gd name="connsiteX0" fmla="*/ 50385 w 50385"/>
                <a:gd name="connsiteY0" fmla="*/ 25193 h 50385"/>
                <a:gd name="connsiteX1" fmla="*/ 25193 w 50385"/>
                <a:gd name="connsiteY1" fmla="*/ 50385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5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5" y="25193"/>
                  </a:moveTo>
                  <a:cubicBezTo>
                    <a:pt x="50385" y="39106"/>
                    <a:pt x="39106" y="50385"/>
                    <a:pt x="25193" y="50385"/>
                  </a:cubicBezTo>
                  <a:cubicBezTo>
                    <a:pt x="11279" y="50385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5" y="11279"/>
                    <a:pt x="50385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B0CE615E-CF20-99B0-8F72-9EA402293E0E}"/>
                </a:ext>
              </a:extLst>
            </p:cNvPr>
            <p:cNvSpPr/>
            <p:nvPr/>
          </p:nvSpPr>
          <p:spPr>
            <a:xfrm>
              <a:off x="9087611" y="4546462"/>
              <a:ext cx="50385" cy="50385"/>
            </a:xfrm>
            <a:custGeom>
              <a:avLst/>
              <a:gdLst>
                <a:gd name="connsiteX0" fmla="*/ 50386 w 50385"/>
                <a:gd name="connsiteY0" fmla="*/ 25193 h 50385"/>
                <a:gd name="connsiteX1" fmla="*/ 25193 w 50385"/>
                <a:gd name="connsiteY1" fmla="*/ 50386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6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6" y="25193"/>
                  </a:moveTo>
                  <a:cubicBezTo>
                    <a:pt x="50386" y="39106"/>
                    <a:pt x="39106" y="50386"/>
                    <a:pt x="25193" y="50386"/>
                  </a:cubicBezTo>
                  <a:cubicBezTo>
                    <a:pt x="11279" y="50386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6" y="11279"/>
                    <a:pt x="50386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4BC5C0F9-159D-D92B-47D6-B1C9D7F6FB2B}"/>
                </a:ext>
              </a:extLst>
            </p:cNvPr>
            <p:cNvSpPr/>
            <p:nvPr/>
          </p:nvSpPr>
          <p:spPr>
            <a:xfrm>
              <a:off x="8721716" y="4534265"/>
              <a:ext cx="62582" cy="62582"/>
            </a:xfrm>
            <a:custGeom>
              <a:avLst/>
              <a:gdLst>
                <a:gd name="connsiteX0" fmla="*/ 31141 w 62582"/>
                <a:gd name="connsiteY0" fmla="*/ -175 h 62582"/>
                <a:gd name="connsiteX1" fmla="*/ 62532 w 62582"/>
                <a:gd name="connsiteY1" fmla="*/ 31016 h 62582"/>
                <a:gd name="connsiteX2" fmla="*/ 31341 w 62582"/>
                <a:gd name="connsiteY2" fmla="*/ 62407 h 62582"/>
                <a:gd name="connsiteX3" fmla="*/ -50 w 62582"/>
                <a:gd name="connsiteY3" fmla="*/ 31216 h 62582"/>
                <a:gd name="connsiteX4" fmla="*/ -50 w 62582"/>
                <a:gd name="connsiteY4" fmla="*/ 31116 h 62582"/>
                <a:gd name="connsiteX5" fmla="*/ 31141 w 62582"/>
                <a:gd name="connsiteY5" fmla="*/ -175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582" h="62582">
                  <a:moveTo>
                    <a:pt x="31141" y="-175"/>
                  </a:moveTo>
                  <a:cubicBezTo>
                    <a:pt x="48426" y="-235"/>
                    <a:pt x="62472" y="13731"/>
                    <a:pt x="62532" y="31016"/>
                  </a:cubicBezTo>
                  <a:cubicBezTo>
                    <a:pt x="62592" y="48301"/>
                    <a:pt x="48626" y="62347"/>
                    <a:pt x="31341" y="62407"/>
                  </a:cubicBezTo>
                  <a:cubicBezTo>
                    <a:pt x="14056" y="62467"/>
                    <a:pt x="10" y="48501"/>
                    <a:pt x="-50" y="31216"/>
                  </a:cubicBezTo>
                  <a:cubicBezTo>
                    <a:pt x="-50" y="31186"/>
                    <a:pt x="-50" y="31146"/>
                    <a:pt x="-50" y="31116"/>
                  </a:cubicBezTo>
                  <a:cubicBezTo>
                    <a:pt x="-50" y="13871"/>
                    <a:pt x="13896" y="-115"/>
                    <a:pt x="31141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7BAB98FC-5102-3B05-8004-74F16A37F7D2}"/>
                </a:ext>
              </a:extLst>
            </p:cNvPr>
            <p:cNvSpPr/>
            <p:nvPr/>
          </p:nvSpPr>
          <p:spPr>
            <a:xfrm>
              <a:off x="9038936" y="4345253"/>
              <a:ext cx="108333" cy="70810"/>
            </a:xfrm>
            <a:custGeom>
              <a:avLst/>
              <a:gdLst>
                <a:gd name="connsiteX0" fmla="*/ 239 w 108333"/>
                <a:gd name="connsiteY0" fmla="*/ 25584 h 70810"/>
                <a:gd name="connsiteX1" fmla="*/ 59622 w 108333"/>
                <a:gd name="connsiteY1" fmla="*/ 1391 h 70810"/>
                <a:gd name="connsiteX2" fmla="*/ 83815 w 108333"/>
                <a:gd name="connsiteY2" fmla="*/ 9489 h 70810"/>
                <a:gd name="connsiteX3" fmla="*/ 108008 w 108333"/>
                <a:gd name="connsiteY3" fmla="*/ 44679 h 70810"/>
                <a:gd name="connsiteX4" fmla="*/ 72818 w 108333"/>
                <a:gd name="connsiteY4" fmla="*/ 69971 h 70810"/>
                <a:gd name="connsiteX5" fmla="*/ 48625 w 108333"/>
                <a:gd name="connsiteY5" fmla="*/ 68872 h 70810"/>
                <a:gd name="connsiteX6" fmla="*/ 239 w 108333"/>
                <a:gd name="connsiteY6" fmla="*/ 25584 h 70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33" h="70810">
                  <a:moveTo>
                    <a:pt x="239" y="25584"/>
                  </a:moveTo>
                  <a:cubicBezTo>
                    <a:pt x="3238" y="6390"/>
                    <a:pt x="30230" y="-4407"/>
                    <a:pt x="59622" y="1391"/>
                  </a:cubicBezTo>
                  <a:cubicBezTo>
                    <a:pt x="68170" y="2351"/>
                    <a:pt x="76417" y="5110"/>
                    <a:pt x="83815" y="9489"/>
                  </a:cubicBezTo>
                  <a:cubicBezTo>
                    <a:pt x="100010" y="17486"/>
                    <a:pt x="110107" y="31582"/>
                    <a:pt x="108008" y="44679"/>
                  </a:cubicBezTo>
                  <a:cubicBezTo>
                    <a:pt x="105909" y="57775"/>
                    <a:pt x="91913" y="67872"/>
                    <a:pt x="72818" y="69971"/>
                  </a:cubicBezTo>
                  <a:cubicBezTo>
                    <a:pt x="64761" y="71141"/>
                    <a:pt x="56543" y="70761"/>
                    <a:pt x="48625" y="68872"/>
                  </a:cubicBezTo>
                  <a:cubicBezTo>
                    <a:pt x="19334" y="62873"/>
                    <a:pt x="-2860" y="44179"/>
                    <a:pt x="239" y="25584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82A25578-638A-37F7-8E7C-09E876B4F48A}"/>
                </a:ext>
              </a:extLst>
            </p:cNvPr>
            <p:cNvSpPr/>
            <p:nvPr/>
          </p:nvSpPr>
          <p:spPr>
            <a:xfrm>
              <a:off x="9058216" y="4193481"/>
              <a:ext cx="80882" cy="99774"/>
            </a:xfrm>
            <a:custGeom>
              <a:avLst/>
              <a:gdLst>
                <a:gd name="connsiteX0" fmla="*/ 63535 w 80882"/>
                <a:gd name="connsiteY0" fmla="*/ 76585 h 99774"/>
                <a:gd name="connsiteX1" fmla="*/ 12149 w 80882"/>
                <a:gd name="connsiteY1" fmla="*/ 96580 h 99774"/>
                <a:gd name="connsiteX2" fmla="*/ 11150 w 80882"/>
                <a:gd name="connsiteY2" fmla="*/ 32098 h 99774"/>
                <a:gd name="connsiteX3" fmla="*/ 42441 w 80882"/>
                <a:gd name="connsiteY3" fmla="*/ 2907 h 99774"/>
                <a:gd name="connsiteX4" fmla="*/ 68633 w 80882"/>
                <a:gd name="connsiteY4" fmla="*/ 2907 h 99774"/>
                <a:gd name="connsiteX5" fmla="*/ 69633 w 80882"/>
                <a:gd name="connsiteY5" fmla="*/ 67388 h 9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882" h="99774">
                  <a:moveTo>
                    <a:pt x="63535" y="76585"/>
                  </a:moveTo>
                  <a:cubicBezTo>
                    <a:pt x="47439" y="95680"/>
                    <a:pt x="26245" y="104777"/>
                    <a:pt x="12149" y="96580"/>
                  </a:cubicBezTo>
                  <a:cubicBezTo>
                    <a:pt x="-3946" y="86582"/>
                    <a:pt x="-3946" y="57291"/>
                    <a:pt x="11150" y="32098"/>
                  </a:cubicBezTo>
                  <a:cubicBezTo>
                    <a:pt x="18618" y="19612"/>
                    <a:pt x="29464" y="9495"/>
                    <a:pt x="42441" y="2907"/>
                  </a:cubicBezTo>
                  <a:cubicBezTo>
                    <a:pt x="50688" y="-1202"/>
                    <a:pt x="60386" y="-1202"/>
                    <a:pt x="68633" y="2907"/>
                  </a:cubicBezTo>
                  <a:cubicBezTo>
                    <a:pt x="84729" y="12904"/>
                    <a:pt x="84729" y="41195"/>
                    <a:pt x="69633" y="67388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20B5F3E2-B4C5-8D26-015C-BF79C8538DD5}"/>
                </a:ext>
              </a:extLst>
            </p:cNvPr>
            <p:cNvSpPr/>
            <p:nvPr/>
          </p:nvSpPr>
          <p:spPr>
            <a:xfrm>
              <a:off x="8984341" y="4155275"/>
              <a:ext cx="140563" cy="328605"/>
            </a:xfrm>
            <a:custGeom>
              <a:avLst/>
              <a:gdLst>
                <a:gd name="connsiteX0" fmla="*/ 103220 w 140563"/>
                <a:gd name="connsiteY0" fmla="*/ 257851 h 328605"/>
                <a:gd name="connsiteX1" fmla="*/ 127413 w 140563"/>
                <a:gd name="connsiteY1" fmla="*/ 258850 h 328605"/>
                <a:gd name="connsiteX2" fmla="*/ 76928 w 140563"/>
                <a:gd name="connsiteY2" fmla="*/ 327430 h 328605"/>
                <a:gd name="connsiteX3" fmla="*/ 76928 w 140563"/>
                <a:gd name="connsiteY3" fmla="*/ 327430 h 328605"/>
                <a:gd name="connsiteX4" fmla="*/ 71929 w 140563"/>
                <a:gd name="connsiteY4" fmla="*/ 328430 h 328605"/>
                <a:gd name="connsiteX5" fmla="*/ 69930 w 140563"/>
                <a:gd name="connsiteY5" fmla="*/ 328430 h 328605"/>
                <a:gd name="connsiteX6" fmla="*/ -50 w 140563"/>
                <a:gd name="connsiteY6" fmla="*/ 164178 h 328605"/>
                <a:gd name="connsiteX7" fmla="*/ 69930 w 140563"/>
                <a:gd name="connsiteY7" fmla="*/ -175 h 328605"/>
                <a:gd name="connsiteX8" fmla="*/ 76928 w 140563"/>
                <a:gd name="connsiteY8" fmla="*/ -175 h 328605"/>
                <a:gd name="connsiteX9" fmla="*/ 116316 w 140563"/>
                <a:gd name="connsiteY9" fmla="*/ 39813 h 328605"/>
                <a:gd name="connsiteX10" fmla="*/ 85025 w 140563"/>
                <a:gd name="connsiteY10" fmla="*/ 69005 h 328605"/>
                <a:gd name="connsiteX11" fmla="*/ 86025 w 140563"/>
                <a:gd name="connsiteY11" fmla="*/ 133486 h 328605"/>
                <a:gd name="connsiteX12" fmla="*/ 137410 w 140563"/>
                <a:gd name="connsiteY12" fmla="*/ 113492 h 328605"/>
                <a:gd name="connsiteX13" fmla="*/ 140509 w 140563"/>
                <a:gd name="connsiteY13" fmla="*/ 162878 h 328605"/>
                <a:gd name="connsiteX14" fmla="*/ 138410 w 140563"/>
                <a:gd name="connsiteY14" fmla="*/ 197068 h 328605"/>
                <a:gd name="connsiteX15" fmla="*/ 114217 w 140563"/>
                <a:gd name="connsiteY15" fmla="*/ 189070 h 328605"/>
                <a:gd name="connsiteX16" fmla="*/ 54834 w 140563"/>
                <a:gd name="connsiteY16" fmla="*/ 213264 h 328605"/>
                <a:gd name="connsiteX17" fmla="*/ 103220 w 140563"/>
                <a:gd name="connsiteY17" fmla="*/ 257851 h 32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563" h="328605">
                  <a:moveTo>
                    <a:pt x="103220" y="257851"/>
                  </a:moveTo>
                  <a:cubicBezTo>
                    <a:pt x="111208" y="259210"/>
                    <a:pt x="119335" y="259550"/>
                    <a:pt x="127413" y="258850"/>
                  </a:cubicBezTo>
                  <a:cubicBezTo>
                    <a:pt x="116316" y="297239"/>
                    <a:pt x="98122" y="323432"/>
                    <a:pt x="76928" y="327430"/>
                  </a:cubicBezTo>
                  <a:lnTo>
                    <a:pt x="76928" y="327430"/>
                  </a:lnTo>
                  <a:cubicBezTo>
                    <a:pt x="74928" y="327430"/>
                    <a:pt x="73929" y="328430"/>
                    <a:pt x="71929" y="328430"/>
                  </a:cubicBezTo>
                  <a:lnTo>
                    <a:pt x="69930" y="328430"/>
                  </a:lnTo>
                  <a:cubicBezTo>
                    <a:pt x="31641" y="328430"/>
                    <a:pt x="-50" y="254852"/>
                    <a:pt x="-50" y="164178"/>
                  </a:cubicBezTo>
                  <a:cubicBezTo>
                    <a:pt x="-50" y="73504"/>
                    <a:pt x="31241" y="-175"/>
                    <a:pt x="69930" y="-175"/>
                  </a:cubicBezTo>
                  <a:lnTo>
                    <a:pt x="76928" y="-175"/>
                  </a:lnTo>
                  <a:cubicBezTo>
                    <a:pt x="92123" y="2924"/>
                    <a:pt x="105220" y="18020"/>
                    <a:pt x="116316" y="39813"/>
                  </a:cubicBezTo>
                  <a:cubicBezTo>
                    <a:pt x="103150" y="46122"/>
                    <a:pt x="92233" y="56309"/>
                    <a:pt x="85025" y="69005"/>
                  </a:cubicBezTo>
                  <a:cubicBezTo>
                    <a:pt x="68930" y="95198"/>
                    <a:pt x="69930" y="123390"/>
                    <a:pt x="86025" y="133486"/>
                  </a:cubicBezTo>
                  <a:cubicBezTo>
                    <a:pt x="100121" y="142584"/>
                    <a:pt x="121315" y="133486"/>
                    <a:pt x="137410" y="113492"/>
                  </a:cubicBezTo>
                  <a:cubicBezTo>
                    <a:pt x="139550" y="129867"/>
                    <a:pt x="140589" y="146363"/>
                    <a:pt x="140509" y="162878"/>
                  </a:cubicBezTo>
                  <a:cubicBezTo>
                    <a:pt x="140390" y="174305"/>
                    <a:pt x="139690" y="185711"/>
                    <a:pt x="138410" y="197068"/>
                  </a:cubicBezTo>
                  <a:cubicBezTo>
                    <a:pt x="130792" y="193199"/>
                    <a:pt x="122635" y="190510"/>
                    <a:pt x="114217" y="189070"/>
                  </a:cubicBezTo>
                  <a:cubicBezTo>
                    <a:pt x="84226" y="183972"/>
                    <a:pt x="57833" y="195069"/>
                    <a:pt x="54834" y="213264"/>
                  </a:cubicBezTo>
                  <a:cubicBezTo>
                    <a:pt x="51735" y="234157"/>
                    <a:pt x="73929" y="252852"/>
                    <a:pt x="103220" y="25785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42415A7A-AA17-BE70-43A5-9B6746B85B8F}"/>
                </a:ext>
              </a:extLst>
            </p:cNvPr>
            <p:cNvSpPr/>
            <p:nvPr/>
          </p:nvSpPr>
          <p:spPr>
            <a:xfrm>
              <a:off x="8936754" y="4155275"/>
              <a:ext cx="119965" cy="328605"/>
            </a:xfrm>
            <a:custGeom>
              <a:avLst/>
              <a:gdLst>
                <a:gd name="connsiteX0" fmla="*/ 49936 w 119965"/>
                <a:gd name="connsiteY0" fmla="*/ 164178 h 328605"/>
                <a:gd name="connsiteX1" fmla="*/ 119915 w 119965"/>
                <a:gd name="connsiteY1" fmla="*/ 328430 h 328605"/>
                <a:gd name="connsiteX2" fmla="*/ 69930 w 119965"/>
                <a:gd name="connsiteY2" fmla="*/ 328430 h 328605"/>
                <a:gd name="connsiteX3" fmla="*/ 69930 w 119965"/>
                <a:gd name="connsiteY3" fmla="*/ 315334 h 328605"/>
                <a:gd name="connsiteX4" fmla="*/ -50 w 119965"/>
                <a:gd name="connsiteY4" fmla="*/ 164178 h 328605"/>
                <a:gd name="connsiteX5" fmla="*/ 69930 w 119965"/>
                <a:gd name="connsiteY5" fmla="*/ 12921 h 328605"/>
                <a:gd name="connsiteX6" fmla="*/ 69930 w 119965"/>
                <a:gd name="connsiteY6" fmla="*/ -175 h 328605"/>
                <a:gd name="connsiteX7" fmla="*/ 119915 w 119965"/>
                <a:gd name="connsiteY7" fmla="*/ -175 h 328605"/>
                <a:gd name="connsiteX8" fmla="*/ 49936 w 119965"/>
                <a:gd name="connsiteY8" fmla="*/ 164178 h 32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965" h="328605">
                  <a:moveTo>
                    <a:pt x="49936" y="164178"/>
                  </a:moveTo>
                  <a:cubicBezTo>
                    <a:pt x="49936" y="254852"/>
                    <a:pt x="81227" y="328430"/>
                    <a:pt x="119915" y="328430"/>
                  </a:cubicBezTo>
                  <a:lnTo>
                    <a:pt x="69930" y="328430"/>
                  </a:lnTo>
                  <a:lnTo>
                    <a:pt x="69930" y="315334"/>
                  </a:lnTo>
                  <a:cubicBezTo>
                    <a:pt x="31641" y="315334"/>
                    <a:pt x="-50" y="247853"/>
                    <a:pt x="-50" y="164178"/>
                  </a:cubicBezTo>
                  <a:cubicBezTo>
                    <a:pt x="-50" y="80502"/>
                    <a:pt x="31241" y="12921"/>
                    <a:pt x="69930" y="12921"/>
                  </a:cubicBezTo>
                  <a:lnTo>
                    <a:pt x="69930" y="-175"/>
                  </a:lnTo>
                  <a:lnTo>
                    <a:pt x="119915" y="-175"/>
                  </a:lnTo>
                  <a:cubicBezTo>
                    <a:pt x="80227" y="825"/>
                    <a:pt x="49936" y="73404"/>
                    <a:pt x="49936" y="164178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DD3D4F78-F539-8ACA-7495-9F44D185E334}"/>
                </a:ext>
              </a:extLst>
            </p:cNvPr>
            <p:cNvSpPr/>
            <p:nvPr/>
          </p:nvSpPr>
          <p:spPr>
            <a:xfrm>
              <a:off x="8659234" y="4156274"/>
              <a:ext cx="346700" cy="328905"/>
            </a:xfrm>
            <a:custGeom>
              <a:avLst/>
              <a:gdLst>
                <a:gd name="connsiteX0" fmla="*/ 106719 w 346700"/>
                <a:gd name="connsiteY0" fmla="*/ 327430 h 328905"/>
                <a:gd name="connsiteX1" fmla="*/ -50 w 346700"/>
                <a:gd name="connsiteY1" fmla="*/ 163178 h 328905"/>
                <a:gd name="connsiteX2" fmla="*/ 106719 w 346700"/>
                <a:gd name="connsiteY2" fmla="*/ -175 h 328905"/>
                <a:gd name="connsiteX3" fmla="*/ 346650 w 346700"/>
                <a:gd name="connsiteY3" fmla="*/ -175 h 328905"/>
                <a:gd name="connsiteX4" fmla="*/ 346650 w 346700"/>
                <a:gd name="connsiteY4" fmla="*/ 13221 h 328905"/>
                <a:gd name="connsiteX5" fmla="*/ 276670 w 346700"/>
                <a:gd name="connsiteY5" fmla="*/ 164478 h 328905"/>
                <a:gd name="connsiteX6" fmla="*/ 346650 w 346700"/>
                <a:gd name="connsiteY6" fmla="*/ 315634 h 328905"/>
                <a:gd name="connsiteX7" fmla="*/ 346650 w 346700"/>
                <a:gd name="connsiteY7" fmla="*/ 328730 h 328905"/>
                <a:gd name="connsiteX8" fmla="*/ 106719 w 346700"/>
                <a:gd name="connsiteY8" fmla="*/ 328730 h 32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700" h="328905">
                  <a:moveTo>
                    <a:pt x="106719" y="327430"/>
                  </a:moveTo>
                  <a:cubicBezTo>
                    <a:pt x="46737" y="327430"/>
                    <a:pt x="-50" y="253852"/>
                    <a:pt x="-50" y="163178"/>
                  </a:cubicBezTo>
                  <a:cubicBezTo>
                    <a:pt x="-50" y="72504"/>
                    <a:pt x="47236" y="-175"/>
                    <a:pt x="106719" y="-175"/>
                  </a:cubicBezTo>
                  <a:lnTo>
                    <a:pt x="346650" y="-175"/>
                  </a:lnTo>
                  <a:lnTo>
                    <a:pt x="346650" y="13221"/>
                  </a:lnTo>
                  <a:cubicBezTo>
                    <a:pt x="308361" y="13221"/>
                    <a:pt x="276670" y="80802"/>
                    <a:pt x="276670" y="164478"/>
                  </a:cubicBezTo>
                  <a:cubicBezTo>
                    <a:pt x="276670" y="248153"/>
                    <a:pt x="307961" y="315634"/>
                    <a:pt x="346650" y="315634"/>
                  </a:cubicBezTo>
                  <a:lnTo>
                    <a:pt x="346650" y="328730"/>
                  </a:lnTo>
                  <a:lnTo>
                    <a:pt x="106719" y="32873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C9135AD7-6B9B-E0AE-27EF-7085F76934AB}"/>
                </a:ext>
              </a:extLst>
            </p:cNvPr>
            <p:cNvSpPr/>
            <p:nvPr/>
          </p:nvSpPr>
          <p:spPr>
            <a:xfrm>
              <a:off x="9043224" y="4469340"/>
              <a:ext cx="32190" cy="26636"/>
            </a:xfrm>
            <a:custGeom>
              <a:avLst/>
              <a:gdLst>
                <a:gd name="connsiteX0" fmla="*/ 19145 w 32190"/>
                <a:gd name="connsiteY0" fmla="*/ 26462 h 26636"/>
                <a:gd name="connsiteX1" fmla="*/ 13046 w 32190"/>
                <a:gd name="connsiteY1" fmla="*/ 26462 h 26636"/>
                <a:gd name="connsiteX2" fmla="*/ -50 w 32190"/>
                <a:gd name="connsiteY2" fmla="*/ 13365 h 26636"/>
                <a:gd name="connsiteX3" fmla="*/ 13046 w 32190"/>
                <a:gd name="connsiteY3" fmla="*/ 269 h 26636"/>
                <a:gd name="connsiteX4" fmla="*/ 17045 w 32190"/>
                <a:gd name="connsiteY4" fmla="*/ 269 h 26636"/>
                <a:gd name="connsiteX5" fmla="*/ 27042 w 32190"/>
                <a:gd name="connsiteY5" fmla="*/ 3268 h 26636"/>
                <a:gd name="connsiteX6" fmla="*/ 32141 w 32190"/>
                <a:gd name="connsiteY6" fmla="*/ 13265 h 26636"/>
                <a:gd name="connsiteX7" fmla="*/ 32141 w 32190"/>
                <a:gd name="connsiteY7" fmla="*/ 14265 h 26636"/>
                <a:gd name="connsiteX8" fmla="*/ 19145 w 32190"/>
                <a:gd name="connsiteY8" fmla="*/ 26462 h 2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190" h="26636">
                  <a:moveTo>
                    <a:pt x="19145" y="26462"/>
                  </a:moveTo>
                  <a:lnTo>
                    <a:pt x="13046" y="26462"/>
                  </a:lnTo>
                  <a:cubicBezTo>
                    <a:pt x="5818" y="26462"/>
                    <a:pt x="-50" y="20593"/>
                    <a:pt x="-50" y="13365"/>
                  </a:cubicBezTo>
                  <a:cubicBezTo>
                    <a:pt x="-50" y="6137"/>
                    <a:pt x="5818" y="269"/>
                    <a:pt x="13046" y="269"/>
                  </a:cubicBezTo>
                  <a:lnTo>
                    <a:pt x="17045" y="269"/>
                  </a:lnTo>
                  <a:cubicBezTo>
                    <a:pt x="20674" y="-901"/>
                    <a:pt x="24653" y="289"/>
                    <a:pt x="27042" y="3268"/>
                  </a:cubicBezTo>
                  <a:cubicBezTo>
                    <a:pt x="30211" y="5617"/>
                    <a:pt x="32101" y="9316"/>
                    <a:pt x="32141" y="13265"/>
                  </a:cubicBezTo>
                  <a:lnTo>
                    <a:pt x="32141" y="14265"/>
                  </a:lnTo>
                  <a:cubicBezTo>
                    <a:pt x="30991" y="20763"/>
                    <a:pt x="25703" y="25722"/>
                    <a:pt x="19145" y="264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3D6F8ADA-DE30-2753-D82F-AA741CB7FE4E}"/>
                </a:ext>
              </a:extLst>
            </p:cNvPr>
            <p:cNvSpPr/>
            <p:nvPr/>
          </p:nvSpPr>
          <p:spPr>
            <a:xfrm>
              <a:off x="9040525" y="4143478"/>
              <a:ext cx="32190" cy="26192"/>
            </a:xfrm>
            <a:custGeom>
              <a:avLst/>
              <a:gdLst>
                <a:gd name="connsiteX0" fmla="*/ 20744 w 32190"/>
                <a:gd name="connsiteY0" fmla="*/ 26017 h 26192"/>
                <a:gd name="connsiteX1" fmla="*/ 13046 w 32190"/>
                <a:gd name="connsiteY1" fmla="*/ 26017 h 26192"/>
                <a:gd name="connsiteX2" fmla="*/ -50 w 32190"/>
                <a:gd name="connsiteY2" fmla="*/ 12921 h 26192"/>
                <a:gd name="connsiteX3" fmla="*/ 13046 w 32190"/>
                <a:gd name="connsiteY3" fmla="*/ -175 h 26192"/>
                <a:gd name="connsiteX4" fmla="*/ 19045 w 32190"/>
                <a:gd name="connsiteY4" fmla="*/ -175 h 26192"/>
                <a:gd name="connsiteX5" fmla="*/ 32141 w 32190"/>
                <a:gd name="connsiteY5" fmla="*/ 12921 h 26192"/>
                <a:gd name="connsiteX6" fmla="*/ 32141 w 32190"/>
                <a:gd name="connsiteY6" fmla="*/ 13921 h 26192"/>
                <a:gd name="connsiteX7" fmla="*/ 27142 w 32190"/>
                <a:gd name="connsiteY7" fmla="*/ 23918 h 26192"/>
                <a:gd name="connsiteX8" fmla="*/ 20744 w 32190"/>
                <a:gd name="connsiteY8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190" h="26192">
                  <a:moveTo>
                    <a:pt x="20744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19045" y="-175"/>
                  </a:lnTo>
                  <a:cubicBezTo>
                    <a:pt x="26232" y="-65"/>
                    <a:pt x="32031" y="5733"/>
                    <a:pt x="32141" y="12921"/>
                  </a:cubicBezTo>
                  <a:lnTo>
                    <a:pt x="32141" y="13921"/>
                  </a:lnTo>
                  <a:cubicBezTo>
                    <a:pt x="31951" y="17810"/>
                    <a:pt x="30131" y="21429"/>
                    <a:pt x="27142" y="23918"/>
                  </a:cubicBezTo>
                  <a:cubicBezTo>
                    <a:pt x="26842" y="24718"/>
                    <a:pt x="23843" y="26017"/>
                    <a:pt x="20744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428C71A6-AA11-E7AF-2567-D8DB46F112C3}"/>
                </a:ext>
              </a:extLst>
            </p:cNvPr>
            <p:cNvSpPr/>
            <p:nvPr/>
          </p:nvSpPr>
          <p:spPr>
            <a:xfrm>
              <a:off x="8646128" y="4143178"/>
              <a:ext cx="422888" cy="352798"/>
            </a:xfrm>
            <a:custGeom>
              <a:avLst/>
              <a:gdLst>
                <a:gd name="connsiteX0" fmla="*/ 409142 w 422888"/>
                <a:gd name="connsiteY0" fmla="*/ 352623 h 352798"/>
                <a:gd name="connsiteX1" fmla="*/ 119826 w 422888"/>
                <a:gd name="connsiteY1" fmla="*/ 352623 h 352798"/>
                <a:gd name="connsiteX2" fmla="*/ 33150 w 422888"/>
                <a:gd name="connsiteY2" fmla="*/ 299238 h 352798"/>
                <a:gd name="connsiteX3" fmla="*/ 33150 w 422888"/>
                <a:gd name="connsiteY3" fmla="*/ 53310 h 352798"/>
                <a:gd name="connsiteX4" fmla="*/ 119826 w 422888"/>
                <a:gd name="connsiteY4" fmla="*/ -175 h 352798"/>
                <a:gd name="connsiteX5" fmla="*/ 409742 w 422888"/>
                <a:gd name="connsiteY5" fmla="*/ -175 h 352798"/>
                <a:gd name="connsiteX6" fmla="*/ 422838 w 422888"/>
                <a:gd name="connsiteY6" fmla="*/ 12921 h 352798"/>
                <a:gd name="connsiteX7" fmla="*/ 409742 w 422888"/>
                <a:gd name="connsiteY7" fmla="*/ 26017 h 352798"/>
                <a:gd name="connsiteX8" fmla="*/ 119826 w 422888"/>
                <a:gd name="connsiteY8" fmla="*/ 26017 h 352798"/>
                <a:gd name="connsiteX9" fmla="*/ 54344 w 422888"/>
                <a:gd name="connsiteY9" fmla="*/ 68405 h 352798"/>
                <a:gd name="connsiteX10" fmla="*/ 54344 w 422888"/>
                <a:gd name="connsiteY10" fmla="*/ 286142 h 352798"/>
                <a:gd name="connsiteX11" fmla="*/ 119826 w 422888"/>
                <a:gd name="connsiteY11" fmla="*/ 328430 h 352798"/>
                <a:gd name="connsiteX12" fmla="*/ 409742 w 422888"/>
                <a:gd name="connsiteY12" fmla="*/ 328430 h 352798"/>
                <a:gd name="connsiteX13" fmla="*/ 422838 w 422888"/>
                <a:gd name="connsiteY13" fmla="*/ 341526 h 352798"/>
                <a:gd name="connsiteX14" fmla="*/ 409142 w 422888"/>
                <a:gd name="connsiteY14" fmla="*/ 352623 h 352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2888" h="352798">
                  <a:moveTo>
                    <a:pt x="409142" y="352623"/>
                  </a:moveTo>
                  <a:lnTo>
                    <a:pt x="119826" y="352623"/>
                  </a:lnTo>
                  <a:cubicBezTo>
                    <a:pt x="86635" y="352623"/>
                    <a:pt x="56344" y="333529"/>
                    <a:pt x="33150" y="299238"/>
                  </a:cubicBezTo>
                  <a:cubicBezTo>
                    <a:pt x="-11117" y="223240"/>
                    <a:pt x="-11117" y="129308"/>
                    <a:pt x="33150" y="53310"/>
                  </a:cubicBezTo>
                  <a:cubicBezTo>
                    <a:pt x="55344" y="19019"/>
                    <a:pt x="86635" y="-175"/>
                    <a:pt x="119826" y="-175"/>
                  </a:cubicBezTo>
                  <a:lnTo>
                    <a:pt x="409742" y="-175"/>
                  </a:lnTo>
                  <a:cubicBezTo>
                    <a:pt x="416970" y="-175"/>
                    <a:pt x="422838" y="5693"/>
                    <a:pt x="422838" y="12921"/>
                  </a:cubicBezTo>
                  <a:cubicBezTo>
                    <a:pt x="422838" y="20149"/>
                    <a:pt x="416970" y="26017"/>
                    <a:pt x="409742" y="26017"/>
                  </a:cubicBezTo>
                  <a:lnTo>
                    <a:pt x="119826" y="26017"/>
                  </a:lnTo>
                  <a:cubicBezTo>
                    <a:pt x="95632" y="26017"/>
                    <a:pt x="72439" y="41213"/>
                    <a:pt x="54344" y="68405"/>
                  </a:cubicBezTo>
                  <a:cubicBezTo>
                    <a:pt x="15426" y="135766"/>
                    <a:pt x="15426" y="218782"/>
                    <a:pt x="54344" y="286142"/>
                  </a:cubicBezTo>
                  <a:cubicBezTo>
                    <a:pt x="72439" y="313334"/>
                    <a:pt x="95632" y="328430"/>
                    <a:pt x="119826" y="328430"/>
                  </a:cubicBezTo>
                  <a:lnTo>
                    <a:pt x="409742" y="328430"/>
                  </a:lnTo>
                  <a:cubicBezTo>
                    <a:pt x="416930" y="328540"/>
                    <a:pt x="422728" y="334339"/>
                    <a:pt x="422838" y="341526"/>
                  </a:cubicBezTo>
                  <a:cubicBezTo>
                    <a:pt x="421109" y="347765"/>
                    <a:pt x="415610" y="352223"/>
                    <a:pt x="409142" y="35262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5D0BE956-1AA2-304B-CB83-8FECD7F1DDAA}"/>
                </a:ext>
              </a:extLst>
            </p:cNvPr>
            <p:cNvSpPr/>
            <p:nvPr/>
          </p:nvSpPr>
          <p:spPr>
            <a:xfrm>
              <a:off x="8923553" y="4157274"/>
              <a:ext cx="94878" cy="326605"/>
            </a:xfrm>
            <a:custGeom>
              <a:avLst/>
              <a:gdLst>
                <a:gd name="connsiteX0" fmla="*/ 81332 w 94878"/>
                <a:gd name="connsiteY0" fmla="*/ 326431 h 326605"/>
                <a:gd name="connsiteX1" fmla="*/ 20849 w 94878"/>
                <a:gd name="connsiteY1" fmla="*/ 275046 h 326605"/>
                <a:gd name="connsiteX2" fmla="*/ 55 w 94878"/>
                <a:gd name="connsiteY2" fmla="*/ 163178 h 326605"/>
                <a:gd name="connsiteX3" fmla="*/ 21249 w 94878"/>
                <a:gd name="connsiteY3" fmla="*/ 51310 h 326605"/>
                <a:gd name="connsiteX4" fmla="*/ 81732 w 94878"/>
                <a:gd name="connsiteY4" fmla="*/ -175 h 326605"/>
                <a:gd name="connsiteX5" fmla="*/ 93728 w 94878"/>
                <a:gd name="connsiteY5" fmla="*/ 14121 h 326605"/>
                <a:gd name="connsiteX6" fmla="*/ 81732 w 94878"/>
                <a:gd name="connsiteY6" fmla="*/ 26117 h 326605"/>
                <a:gd name="connsiteX7" fmla="*/ 25248 w 94878"/>
                <a:gd name="connsiteY7" fmla="*/ 165177 h 326605"/>
                <a:gd name="connsiteX8" fmla="*/ 81732 w 94878"/>
                <a:gd name="connsiteY8" fmla="*/ 304237 h 326605"/>
                <a:gd name="connsiteX9" fmla="*/ 94828 w 94878"/>
                <a:gd name="connsiteY9" fmla="*/ 317333 h 326605"/>
                <a:gd name="connsiteX10" fmla="*/ 81332 w 94878"/>
                <a:gd name="connsiteY10" fmla="*/ 326431 h 32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878" h="326605">
                  <a:moveTo>
                    <a:pt x="81332" y="326431"/>
                  </a:moveTo>
                  <a:cubicBezTo>
                    <a:pt x="57139" y="326431"/>
                    <a:pt x="35945" y="308336"/>
                    <a:pt x="20849" y="275046"/>
                  </a:cubicBezTo>
                  <a:cubicBezTo>
                    <a:pt x="6073" y="239646"/>
                    <a:pt x="-1014" y="201517"/>
                    <a:pt x="55" y="163178"/>
                  </a:cubicBezTo>
                  <a:cubicBezTo>
                    <a:pt x="-415" y="124849"/>
                    <a:pt x="6793" y="86810"/>
                    <a:pt x="21249" y="51310"/>
                  </a:cubicBezTo>
                  <a:cubicBezTo>
                    <a:pt x="36345" y="18019"/>
                    <a:pt x="57539" y="-175"/>
                    <a:pt x="81732" y="-175"/>
                  </a:cubicBezTo>
                  <a:cubicBezTo>
                    <a:pt x="88990" y="455"/>
                    <a:pt x="94368" y="6863"/>
                    <a:pt x="93728" y="14121"/>
                  </a:cubicBezTo>
                  <a:cubicBezTo>
                    <a:pt x="93179" y="20499"/>
                    <a:pt x="88110" y="25558"/>
                    <a:pt x="81732" y="26117"/>
                  </a:cubicBezTo>
                  <a:cubicBezTo>
                    <a:pt x="54540" y="26117"/>
                    <a:pt x="25248" y="82501"/>
                    <a:pt x="25248" y="165177"/>
                  </a:cubicBezTo>
                  <a:cubicBezTo>
                    <a:pt x="25248" y="247853"/>
                    <a:pt x="55239" y="304237"/>
                    <a:pt x="81732" y="304237"/>
                  </a:cubicBezTo>
                  <a:cubicBezTo>
                    <a:pt x="88900" y="304397"/>
                    <a:pt x="94668" y="310166"/>
                    <a:pt x="94828" y="317333"/>
                  </a:cubicBezTo>
                  <a:cubicBezTo>
                    <a:pt x="94428" y="324431"/>
                    <a:pt x="88330" y="326431"/>
                    <a:pt x="81332" y="32643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712BFA75-3522-21FF-24D5-E0891277DE5E}"/>
                </a:ext>
              </a:extLst>
            </p:cNvPr>
            <p:cNvSpPr/>
            <p:nvPr/>
          </p:nvSpPr>
          <p:spPr>
            <a:xfrm>
              <a:off x="9114760" y="4104190"/>
              <a:ext cx="74047" cy="104600"/>
            </a:xfrm>
            <a:custGeom>
              <a:avLst/>
              <a:gdLst>
                <a:gd name="connsiteX0" fmla="*/ 12090 w 74047"/>
                <a:gd name="connsiteY0" fmla="*/ 104394 h 104600"/>
                <a:gd name="connsiteX1" fmla="*/ 5991 w 74047"/>
                <a:gd name="connsiteY1" fmla="*/ 102394 h 104600"/>
                <a:gd name="connsiteX2" fmla="*/ 1573 w 74047"/>
                <a:gd name="connsiteY2" fmla="*/ 85869 h 104600"/>
                <a:gd name="connsiteX3" fmla="*/ 1993 w 74047"/>
                <a:gd name="connsiteY3" fmla="*/ 85199 h 104600"/>
                <a:gd name="connsiteX4" fmla="*/ 50379 w 74047"/>
                <a:gd name="connsiteY4" fmla="*/ 6622 h 104600"/>
                <a:gd name="connsiteX5" fmla="*/ 67204 w 74047"/>
                <a:gd name="connsiteY5" fmla="*/ 1204 h 104600"/>
                <a:gd name="connsiteX6" fmla="*/ 72612 w 74047"/>
                <a:gd name="connsiteY6" fmla="*/ 18029 h 104600"/>
                <a:gd name="connsiteX7" fmla="*/ 71572 w 74047"/>
                <a:gd name="connsiteY7" fmla="*/ 19718 h 104600"/>
                <a:gd name="connsiteX8" fmla="*/ 23186 w 74047"/>
                <a:gd name="connsiteY8" fmla="*/ 98295 h 104600"/>
                <a:gd name="connsiteX9" fmla="*/ 12090 w 74047"/>
                <a:gd name="connsiteY9" fmla="*/ 104394 h 104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047" h="104600">
                  <a:moveTo>
                    <a:pt x="12090" y="104394"/>
                  </a:moveTo>
                  <a:cubicBezTo>
                    <a:pt x="9930" y="104184"/>
                    <a:pt x="7851" y="103504"/>
                    <a:pt x="5991" y="102394"/>
                  </a:cubicBezTo>
                  <a:cubicBezTo>
                    <a:pt x="213" y="99045"/>
                    <a:pt x="-1766" y="91648"/>
                    <a:pt x="1573" y="85869"/>
                  </a:cubicBezTo>
                  <a:cubicBezTo>
                    <a:pt x="1713" y="85639"/>
                    <a:pt x="1843" y="85419"/>
                    <a:pt x="1993" y="85199"/>
                  </a:cubicBezTo>
                  <a:lnTo>
                    <a:pt x="50379" y="6622"/>
                  </a:lnTo>
                  <a:cubicBezTo>
                    <a:pt x="53528" y="484"/>
                    <a:pt x="61055" y="-1945"/>
                    <a:pt x="67204" y="1204"/>
                  </a:cubicBezTo>
                  <a:cubicBezTo>
                    <a:pt x="73342" y="4353"/>
                    <a:pt x="75771" y="11891"/>
                    <a:pt x="72612" y="18029"/>
                  </a:cubicBezTo>
                  <a:cubicBezTo>
                    <a:pt x="72312" y="18618"/>
                    <a:pt x="71962" y="19188"/>
                    <a:pt x="71572" y="19718"/>
                  </a:cubicBezTo>
                  <a:lnTo>
                    <a:pt x="23186" y="98295"/>
                  </a:lnTo>
                  <a:cubicBezTo>
                    <a:pt x="21017" y="102344"/>
                    <a:pt x="16668" y="104734"/>
                    <a:pt x="12090" y="10439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08BB082E-54B8-F280-9479-396A0CC90105}"/>
                </a:ext>
              </a:extLst>
            </p:cNvPr>
            <p:cNvSpPr/>
            <p:nvPr/>
          </p:nvSpPr>
          <p:spPr>
            <a:xfrm>
              <a:off x="9109240" y="4257520"/>
              <a:ext cx="28457" cy="109493"/>
            </a:xfrm>
            <a:custGeom>
              <a:avLst/>
              <a:gdLst>
                <a:gd name="connsiteX0" fmla="*/ 14311 w 28457"/>
                <a:gd name="connsiteY0" fmla="*/ 109318 h 109493"/>
                <a:gd name="connsiteX1" fmla="*/ 13211 w 28457"/>
                <a:gd name="connsiteY1" fmla="*/ 109318 h 109493"/>
                <a:gd name="connsiteX2" fmla="*/ 2184 w 28457"/>
                <a:gd name="connsiteY2" fmla="*/ 95323 h 109493"/>
                <a:gd name="connsiteX3" fmla="*/ 2214 w 28457"/>
                <a:gd name="connsiteY3" fmla="*/ 95123 h 109493"/>
                <a:gd name="connsiteX4" fmla="*/ 3214 w 28457"/>
                <a:gd name="connsiteY4" fmla="*/ 61932 h 109493"/>
                <a:gd name="connsiteX5" fmla="*/ 115 w 28457"/>
                <a:gd name="connsiteY5" fmla="*/ 14546 h 109493"/>
                <a:gd name="connsiteX6" fmla="*/ 10622 w 28457"/>
                <a:gd name="connsiteY6" fmla="*/ -10 h 109493"/>
                <a:gd name="connsiteX7" fmla="*/ 25188 w 28457"/>
                <a:gd name="connsiteY7" fmla="*/ 10497 h 109493"/>
                <a:gd name="connsiteX8" fmla="*/ 25308 w 28457"/>
                <a:gd name="connsiteY8" fmla="*/ 11547 h 109493"/>
                <a:gd name="connsiteX9" fmla="*/ 28407 w 28457"/>
                <a:gd name="connsiteY9" fmla="*/ 61532 h 109493"/>
                <a:gd name="connsiteX10" fmla="*/ 26307 w 28457"/>
                <a:gd name="connsiteY10" fmla="*/ 96822 h 109493"/>
                <a:gd name="connsiteX11" fmla="*/ 14311 w 28457"/>
                <a:gd name="connsiteY11" fmla="*/ 109318 h 10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57" h="109493">
                  <a:moveTo>
                    <a:pt x="14311" y="109318"/>
                  </a:moveTo>
                  <a:lnTo>
                    <a:pt x="13211" y="109318"/>
                  </a:lnTo>
                  <a:cubicBezTo>
                    <a:pt x="6303" y="108499"/>
                    <a:pt x="1364" y="102231"/>
                    <a:pt x="2184" y="95323"/>
                  </a:cubicBezTo>
                  <a:cubicBezTo>
                    <a:pt x="2194" y="95253"/>
                    <a:pt x="2204" y="95193"/>
                    <a:pt x="2214" y="95123"/>
                  </a:cubicBezTo>
                  <a:cubicBezTo>
                    <a:pt x="3214" y="84126"/>
                    <a:pt x="3214" y="73029"/>
                    <a:pt x="3214" y="61932"/>
                  </a:cubicBezTo>
                  <a:cubicBezTo>
                    <a:pt x="3264" y="46087"/>
                    <a:pt x="2224" y="30251"/>
                    <a:pt x="115" y="14546"/>
                  </a:cubicBezTo>
                  <a:cubicBezTo>
                    <a:pt x="-1005" y="7628"/>
                    <a:pt x="3704" y="1110"/>
                    <a:pt x="10622" y="-10"/>
                  </a:cubicBezTo>
                  <a:cubicBezTo>
                    <a:pt x="17550" y="-1130"/>
                    <a:pt x="24068" y="3569"/>
                    <a:pt x="25188" y="10497"/>
                  </a:cubicBezTo>
                  <a:cubicBezTo>
                    <a:pt x="25237" y="10847"/>
                    <a:pt x="25277" y="11197"/>
                    <a:pt x="25308" y="11547"/>
                  </a:cubicBezTo>
                  <a:cubicBezTo>
                    <a:pt x="27407" y="28122"/>
                    <a:pt x="28437" y="44817"/>
                    <a:pt x="28407" y="61532"/>
                  </a:cubicBezTo>
                  <a:cubicBezTo>
                    <a:pt x="28407" y="73629"/>
                    <a:pt x="27407" y="85725"/>
                    <a:pt x="26307" y="96822"/>
                  </a:cubicBezTo>
                  <a:cubicBezTo>
                    <a:pt x="26067" y="103430"/>
                    <a:pt x="20909" y="108819"/>
                    <a:pt x="14311" y="1093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1034FF60-002A-7E61-FBC4-26E281784453}"/>
                </a:ext>
              </a:extLst>
            </p:cNvPr>
            <p:cNvSpPr/>
            <p:nvPr/>
          </p:nvSpPr>
          <p:spPr>
            <a:xfrm>
              <a:off x="8973556" y="4143178"/>
              <a:ext cx="150467" cy="353098"/>
            </a:xfrm>
            <a:custGeom>
              <a:avLst/>
              <a:gdLst>
                <a:gd name="connsiteX0" fmla="*/ 81715 w 150467"/>
                <a:gd name="connsiteY0" fmla="*/ 352623 h 353098"/>
                <a:gd name="connsiteX1" fmla="*/ 21232 w 150467"/>
                <a:gd name="connsiteY1" fmla="*/ 297239 h 353098"/>
                <a:gd name="connsiteX2" fmla="*/ 38 w 150467"/>
                <a:gd name="connsiteY2" fmla="*/ 176274 h 353098"/>
                <a:gd name="connsiteX3" fmla="*/ 21232 w 150467"/>
                <a:gd name="connsiteY3" fmla="*/ 55309 h 353098"/>
                <a:gd name="connsiteX4" fmla="*/ 81715 w 150467"/>
                <a:gd name="connsiteY4" fmla="*/ -175 h 353098"/>
                <a:gd name="connsiteX5" fmla="*/ 90012 w 150467"/>
                <a:gd name="connsiteY5" fmla="*/ -175 h 353098"/>
                <a:gd name="connsiteX6" fmla="*/ 138398 w 150467"/>
                <a:gd name="connsiteY6" fmla="*/ 46211 h 353098"/>
                <a:gd name="connsiteX7" fmla="*/ 133710 w 150467"/>
                <a:gd name="connsiteY7" fmla="*/ 63836 h 353098"/>
                <a:gd name="connsiteX8" fmla="*/ 116085 w 150467"/>
                <a:gd name="connsiteY8" fmla="*/ 59158 h 353098"/>
                <a:gd name="connsiteX9" fmla="*/ 115205 w 150467"/>
                <a:gd name="connsiteY9" fmla="*/ 57308 h 353098"/>
                <a:gd name="connsiteX10" fmla="*/ 85213 w 150467"/>
                <a:gd name="connsiteY10" fmla="*/ 24018 h 353098"/>
                <a:gd name="connsiteX11" fmla="*/ 81215 w 150467"/>
                <a:gd name="connsiteY11" fmla="*/ 24018 h 353098"/>
                <a:gd name="connsiteX12" fmla="*/ 43926 w 150467"/>
                <a:gd name="connsiteY12" fmla="*/ 64006 h 353098"/>
                <a:gd name="connsiteX13" fmla="*/ 43926 w 150467"/>
                <a:gd name="connsiteY13" fmla="*/ 285743 h 353098"/>
                <a:gd name="connsiteX14" fmla="*/ 81215 w 150467"/>
                <a:gd name="connsiteY14" fmla="*/ 325731 h 353098"/>
                <a:gd name="connsiteX15" fmla="*/ 85213 w 150467"/>
                <a:gd name="connsiteY15" fmla="*/ 325731 h 353098"/>
                <a:gd name="connsiteX16" fmla="*/ 125202 w 150467"/>
                <a:gd name="connsiteY16" fmla="*/ 266248 h 353098"/>
                <a:gd name="connsiteX17" fmla="*/ 140708 w 150467"/>
                <a:gd name="connsiteY17" fmla="*/ 256921 h 353098"/>
                <a:gd name="connsiteX18" fmla="*/ 150035 w 150467"/>
                <a:gd name="connsiteY18" fmla="*/ 272426 h 353098"/>
                <a:gd name="connsiteX19" fmla="*/ 149395 w 150467"/>
                <a:gd name="connsiteY19" fmla="*/ 274346 h 353098"/>
                <a:gd name="connsiteX20" fmla="*/ 90012 w 150467"/>
                <a:gd name="connsiteY20" fmla="*/ 351923 h 353098"/>
                <a:gd name="connsiteX21" fmla="*/ 82914 w 150467"/>
                <a:gd name="connsiteY21" fmla="*/ 352923 h 353098"/>
                <a:gd name="connsiteX22" fmla="*/ 81715 w 150467"/>
                <a:gd name="connsiteY22" fmla="*/ 352623 h 35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0467" h="353098">
                  <a:moveTo>
                    <a:pt x="81715" y="352623"/>
                  </a:moveTo>
                  <a:cubicBezTo>
                    <a:pt x="57521" y="352623"/>
                    <a:pt x="36328" y="332629"/>
                    <a:pt x="21232" y="297239"/>
                  </a:cubicBezTo>
                  <a:cubicBezTo>
                    <a:pt x="6266" y="258710"/>
                    <a:pt x="-942" y="217602"/>
                    <a:pt x="38" y="176274"/>
                  </a:cubicBezTo>
                  <a:cubicBezTo>
                    <a:pt x="-462" y="134986"/>
                    <a:pt x="6726" y="93968"/>
                    <a:pt x="21232" y="55309"/>
                  </a:cubicBezTo>
                  <a:cubicBezTo>
                    <a:pt x="36328" y="19019"/>
                    <a:pt x="57521" y="-175"/>
                    <a:pt x="81715" y="-175"/>
                  </a:cubicBezTo>
                  <a:lnTo>
                    <a:pt x="90012" y="-175"/>
                  </a:lnTo>
                  <a:cubicBezTo>
                    <a:pt x="108107" y="3924"/>
                    <a:pt x="125202" y="19819"/>
                    <a:pt x="138398" y="46211"/>
                  </a:cubicBezTo>
                  <a:cubicBezTo>
                    <a:pt x="141977" y="52370"/>
                    <a:pt x="139878" y="60267"/>
                    <a:pt x="133710" y="63836"/>
                  </a:cubicBezTo>
                  <a:cubicBezTo>
                    <a:pt x="127551" y="67415"/>
                    <a:pt x="119664" y="65316"/>
                    <a:pt x="116085" y="59158"/>
                  </a:cubicBezTo>
                  <a:cubicBezTo>
                    <a:pt x="115745" y="58568"/>
                    <a:pt x="115445" y="57948"/>
                    <a:pt x="115205" y="57308"/>
                  </a:cubicBezTo>
                  <a:cubicBezTo>
                    <a:pt x="106107" y="38114"/>
                    <a:pt x="95210" y="26017"/>
                    <a:pt x="85213" y="24018"/>
                  </a:cubicBezTo>
                  <a:lnTo>
                    <a:pt x="81215" y="24018"/>
                  </a:lnTo>
                  <a:cubicBezTo>
                    <a:pt x="68118" y="24018"/>
                    <a:pt x="54022" y="39214"/>
                    <a:pt x="43926" y="64006"/>
                  </a:cubicBezTo>
                  <a:cubicBezTo>
                    <a:pt x="18343" y="135706"/>
                    <a:pt x="18343" y="214043"/>
                    <a:pt x="43926" y="285743"/>
                  </a:cubicBezTo>
                  <a:cubicBezTo>
                    <a:pt x="55022" y="310935"/>
                    <a:pt x="68118" y="325731"/>
                    <a:pt x="81215" y="325731"/>
                  </a:cubicBezTo>
                  <a:lnTo>
                    <a:pt x="85213" y="325731"/>
                  </a:lnTo>
                  <a:cubicBezTo>
                    <a:pt x="100309" y="322732"/>
                    <a:pt x="115205" y="299538"/>
                    <a:pt x="125202" y="266248"/>
                  </a:cubicBezTo>
                  <a:cubicBezTo>
                    <a:pt x="126912" y="259390"/>
                    <a:pt x="133850" y="255211"/>
                    <a:pt x="140708" y="256921"/>
                  </a:cubicBezTo>
                  <a:cubicBezTo>
                    <a:pt x="147565" y="258620"/>
                    <a:pt x="151744" y="265568"/>
                    <a:pt x="150035" y="272426"/>
                  </a:cubicBezTo>
                  <a:cubicBezTo>
                    <a:pt x="149875" y="273076"/>
                    <a:pt x="149655" y="273726"/>
                    <a:pt x="149395" y="274346"/>
                  </a:cubicBezTo>
                  <a:cubicBezTo>
                    <a:pt x="136299" y="318633"/>
                    <a:pt x="115205" y="345925"/>
                    <a:pt x="90012" y="351923"/>
                  </a:cubicBezTo>
                  <a:cubicBezTo>
                    <a:pt x="87913" y="351923"/>
                    <a:pt x="85913" y="352923"/>
                    <a:pt x="82914" y="352923"/>
                  </a:cubicBezTo>
                  <a:cubicBezTo>
                    <a:pt x="83714" y="352623"/>
                    <a:pt x="82714" y="352623"/>
                    <a:pt x="81715" y="35262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6DF657F7-9C43-B7DA-F9B7-255C0BD39DC0}"/>
                </a:ext>
              </a:extLst>
            </p:cNvPr>
            <p:cNvSpPr/>
            <p:nvPr/>
          </p:nvSpPr>
          <p:spPr>
            <a:xfrm>
              <a:off x="9045271" y="4181463"/>
              <a:ext cx="106772" cy="125068"/>
            </a:xfrm>
            <a:custGeom>
              <a:avLst/>
              <a:gdLst>
                <a:gd name="connsiteX0" fmla="*/ 37191 w 106772"/>
                <a:gd name="connsiteY0" fmla="*/ 124893 h 125068"/>
                <a:gd name="connsiteX1" fmla="*/ 37191 w 106772"/>
                <a:gd name="connsiteY1" fmla="*/ 124893 h 125068"/>
                <a:gd name="connsiteX2" fmla="*/ 18097 w 106772"/>
                <a:gd name="connsiteY2" fmla="*/ 119794 h 125068"/>
                <a:gd name="connsiteX3" fmla="*/ 12998 w 106772"/>
                <a:gd name="connsiteY3" fmla="*/ 38218 h 125068"/>
                <a:gd name="connsiteX4" fmla="*/ 50287 w 106772"/>
                <a:gd name="connsiteY4" fmla="*/ 3928 h 125068"/>
                <a:gd name="connsiteX5" fmla="*/ 69482 w 106772"/>
                <a:gd name="connsiteY5" fmla="*/ -171 h 125068"/>
                <a:gd name="connsiteX6" fmla="*/ 88576 w 106772"/>
                <a:gd name="connsiteY6" fmla="*/ 4928 h 125068"/>
                <a:gd name="connsiteX7" fmla="*/ 93675 w 106772"/>
                <a:gd name="connsiteY7" fmla="*/ 86604 h 125068"/>
                <a:gd name="connsiteX8" fmla="*/ 86577 w 106772"/>
                <a:gd name="connsiteY8" fmla="*/ 96601 h 125068"/>
                <a:gd name="connsiteX9" fmla="*/ 37191 w 106772"/>
                <a:gd name="connsiteY9" fmla="*/ 124893 h 125068"/>
                <a:gd name="connsiteX10" fmla="*/ 69482 w 106772"/>
                <a:gd name="connsiteY10" fmla="*/ 24022 h 125068"/>
                <a:gd name="connsiteX11" fmla="*/ 60384 w 106772"/>
                <a:gd name="connsiteY11" fmla="*/ 26122 h 125068"/>
                <a:gd name="connsiteX12" fmla="*/ 34192 w 106772"/>
                <a:gd name="connsiteY12" fmla="*/ 50315 h 125068"/>
                <a:gd name="connsiteX13" fmla="*/ 31193 w 106772"/>
                <a:gd name="connsiteY13" fmla="*/ 97601 h 125068"/>
                <a:gd name="connsiteX14" fmla="*/ 37191 w 106772"/>
                <a:gd name="connsiteY14" fmla="*/ 98701 h 125068"/>
                <a:gd name="connsiteX15" fmla="*/ 66483 w 106772"/>
                <a:gd name="connsiteY15" fmla="*/ 80506 h 125068"/>
                <a:gd name="connsiteX16" fmla="*/ 71481 w 106772"/>
                <a:gd name="connsiteY16" fmla="*/ 72408 h 125068"/>
                <a:gd name="connsiteX17" fmla="*/ 74480 w 106772"/>
                <a:gd name="connsiteY17" fmla="*/ 25122 h 125068"/>
                <a:gd name="connsiteX18" fmla="*/ 69482 w 106772"/>
                <a:gd name="connsiteY18" fmla="*/ 24022 h 12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772" h="125068">
                  <a:moveTo>
                    <a:pt x="37191" y="124893"/>
                  </a:moveTo>
                  <a:lnTo>
                    <a:pt x="37191" y="124893"/>
                  </a:lnTo>
                  <a:cubicBezTo>
                    <a:pt x="30503" y="124793"/>
                    <a:pt x="23945" y="123034"/>
                    <a:pt x="18097" y="119794"/>
                  </a:cubicBezTo>
                  <a:cubicBezTo>
                    <a:pt x="-4097" y="105698"/>
                    <a:pt x="-6096" y="70409"/>
                    <a:pt x="12998" y="38218"/>
                  </a:cubicBezTo>
                  <a:cubicBezTo>
                    <a:pt x="21676" y="23282"/>
                    <a:pt x="34672" y="11326"/>
                    <a:pt x="50287" y="3928"/>
                  </a:cubicBezTo>
                  <a:cubicBezTo>
                    <a:pt x="56296" y="1139"/>
                    <a:pt x="62854" y="-261"/>
                    <a:pt x="69482" y="-171"/>
                  </a:cubicBezTo>
                  <a:cubicBezTo>
                    <a:pt x="76160" y="-21"/>
                    <a:pt x="82708" y="1729"/>
                    <a:pt x="88576" y="4928"/>
                  </a:cubicBezTo>
                  <a:cubicBezTo>
                    <a:pt x="110770" y="19024"/>
                    <a:pt x="112769" y="54313"/>
                    <a:pt x="93675" y="86604"/>
                  </a:cubicBezTo>
                  <a:cubicBezTo>
                    <a:pt x="91545" y="90103"/>
                    <a:pt x="89176" y="93442"/>
                    <a:pt x="86577" y="96601"/>
                  </a:cubicBezTo>
                  <a:cubicBezTo>
                    <a:pt x="75020" y="112766"/>
                    <a:pt x="56985" y="123103"/>
                    <a:pt x="37191" y="124893"/>
                  </a:cubicBezTo>
                  <a:close/>
                  <a:moveTo>
                    <a:pt x="69482" y="24022"/>
                  </a:moveTo>
                  <a:cubicBezTo>
                    <a:pt x="66363" y="24242"/>
                    <a:pt x="63294" y="24952"/>
                    <a:pt x="60384" y="26122"/>
                  </a:cubicBezTo>
                  <a:cubicBezTo>
                    <a:pt x="49558" y="31580"/>
                    <a:pt x="40490" y="39958"/>
                    <a:pt x="34192" y="50315"/>
                  </a:cubicBezTo>
                  <a:cubicBezTo>
                    <a:pt x="22095" y="70309"/>
                    <a:pt x="22095" y="92602"/>
                    <a:pt x="31193" y="97601"/>
                  </a:cubicBezTo>
                  <a:cubicBezTo>
                    <a:pt x="33032" y="98581"/>
                    <a:pt x="35122" y="98970"/>
                    <a:pt x="37191" y="98701"/>
                  </a:cubicBezTo>
                  <a:cubicBezTo>
                    <a:pt x="49058" y="96961"/>
                    <a:pt x="59665" y="90373"/>
                    <a:pt x="66483" y="80506"/>
                  </a:cubicBezTo>
                  <a:cubicBezTo>
                    <a:pt x="68732" y="78216"/>
                    <a:pt x="70442" y="75447"/>
                    <a:pt x="71481" y="72408"/>
                  </a:cubicBezTo>
                  <a:cubicBezTo>
                    <a:pt x="83578" y="52414"/>
                    <a:pt x="83578" y="30120"/>
                    <a:pt x="74480" y="25122"/>
                  </a:cubicBezTo>
                  <a:cubicBezTo>
                    <a:pt x="72871" y="24532"/>
                    <a:pt x="71191" y="24162"/>
                    <a:pt x="69482" y="2402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EE726A74-7210-6B75-449C-1C19E988C064}"/>
                </a:ext>
              </a:extLst>
            </p:cNvPr>
            <p:cNvSpPr/>
            <p:nvPr/>
          </p:nvSpPr>
          <p:spPr>
            <a:xfrm>
              <a:off x="9026494" y="4332681"/>
              <a:ext cx="134075" cy="94860"/>
            </a:xfrm>
            <a:custGeom>
              <a:avLst/>
              <a:gdLst>
                <a:gd name="connsiteX0" fmla="*/ 75163 w 134075"/>
                <a:gd name="connsiteY0" fmla="*/ 94640 h 94860"/>
                <a:gd name="connsiteX1" fmla="*/ 58968 w 134075"/>
                <a:gd name="connsiteY1" fmla="*/ 93540 h 94860"/>
                <a:gd name="connsiteX2" fmla="*/ 584 w 134075"/>
                <a:gd name="connsiteY2" fmla="*/ 36157 h 94860"/>
                <a:gd name="connsiteX3" fmla="*/ 57968 w 134075"/>
                <a:gd name="connsiteY3" fmla="*/ -132 h 94860"/>
                <a:gd name="connsiteX4" fmla="*/ 74163 w 134075"/>
                <a:gd name="connsiteY4" fmla="*/ 867 h 94860"/>
                <a:gd name="connsiteX5" fmla="*/ 102355 w 134075"/>
                <a:gd name="connsiteY5" fmla="*/ 9965 h 94860"/>
                <a:gd name="connsiteX6" fmla="*/ 133546 w 134075"/>
                <a:gd name="connsiteY6" fmla="*/ 58351 h 94860"/>
                <a:gd name="connsiteX7" fmla="*/ 87259 w 134075"/>
                <a:gd name="connsiteY7" fmla="*/ 93540 h 94860"/>
                <a:gd name="connsiteX8" fmla="*/ 75163 w 134075"/>
                <a:gd name="connsiteY8" fmla="*/ 94640 h 94860"/>
                <a:gd name="connsiteX9" fmla="*/ 57968 w 134075"/>
                <a:gd name="connsiteY9" fmla="*/ 24061 h 94860"/>
                <a:gd name="connsiteX10" fmla="*/ 24777 w 134075"/>
                <a:gd name="connsiteY10" fmla="*/ 39156 h 94860"/>
                <a:gd name="connsiteX11" fmla="*/ 63066 w 134075"/>
                <a:gd name="connsiteY11" fmla="*/ 67348 h 94860"/>
                <a:gd name="connsiteX12" fmla="*/ 83061 w 134075"/>
                <a:gd name="connsiteY12" fmla="*/ 68348 h 94860"/>
                <a:gd name="connsiteX13" fmla="*/ 107254 w 134075"/>
                <a:gd name="connsiteY13" fmla="*/ 53252 h 94860"/>
                <a:gd name="connsiteX14" fmla="*/ 90159 w 134075"/>
                <a:gd name="connsiteY14" fmla="*/ 31058 h 94860"/>
                <a:gd name="connsiteX15" fmla="*/ 70164 w 134075"/>
                <a:gd name="connsiteY15" fmla="*/ 24061 h 94860"/>
                <a:gd name="connsiteX16" fmla="*/ 57968 w 134075"/>
                <a:gd name="connsiteY16" fmla="*/ 24061 h 9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75" h="94860">
                  <a:moveTo>
                    <a:pt x="75163" y="94640"/>
                  </a:moveTo>
                  <a:cubicBezTo>
                    <a:pt x="69745" y="94820"/>
                    <a:pt x="64316" y="94460"/>
                    <a:pt x="58968" y="93540"/>
                  </a:cubicBezTo>
                  <a:cubicBezTo>
                    <a:pt x="21678" y="87542"/>
                    <a:pt x="-4514" y="62350"/>
                    <a:pt x="584" y="36157"/>
                  </a:cubicBezTo>
                  <a:cubicBezTo>
                    <a:pt x="4583" y="13964"/>
                    <a:pt x="27777" y="-132"/>
                    <a:pt x="57968" y="-132"/>
                  </a:cubicBezTo>
                  <a:cubicBezTo>
                    <a:pt x="63386" y="-302"/>
                    <a:pt x="68805" y="37"/>
                    <a:pt x="74163" y="867"/>
                  </a:cubicBezTo>
                  <a:cubicBezTo>
                    <a:pt x="83880" y="2807"/>
                    <a:pt x="93338" y="5856"/>
                    <a:pt x="102355" y="9965"/>
                  </a:cubicBezTo>
                  <a:cubicBezTo>
                    <a:pt x="124549" y="20962"/>
                    <a:pt x="136645" y="39956"/>
                    <a:pt x="133546" y="58351"/>
                  </a:cubicBezTo>
                  <a:cubicBezTo>
                    <a:pt x="130447" y="76745"/>
                    <a:pt x="112452" y="90541"/>
                    <a:pt x="87259" y="93540"/>
                  </a:cubicBezTo>
                  <a:cubicBezTo>
                    <a:pt x="83290" y="94450"/>
                    <a:pt x="79222" y="94820"/>
                    <a:pt x="75163" y="94640"/>
                  </a:cubicBezTo>
                  <a:close/>
                  <a:moveTo>
                    <a:pt x="57968" y="24061"/>
                  </a:moveTo>
                  <a:cubicBezTo>
                    <a:pt x="40873" y="24061"/>
                    <a:pt x="26777" y="31058"/>
                    <a:pt x="24777" y="39156"/>
                  </a:cubicBezTo>
                  <a:cubicBezTo>
                    <a:pt x="22678" y="49153"/>
                    <a:pt x="38873" y="63349"/>
                    <a:pt x="63066" y="67348"/>
                  </a:cubicBezTo>
                  <a:cubicBezTo>
                    <a:pt x="69694" y="68148"/>
                    <a:pt x="76383" y="68488"/>
                    <a:pt x="83061" y="68348"/>
                  </a:cubicBezTo>
                  <a:cubicBezTo>
                    <a:pt x="96157" y="66348"/>
                    <a:pt x="106254" y="60350"/>
                    <a:pt x="107254" y="53252"/>
                  </a:cubicBezTo>
                  <a:cubicBezTo>
                    <a:pt x="108253" y="46154"/>
                    <a:pt x="101256" y="37157"/>
                    <a:pt x="90159" y="31058"/>
                  </a:cubicBezTo>
                  <a:cubicBezTo>
                    <a:pt x="83711" y="28139"/>
                    <a:pt x="77022" y="25800"/>
                    <a:pt x="70164" y="24061"/>
                  </a:cubicBezTo>
                  <a:cubicBezTo>
                    <a:pt x="66116" y="24570"/>
                    <a:pt x="62017" y="24570"/>
                    <a:pt x="57968" y="2406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F67631FB-CBC7-DD27-34A6-56254D2800A2}"/>
                </a:ext>
              </a:extLst>
            </p:cNvPr>
            <p:cNvSpPr/>
            <p:nvPr/>
          </p:nvSpPr>
          <p:spPr>
            <a:xfrm>
              <a:off x="9135848" y="4377959"/>
              <a:ext cx="115179" cy="39439"/>
            </a:xfrm>
            <a:custGeom>
              <a:avLst/>
              <a:gdLst>
                <a:gd name="connsiteX0" fmla="*/ 102869 w 115179"/>
                <a:gd name="connsiteY0" fmla="*/ 39265 h 39439"/>
                <a:gd name="connsiteX1" fmla="*/ 100870 w 115179"/>
                <a:gd name="connsiteY1" fmla="*/ 39265 h 39439"/>
                <a:gd name="connsiteX2" fmla="*/ 10096 w 115179"/>
                <a:gd name="connsiteY2" fmla="*/ 24069 h 39439"/>
                <a:gd name="connsiteX3" fmla="*/ 99 w 115179"/>
                <a:gd name="connsiteY3" fmla="*/ 9973 h 39439"/>
                <a:gd name="connsiteX4" fmla="*/ 14295 w 115179"/>
                <a:gd name="connsiteY4" fmla="*/ -24 h 39439"/>
                <a:gd name="connsiteX5" fmla="*/ 104969 w 115179"/>
                <a:gd name="connsiteY5" fmla="*/ 15172 h 39439"/>
                <a:gd name="connsiteX6" fmla="*/ 114966 w 115179"/>
                <a:gd name="connsiteY6" fmla="*/ 29268 h 39439"/>
                <a:gd name="connsiteX7" fmla="*/ 102869 w 115179"/>
                <a:gd name="connsiteY7" fmla="*/ 39265 h 39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179" h="39439">
                  <a:moveTo>
                    <a:pt x="102869" y="39265"/>
                  </a:moveTo>
                  <a:lnTo>
                    <a:pt x="100870" y="39265"/>
                  </a:lnTo>
                  <a:lnTo>
                    <a:pt x="10096" y="24069"/>
                  </a:lnTo>
                  <a:cubicBezTo>
                    <a:pt x="3498" y="22850"/>
                    <a:pt x="-931" y="16601"/>
                    <a:pt x="99" y="9973"/>
                  </a:cubicBezTo>
                  <a:cubicBezTo>
                    <a:pt x="1368" y="3365"/>
                    <a:pt x="7646" y="-1064"/>
                    <a:pt x="14295" y="-24"/>
                  </a:cubicBezTo>
                  <a:lnTo>
                    <a:pt x="104969" y="15172"/>
                  </a:lnTo>
                  <a:cubicBezTo>
                    <a:pt x="111597" y="16341"/>
                    <a:pt x="116055" y="22630"/>
                    <a:pt x="114966" y="29268"/>
                  </a:cubicBezTo>
                  <a:cubicBezTo>
                    <a:pt x="113596" y="34916"/>
                    <a:pt x="108677" y="38985"/>
                    <a:pt x="102869" y="3926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2534F8AF-4C67-39C8-8DCB-64166ADE3617}"/>
                </a:ext>
              </a:extLst>
            </p:cNvPr>
            <p:cNvSpPr/>
            <p:nvPr/>
          </p:nvSpPr>
          <p:spPr>
            <a:xfrm>
              <a:off x="8659369" y="4243182"/>
              <a:ext cx="115492" cy="64548"/>
            </a:xfrm>
            <a:custGeom>
              <a:avLst/>
              <a:gdLst>
                <a:gd name="connsiteX0" fmla="*/ 102586 w 115492"/>
                <a:gd name="connsiteY0" fmla="*/ 64174 h 64548"/>
                <a:gd name="connsiteX1" fmla="*/ 94488 w 115492"/>
                <a:gd name="connsiteY1" fmla="*/ 61175 h 64548"/>
                <a:gd name="connsiteX2" fmla="*/ 57199 w 115492"/>
                <a:gd name="connsiteY2" fmla="*/ 29884 h 64548"/>
                <a:gd name="connsiteX3" fmla="*/ 19910 w 115492"/>
                <a:gd name="connsiteY3" fmla="*/ 61175 h 64548"/>
                <a:gd name="connsiteX4" fmla="*/ 2055 w 115492"/>
                <a:gd name="connsiteY4" fmla="*/ 57446 h 64548"/>
                <a:gd name="connsiteX5" fmla="*/ 3814 w 115492"/>
                <a:gd name="connsiteY5" fmla="*/ 41180 h 64548"/>
                <a:gd name="connsiteX6" fmla="*/ 49201 w 115492"/>
                <a:gd name="connsiteY6" fmla="*/ 2892 h 64548"/>
                <a:gd name="connsiteX7" fmla="*/ 65297 w 115492"/>
                <a:gd name="connsiteY7" fmla="*/ 2892 h 64548"/>
                <a:gd name="connsiteX8" fmla="*/ 110684 w 115492"/>
                <a:gd name="connsiteY8" fmla="*/ 41180 h 64548"/>
                <a:gd name="connsiteX9" fmla="*/ 112443 w 115492"/>
                <a:gd name="connsiteY9" fmla="*/ 59615 h 64548"/>
                <a:gd name="connsiteX10" fmla="*/ 102586 w 115492"/>
                <a:gd name="connsiteY10" fmla="*/ 64374 h 64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492" h="64548">
                  <a:moveTo>
                    <a:pt x="102586" y="64174"/>
                  </a:moveTo>
                  <a:cubicBezTo>
                    <a:pt x="99607" y="64234"/>
                    <a:pt x="96707" y="63164"/>
                    <a:pt x="94488" y="61175"/>
                  </a:cubicBezTo>
                  <a:lnTo>
                    <a:pt x="57199" y="29884"/>
                  </a:lnTo>
                  <a:lnTo>
                    <a:pt x="19910" y="61175"/>
                  </a:lnTo>
                  <a:cubicBezTo>
                    <a:pt x="13951" y="65074"/>
                    <a:pt x="5954" y="63404"/>
                    <a:pt x="2055" y="57446"/>
                  </a:cubicBezTo>
                  <a:cubicBezTo>
                    <a:pt x="-1314" y="52297"/>
                    <a:pt x="-575" y="45489"/>
                    <a:pt x="3814" y="41180"/>
                  </a:cubicBezTo>
                  <a:lnTo>
                    <a:pt x="49201" y="2892"/>
                  </a:lnTo>
                  <a:cubicBezTo>
                    <a:pt x="53790" y="-1197"/>
                    <a:pt x="60708" y="-1197"/>
                    <a:pt x="65297" y="2892"/>
                  </a:cubicBezTo>
                  <a:lnTo>
                    <a:pt x="110684" y="41180"/>
                  </a:lnTo>
                  <a:cubicBezTo>
                    <a:pt x="116262" y="45789"/>
                    <a:pt x="117052" y="54037"/>
                    <a:pt x="112443" y="59615"/>
                  </a:cubicBezTo>
                  <a:cubicBezTo>
                    <a:pt x="110014" y="62564"/>
                    <a:pt x="106405" y="64304"/>
                    <a:pt x="102586" y="6437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61850B56-25DE-0F2C-C841-BB2559B862AB}"/>
                </a:ext>
              </a:extLst>
            </p:cNvPr>
            <p:cNvSpPr/>
            <p:nvPr/>
          </p:nvSpPr>
          <p:spPr>
            <a:xfrm>
              <a:off x="8749803" y="4243182"/>
              <a:ext cx="115733" cy="64548"/>
            </a:xfrm>
            <a:custGeom>
              <a:avLst/>
              <a:gdLst>
                <a:gd name="connsiteX0" fmla="*/ 102826 w 115733"/>
                <a:gd name="connsiteY0" fmla="*/ 64174 h 64548"/>
                <a:gd name="connsiteX1" fmla="*/ 94828 w 115733"/>
                <a:gd name="connsiteY1" fmla="*/ 61175 h 64548"/>
                <a:gd name="connsiteX2" fmla="*/ 57539 w 115733"/>
                <a:gd name="connsiteY2" fmla="*/ 29884 h 64548"/>
                <a:gd name="connsiteX3" fmla="*/ 20250 w 115733"/>
                <a:gd name="connsiteY3" fmla="*/ 61175 h 64548"/>
                <a:gd name="connsiteX4" fmla="*/ 2285 w 115733"/>
                <a:gd name="connsiteY4" fmla="*/ 58016 h 64548"/>
                <a:gd name="connsiteX5" fmla="*/ 4054 w 115733"/>
                <a:gd name="connsiteY5" fmla="*/ 41180 h 64548"/>
                <a:gd name="connsiteX6" fmla="*/ 49441 w 115733"/>
                <a:gd name="connsiteY6" fmla="*/ 2892 h 64548"/>
                <a:gd name="connsiteX7" fmla="*/ 65537 w 115733"/>
                <a:gd name="connsiteY7" fmla="*/ 2892 h 64548"/>
                <a:gd name="connsiteX8" fmla="*/ 110924 w 115733"/>
                <a:gd name="connsiteY8" fmla="*/ 41180 h 64548"/>
                <a:gd name="connsiteX9" fmla="*/ 112683 w 115733"/>
                <a:gd name="connsiteY9" fmla="*/ 59615 h 64548"/>
                <a:gd name="connsiteX10" fmla="*/ 102826 w 115733"/>
                <a:gd name="connsiteY10" fmla="*/ 64374 h 64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733" h="64548">
                  <a:moveTo>
                    <a:pt x="102826" y="64174"/>
                  </a:moveTo>
                  <a:cubicBezTo>
                    <a:pt x="99877" y="64244"/>
                    <a:pt x="97008" y="63174"/>
                    <a:pt x="94828" y="61175"/>
                  </a:cubicBezTo>
                  <a:lnTo>
                    <a:pt x="57539" y="29884"/>
                  </a:lnTo>
                  <a:lnTo>
                    <a:pt x="20250" y="61175"/>
                  </a:lnTo>
                  <a:cubicBezTo>
                    <a:pt x="14422" y="65263"/>
                    <a:pt x="6374" y="63854"/>
                    <a:pt x="2285" y="58016"/>
                  </a:cubicBezTo>
                  <a:cubicBezTo>
                    <a:pt x="-1404" y="52747"/>
                    <a:pt x="-654" y="45569"/>
                    <a:pt x="4054" y="41180"/>
                  </a:cubicBezTo>
                  <a:lnTo>
                    <a:pt x="49441" y="2892"/>
                  </a:lnTo>
                  <a:cubicBezTo>
                    <a:pt x="54030" y="-1197"/>
                    <a:pt x="60948" y="-1197"/>
                    <a:pt x="65537" y="2892"/>
                  </a:cubicBezTo>
                  <a:lnTo>
                    <a:pt x="110924" y="41180"/>
                  </a:lnTo>
                  <a:cubicBezTo>
                    <a:pt x="116502" y="45789"/>
                    <a:pt x="117292" y="54037"/>
                    <a:pt x="112683" y="59615"/>
                  </a:cubicBezTo>
                  <a:cubicBezTo>
                    <a:pt x="110254" y="62564"/>
                    <a:pt x="106645" y="64304"/>
                    <a:pt x="102826" y="6437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198E9530-8AD0-1FDC-1B35-D36416D26519}"/>
                </a:ext>
              </a:extLst>
            </p:cNvPr>
            <p:cNvSpPr/>
            <p:nvPr/>
          </p:nvSpPr>
          <p:spPr>
            <a:xfrm>
              <a:off x="8839825" y="4243585"/>
              <a:ext cx="71830" cy="63949"/>
            </a:xfrm>
            <a:custGeom>
              <a:avLst/>
              <a:gdLst>
                <a:gd name="connsiteX0" fmla="*/ 12803 w 71830"/>
                <a:gd name="connsiteY0" fmla="*/ 63771 h 63949"/>
                <a:gd name="connsiteX1" fmla="*/ 2806 w 71830"/>
                <a:gd name="connsiteY1" fmla="*/ 59672 h 63949"/>
                <a:gd name="connsiteX2" fmla="*/ 4686 w 71830"/>
                <a:gd name="connsiteY2" fmla="*/ 41677 h 63949"/>
                <a:gd name="connsiteX3" fmla="*/ 4806 w 71830"/>
                <a:gd name="connsiteY3" fmla="*/ 41577 h 63949"/>
                <a:gd name="connsiteX4" fmla="*/ 50093 w 71830"/>
                <a:gd name="connsiteY4" fmla="*/ 3288 h 63949"/>
                <a:gd name="connsiteX5" fmla="*/ 68317 w 71830"/>
                <a:gd name="connsiteY5" fmla="*/ 3928 h 63949"/>
                <a:gd name="connsiteX6" fmla="*/ 67678 w 71830"/>
                <a:gd name="connsiteY6" fmla="*/ 22153 h 63949"/>
                <a:gd name="connsiteX7" fmla="*/ 66288 w 71830"/>
                <a:gd name="connsiteY7" fmla="*/ 23282 h 63949"/>
                <a:gd name="connsiteX8" fmla="*/ 20901 w 71830"/>
                <a:gd name="connsiteY8" fmla="*/ 60672 h 63949"/>
                <a:gd name="connsiteX9" fmla="*/ 12803 w 71830"/>
                <a:gd name="connsiteY9" fmla="*/ 63771 h 6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830" h="63949">
                  <a:moveTo>
                    <a:pt x="12803" y="63771"/>
                  </a:moveTo>
                  <a:cubicBezTo>
                    <a:pt x="9115" y="63511"/>
                    <a:pt x="5615" y="62081"/>
                    <a:pt x="2806" y="59672"/>
                  </a:cubicBezTo>
                  <a:cubicBezTo>
                    <a:pt x="-1643" y="54184"/>
                    <a:pt x="-803" y="46126"/>
                    <a:pt x="4686" y="41677"/>
                  </a:cubicBezTo>
                  <a:cubicBezTo>
                    <a:pt x="4726" y="41637"/>
                    <a:pt x="4766" y="41607"/>
                    <a:pt x="4806" y="41577"/>
                  </a:cubicBezTo>
                  <a:lnTo>
                    <a:pt x="50093" y="3288"/>
                  </a:lnTo>
                  <a:cubicBezTo>
                    <a:pt x="55301" y="-1570"/>
                    <a:pt x="63459" y="-1280"/>
                    <a:pt x="68317" y="3928"/>
                  </a:cubicBezTo>
                  <a:cubicBezTo>
                    <a:pt x="73176" y="9137"/>
                    <a:pt x="72886" y="17304"/>
                    <a:pt x="67678" y="22153"/>
                  </a:cubicBezTo>
                  <a:cubicBezTo>
                    <a:pt x="67238" y="22563"/>
                    <a:pt x="66778" y="22943"/>
                    <a:pt x="66288" y="23282"/>
                  </a:cubicBezTo>
                  <a:lnTo>
                    <a:pt x="20901" y="60672"/>
                  </a:lnTo>
                  <a:cubicBezTo>
                    <a:pt x="18712" y="62731"/>
                    <a:pt x="15803" y="63841"/>
                    <a:pt x="12803" y="6377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42F08B66-F6E8-BBAC-AE01-2095B5B3E1FA}"/>
                </a:ext>
              </a:extLst>
            </p:cNvPr>
            <p:cNvSpPr/>
            <p:nvPr/>
          </p:nvSpPr>
          <p:spPr>
            <a:xfrm>
              <a:off x="8659369" y="4305331"/>
              <a:ext cx="115492" cy="64481"/>
            </a:xfrm>
            <a:custGeom>
              <a:avLst/>
              <a:gdLst>
                <a:gd name="connsiteX0" fmla="*/ 102586 w 115492"/>
                <a:gd name="connsiteY0" fmla="*/ 64106 h 64481"/>
                <a:gd name="connsiteX1" fmla="*/ 94488 w 115492"/>
                <a:gd name="connsiteY1" fmla="*/ 61107 h 64481"/>
                <a:gd name="connsiteX2" fmla="*/ 57199 w 115492"/>
                <a:gd name="connsiteY2" fmla="*/ 29816 h 64481"/>
                <a:gd name="connsiteX3" fmla="*/ 19910 w 115492"/>
                <a:gd name="connsiteY3" fmla="*/ 61107 h 64481"/>
                <a:gd name="connsiteX4" fmla="*/ 2055 w 115492"/>
                <a:gd name="connsiteY4" fmla="*/ 57378 h 64481"/>
                <a:gd name="connsiteX5" fmla="*/ 3814 w 115492"/>
                <a:gd name="connsiteY5" fmla="*/ 41113 h 64481"/>
                <a:gd name="connsiteX6" fmla="*/ 49201 w 115492"/>
                <a:gd name="connsiteY6" fmla="*/ 2824 h 64481"/>
                <a:gd name="connsiteX7" fmla="*/ 65297 w 115492"/>
                <a:gd name="connsiteY7" fmla="*/ 2824 h 64481"/>
                <a:gd name="connsiteX8" fmla="*/ 110684 w 115492"/>
                <a:gd name="connsiteY8" fmla="*/ 41113 h 64481"/>
                <a:gd name="connsiteX9" fmla="*/ 112443 w 115492"/>
                <a:gd name="connsiteY9" fmla="*/ 59548 h 64481"/>
                <a:gd name="connsiteX10" fmla="*/ 102586 w 115492"/>
                <a:gd name="connsiteY10" fmla="*/ 64306 h 6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492" h="64481">
                  <a:moveTo>
                    <a:pt x="102586" y="64106"/>
                  </a:moveTo>
                  <a:cubicBezTo>
                    <a:pt x="99607" y="64167"/>
                    <a:pt x="96707" y="63097"/>
                    <a:pt x="94488" y="61107"/>
                  </a:cubicBezTo>
                  <a:lnTo>
                    <a:pt x="57199" y="29816"/>
                  </a:lnTo>
                  <a:lnTo>
                    <a:pt x="19910" y="61107"/>
                  </a:lnTo>
                  <a:cubicBezTo>
                    <a:pt x="13951" y="65006"/>
                    <a:pt x="5954" y="63337"/>
                    <a:pt x="2055" y="57378"/>
                  </a:cubicBezTo>
                  <a:cubicBezTo>
                    <a:pt x="-1314" y="52230"/>
                    <a:pt x="-575" y="45422"/>
                    <a:pt x="3814" y="41113"/>
                  </a:cubicBezTo>
                  <a:lnTo>
                    <a:pt x="49201" y="2824"/>
                  </a:lnTo>
                  <a:cubicBezTo>
                    <a:pt x="53820" y="-1175"/>
                    <a:pt x="60678" y="-1175"/>
                    <a:pt x="65297" y="2824"/>
                  </a:cubicBezTo>
                  <a:lnTo>
                    <a:pt x="110684" y="41113"/>
                  </a:lnTo>
                  <a:cubicBezTo>
                    <a:pt x="116262" y="45722"/>
                    <a:pt x="117052" y="53969"/>
                    <a:pt x="112443" y="59548"/>
                  </a:cubicBezTo>
                  <a:cubicBezTo>
                    <a:pt x="110014" y="62497"/>
                    <a:pt x="106405" y="64236"/>
                    <a:pt x="102586" y="64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DDC9FC76-6BF3-07EA-9350-B4791C87077C}"/>
                </a:ext>
              </a:extLst>
            </p:cNvPr>
            <p:cNvSpPr/>
            <p:nvPr/>
          </p:nvSpPr>
          <p:spPr>
            <a:xfrm>
              <a:off x="8749803" y="4305331"/>
              <a:ext cx="115733" cy="64481"/>
            </a:xfrm>
            <a:custGeom>
              <a:avLst/>
              <a:gdLst>
                <a:gd name="connsiteX0" fmla="*/ 102826 w 115733"/>
                <a:gd name="connsiteY0" fmla="*/ 64106 h 64481"/>
                <a:gd name="connsiteX1" fmla="*/ 94828 w 115733"/>
                <a:gd name="connsiteY1" fmla="*/ 61107 h 64481"/>
                <a:gd name="connsiteX2" fmla="*/ 57539 w 115733"/>
                <a:gd name="connsiteY2" fmla="*/ 29816 h 64481"/>
                <a:gd name="connsiteX3" fmla="*/ 20250 w 115733"/>
                <a:gd name="connsiteY3" fmla="*/ 61107 h 64481"/>
                <a:gd name="connsiteX4" fmla="*/ 2285 w 115733"/>
                <a:gd name="connsiteY4" fmla="*/ 57948 h 64481"/>
                <a:gd name="connsiteX5" fmla="*/ 4054 w 115733"/>
                <a:gd name="connsiteY5" fmla="*/ 41113 h 64481"/>
                <a:gd name="connsiteX6" fmla="*/ 49441 w 115733"/>
                <a:gd name="connsiteY6" fmla="*/ 2824 h 64481"/>
                <a:gd name="connsiteX7" fmla="*/ 65537 w 115733"/>
                <a:gd name="connsiteY7" fmla="*/ 2824 h 64481"/>
                <a:gd name="connsiteX8" fmla="*/ 110924 w 115733"/>
                <a:gd name="connsiteY8" fmla="*/ 41113 h 64481"/>
                <a:gd name="connsiteX9" fmla="*/ 112683 w 115733"/>
                <a:gd name="connsiteY9" fmla="*/ 59548 h 64481"/>
                <a:gd name="connsiteX10" fmla="*/ 102826 w 115733"/>
                <a:gd name="connsiteY10" fmla="*/ 64306 h 6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733" h="64481">
                  <a:moveTo>
                    <a:pt x="102826" y="64106"/>
                  </a:moveTo>
                  <a:cubicBezTo>
                    <a:pt x="99877" y="64176"/>
                    <a:pt x="97008" y="63107"/>
                    <a:pt x="94828" y="61107"/>
                  </a:cubicBezTo>
                  <a:lnTo>
                    <a:pt x="57539" y="29816"/>
                  </a:lnTo>
                  <a:lnTo>
                    <a:pt x="20250" y="61107"/>
                  </a:lnTo>
                  <a:cubicBezTo>
                    <a:pt x="14422" y="65196"/>
                    <a:pt x="6374" y="63786"/>
                    <a:pt x="2285" y="57948"/>
                  </a:cubicBezTo>
                  <a:cubicBezTo>
                    <a:pt x="-1404" y="52680"/>
                    <a:pt x="-654" y="45502"/>
                    <a:pt x="4054" y="41113"/>
                  </a:cubicBezTo>
                  <a:lnTo>
                    <a:pt x="49441" y="2824"/>
                  </a:lnTo>
                  <a:cubicBezTo>
                    <a:pt x="54060" y="-1175"/>
                    <a:pt x="60918" y="-1175"/>
                    <a:pt x="65537" y="2824"/>
                  </a:cubicBezTo>
                  <a:lnTo>
                    <a:pt x="110924" y="41113"/>
                  </a:lnTo>
                  <a:cubicBezTo>
                    <a:pt x="116502" y="45722"/>
                    <a:pt x="117292" y="53969"/>
                    <a:pt x="112683" y="59548"/>
                  </a:cubicBezTo>
                  <a:cubicBezTo>
                    <a:pt x="110254" y="62497"/>
                    <a:pt x="106645" y="64236"/>
                    <a:pt x="102826" y="64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30150C9F-104E-4CF7-0300-6CD748B5BB7B}"/>
                </a:ext>
              </a:extLst>
            </p:cNvPr>
            <p:cNvSpPr/>
            <p:nvPr/>
          </p:nvSpPr>
          <p:spPr>
            <a:xfrm>
              <a:off x="8839825" y="4305667"/>
              <a:ext cx="71830" cy="63945"/>
            </a:xfrm>
            <a:custGeom>
              <a:avLst/>
              <a:gdLst>
                <a:gd name="connsiteX0" fmla="*/ 12803 w 71830"/>
                <a:gd name="connsiteY0" fmla="*/ 63771 h 63945"/>
                <a:gd name="connsiteX1" fmla="*/ 2806 w 71830"/>
                <a:gd name="connsiteY1" fmla="*/ 59672 h 63945"/>
                <a:gd name="connsiteX2" fmla="*/ 4686 w 71830"/>
                <a:gd name="connsiteY2" fmla="*/ 41677 h 63945"/>
                <a:gd name="connsiteX3" fmla="*/ 4806 w 71830"/>
                <a:gd name="connsiteY3" fmla="*/ 41577 h 63945"/>
                <a:gd name="connsiteX4" fmla="*/ 50093 w 71830"/>
                <a:gd name="connsiteY4" fmla="*/ 3288 h 63945"/>
                <a:gd name="connsiteX5" fmla="*/ 68317 w 71830"/>
                <a:gd name="connsiteY5" fmla="*/ 3928 h 63945"/>
                <a:gd name="connsiteX6" fmla="*/ 67678 w 71830"/>
                <a:gd name="connsiteY6" fmla="*/ 22153 h 63945"/>
                <a:gd name="connsiteX7" fmla="*/ 66288 w 71830"/>
                <a:gd name="connsiteY7" fmla="*/ 23283 h 63945"/>
                <a:gd name="connsiteX8" fmla="*/ 20901 w 71830"/>
                <a:gd name="connsiteY8" fmla="*/ 61571 h 63945"/>
                <a:gd name="connsiteX9" fmla="*/ 12803 w 71830"/>
                <a:gd name="connsiteY9" fmla="*/ 63771 h 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830" h="63945">
                  <a:moveTo>
                    <a:pt x="12803" y="63771"/>
                  </a:moveTo>
                  <a:cubicBezTo>
                    <a:pt x="9115" y="63511"/>
                    <a:pt x="5615" y="62081"/>
                    <a:pt x="2806" y="59672"/>
                  </a:cubicBezTo>
                  <a:cubicBezTo>
                    <a:pt x="-1643" y="54183"/>
                    <a:pt x="-803" y="46126"/>
                    <a:pt x="4686" y="41677"/>
                  </a:cubicBezTo>
                  <a:cubicBezTo>
                    <a:pt x="4726" y="41637"/>
                    <a:pt x="4766" y="41607"/>
                    <a:pt x="4806" y="41577"/>
                  </a:cubicBezTo>
                  <a:lnTo>
                    <a:pt x="50093" y="3288"/>
                  </a:lnTo>
                  <a:cubicBezTo>
                    <a:pt x="55301" y="-1570"/>
                    <a:pt x="63459" y="-1280"/>
                    <a:pt x="68317" y="3928"/>
                  </a:cubicBezTo>
                  <a:cubicBezTo>
                    <a:pt x="73176" y="9137"/>
                    <a:pt x="72886" y="17304"/>
                    <a:pt x="67678" y="22153"/>
                  </a:cubicBezTo>
                  <a:cubicBezTo>
                    <a:pt x="67238" y="22563"/>
                    <a:pt x="66778" y="22942"/>
                    <a:pt x="66288" y="23283"/>
                  </a:cubicBezTo>
                  <a:lnTo>
                    <a:pt x="20901" y="61571"/>
                  </a:lnTo>
                  <a:cubicBezTo>
                    <a:pt x="18402" y="62901"/>
                    <a:pt x="15633" y="63651"/>
                    <a:pt x="12803" y="6377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0EFF1E44-E912-3FF4-5705-61E4374A47D4}"/>
                </a:ext>
              </a:extLst>
            </p:cNvPr>
            <p:cNvSpPr/>
            <p:nvPr/>
          </p:nvSpPr>
          <p:spPr>
            <a:xfrm>
              <a:off x="8809641" y="4470610"/>
              <a:ext cx="151078" cy="151329"/>
            </a:xfrm>
            <a:custGeom>
              <a:avLst/>
              <a:gdLst>
                <a:gd name="connsiteX0" fmla="*/ 12796 w 151078"/>
                <a:gd name="connsiteY0" fmla="*/ 151155 h 151329"/>
                <a:gd name="connsiteX1" fmla="*/ 3699 w 151078"/>
                <a:gd name="connsiteY1" fmla="*/ 147156 h 151329"/>
                <a:gd name="connsiteX2" fmla="*/ 3699 w 151078"/>
                <a:gd name="connsiteY2" fmla="*/ 129061 h 151329"/>
                <a:gd name="connsiteX3" fmla="*/ 129663 w 151078"/>
                <a:gd name="connsiteY3" fmla="*/ 2998 h 151329"/>
                <a:gd name="connsiteX4" fmla="*/ 147858 w 151078"/>
                <a:gd name="connsiteY4" fmla="*/ 4257 h 151329"/>
                <a:gd name="connsiteX5" fmla="*/ 147858 w 151078"/>
                <a:gd name="connsiteY5" fmla="*/ 21192 h 151329"/>
                <a:gd name="connsiteX6" fmla="*/ 21894 w 151078"/>
                <a:gd name="connsiteY6" fmla="*/ 147156 h 151329"/>
                <a:gd name="connsiteX7" fmla="*/ 12796 w 151078"/>
                <a:gd name="connsiteY7" fmla="*/ 151155 h 15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078" h="151329">
                  <a:moveTo>
                    <a:pt x="12796" y="151155"/>
                  </a:moveTo>
                  <a:cubicBezTo>
                    <a:pt x="9337" y="151145"/>
                    <a:pt x="6038" y="149695"/>
                    <a:pt x="3699" y="147156"/>
                  </a:cubicBezTo>
                  <a:cubicBezTo>
                    <a:pt x="-1300" y="142157"/>
                    <a:pt x="-1300" y="134060"/>
                    <a:pt x="3699" y="129061"/>
                  </a:cubicBezTo>
                  <a:lnTo>
                    <a:pt x="129663" y="2998"/>
                  </a:lnTo>
                  <a:cubicBezTo>
                    <a:pt x="135031" y="-1681"/>
                    <a:pt x="143179" y="-1121"/>
                    <a:pt x="147858" y="4257"/>
                  </a:cubicBezTo>
                  <a:cubicBezTo>
                    <a:pt x="152086" y="9106"/>
                    <a:pt x="152086" y="16334"/>
                    <a:pt x="147858" y="21192"/>
                  </a:cubicBezTo>
                  <a:lnTo>
                    <a:pt x="21894" y="147156"/>
                  </a:lnTo>
                  <a:cubicBezTo>
                    <a:pt x="19534" y="149675"/>
                    <a:pt x="16245" y="151125"/>
                    <a:pt x="12796" y="15115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E089BB04-31A1-2DD4-C2CC-5F0FC92883C7}"/>
                </a:ext>
              </a:extLst>
            </p:cNvPr>
            <p:cNvSpPr/>
            <p:nvPr/>
          </p:nvSpPr>
          <p:spPr>
            <a:xfrm>
              <a:off x="8810518" y="4470611"/>
              <a:ext cx="150779" cy="151328"/>
            </a:xfrm>
            <a:custGeom>
              <a:avLst/>
              <a:gdLst>
                <a:gd name="connsiteX0" fmla="*/ 137884 w 150779"/>
                <a:gd name="connsiteY0" fmla="*/ 151154 h 151328"/>
                <a:gd name="connsiteX1" fmla="*/ 128786 w 150779"/>
                <a:gd name="connsiteY1" fmla="*/ 147155 h 151328"/>
                <a:gd name="connsiteX2" fmla="*/ 3122 w 150779"/>
                <a:gd name="connsiteY2" fmla="*/ 21191 h 151328"/>
                <a:gd name="connsiteX3" fmla="*/ 4382 w 150779"/>
                <a:gd name="connsiteY3" fmla="*/ 2997 h 151328"/>
                <a:gd name="connsiteX4" fmla="*/ 21317 w 150779"/>
                <a:gd name="connsiteY4" fmla="*/ 2997 h 151328"/>
                <a:gd name="connsiteX5" fmla="*/ 146981 w 150779"/>
                <a:gd name="connsiteY5" fmla="*/ 128760 h 151328"/>
                <a:gd name="connsiteX6" fmla="*/ 146981 w 150779"/>
                <a:gd name="connsiteY6" fmla="*/ 146855 h 151328"/>
                <a:gd name="connsiteX7" fmla="*/ 137884 w 150779"/>
                <a:gd name="connsiteY7" fmla="*/ 151154 h 15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779" h="151328">
                  <a:moveTo>
                    <a:pt x="137884" y="151154"/>
                  </a:moveTo>
                  <a:cubicBezTo>
                    <a:pt x="134435" y="151124"/>
                    <a:pt x="131145" y="149674"/>
                    <a:pt x="128786" y="147155"/>
                  </a:cubicBezTo>
                  <a:lnTo>
                    <a:pt x="3122" y="21191"/>
                  </a:lnTo>
                  <a:cubicBezTo>
                    <a:pt x="-1556" y="15823"/>
                    <a:pt x="-996" y="7675"/>
                    <a:pt x="4382" y="2997"/>
                  </a:cubicBezTo>
                  <a:cubicBezTo>
                    <a:pt x="9230" y="-1232"/>
                    <a:pt x="16459" y="-1232"/>
                    <a:pt x="21317" y="2997"/>
                  </a:cubicBezTo>
                  <a:lnTo>
                    <a:pt x="146981" y="128760"/>
                  </a:lnTo>
                  <a:cubicBezTo>
                    <a:pt x="151980" y="133759"/>
                    <a:pt x="151980" y="141856"/>
                    <a:pt x="146981" y="146855"/>
                  </a:cubicBezTo>
                  <a:cubicBezTo>
                    <a:pt x="144692" y="149514"/>
                    <a:pt x="141392" y="151074"/>
                    <a:pt x="137884" y="15115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7D781055-5C69-5BFD-8EB9-7D337DEAB69C}"/>
                </a:ext>
              </a:extLst>
            </p:cNvPr>
            <p:cNvSpPr/>
            <p:nvPr/>
          </p:nvSpPr>
          <p:spPr>
            <a:xfrm>
              <a:off x="9074515" y="4532966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4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5658" y="58888"/>
                    <a:pt x="59013" y="7553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6"/>
                    <a:pt x="25143" y="39514"/>
                  </a:cubicBezTo>
                  <a:cubicBezTo>
                    <a:pt x="25143" y="46741"/>
                    <a:pt x="31011" y="52610"/>
                    <a:pt x="38239" y="52610"/>
                  </a:cubicBezTo>
                  <a:cubicBezTo>
                    <a:pt x="45467" y="52610"/>
                    <a:pt x="51335" y="46741"/>
                    <a:pt x="51335" y="39514"/>
                  </a:cubicBezTo>
                  <a:cubicBezTo>
                    <a:pt x="50815" y="32506"/>
                    <a:pt x="45247" y="26937"/>
                    <a:pt x="38239" y="264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7DD5CB65-AC38-283E-E206-FC226D7F61CF}"/>
                </a:ext>
              </a:extLst>
            </p:cNvPr>
            <p:cNvSpPr/>
            <p:nvPr/>
          </p:nvSpPr>
          <p:spPr>
            <a:xfrm>
              <a:off x="8658235" y="4054504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439 w 76577"/>
                <a:gd name="connsiteY4" fmla="*/ 76403 h 76577"/>
                <a:gd name="connsiteX5" fmla="*/ 38239 w 76577"/>
                <a:gd name="connsiteY5" fmla="*/ 76403 h 76577"/>
                <a:gd name="connsiteX6" fmla="*/ 38239 w 76577"/>
                <a:gd name="connsiteY6" fmla="*/ 26417 h 76577"/>
                <a:gd name="connsiteX7" fmla="*/ 25143 w 76577"/>
                <a:gd name="connsiteY7" fmla="*/ 39514 h 76577"/>
                <a:gd name="connsiteX8" fmla="*/ 38239 w 76577"/>
                <a:gd name="connsiteY8" fmla="*/ 52610 h 76577"/>
                <a:gd name="connsiteX9" fmla="*/ 51335 w 76577"/>
                <a:gd name="connsiteY9" fmla="*/ 39514 h 76577"/>
                <a:gd name="connsiteX10" fmla="*/ 39258 w 76577"/>
                <a:gd name="connsiteY10" fmla="*/ 26037 h 76577"/>
                <a:gd name="connsiteX11" fmla="*/ 38239 w 76577"/>
                <a:gd name="connsiteY11" fmla="*/ 260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88" y="59208"/>
                    <a:pt x="59533" y="76343"/>
                    <a:pt x="38439" y="76403"/>
                  </a:cubicBezTo>
                  <a:cubicBezTo>
                    <a:pt x="38369" y="76403"/>
                    <a:pt x="38309" y="7640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5"/>
                    <a:pt x="25143" y="39514"/>
                  </a:cubicBezTo>
                  <a:cubicBezTo>
                    <a:pt x="25143" y="46741"/>
                    <a:pt x="31011" y="52610"/>
                    <a:pt x="38239" y="52610"/>
                  </a:cubicBezTo>
                  <a:cubicBezTo>
                    <a:pt x="45467" y="52610"/>
                    <a:pt x="51335" y="46741"/>
                    <a:pt x="51335" y="39514"/>
                  </a:cubicBezTo>
                  <a:cubicBezTo>
                    <a:pt x="51725" y="32455"/>
                    <a:pt x="46317" y="26417"/>
                    <a:pt x="39258" y="26037"/>
                  </a:cubicBezTo>
                  <a:cubicBezTo>
                    <a:pt x="38919" y="26017"/>
                    <a:pt x="38579" y="2600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08B3BD22-F5D8-995A-7DC9-F4286702EFF6}"/>
                </a:ext>
              </a:extLst>
            </p:cNvPr>
            <p:cNvSpPr/>
            <p:nvPr/>
          </p:nvSpPr>
          <p:spPr>
            <a:xfrm>
              <a:off x="8708520" y="4520769"/>
              <a:ext cx="88774" cy="88774"/>
            </a:xfrm>
            <a:custGeom>
              <a:avLst/>
              <a:gdLst>
                <a:gd name="connsiteX0" fmla="*/ 44337 w 88774"/>
                <a:gd name="connsiteY0" fmla="*/ 88599 h 88774"/>
                <a:gd name="connsiteX1" fmla="*/ -50 w 88774"/>
                <a:gd name="connsiteY1" fmla="*/ 44212 h 88774"/>
                <a:gd name="connsiteX2" fmla="*/ 44337 w 88774"/>
                <a:gd name="connsiteY2" fmla="*/ -175 h 88774"/>
                <a:gd name="connsiteX3" fmla="*/ 88724 w 88774"/>
                <a:gd name="connsiteY3" fmla="*/ 44212 h 88774"/>
                <a:gd name="connsiteX4" fmla="*/ 88724 w 88774"/>
                <a:gd name="connsiteY4" fmla="*/ 44312 h 88774"/>
                <a:gd name="connsiteX5" fmla="*/ 44337 w 88774"/>
                <a:gd name="connsiteY5" fmla="*/ 88599 h 88774"/>
                <a:gd name="connsiteX6" fmla="*/ 44337 w 88774"/>
                <a:gd name="connsiteY6" fmla="*/ 25118 h 88774"/>
                <a:gd name="connsiteX7" fmla="*/ 25143 w 88774"/>
                <a:gd name="connsiteY7" fmla="*/ 44312 h 88774"/>
                <a:gd name="connsiteX8" fmla="*/ 44337 w 88774"/>
                <a:gd name="connsiteY8" fmla="*/ 63507 h 88774"/>
                <a:gd name="connsiteX9" fmla="*/ 63532 w 88774"/>
                <a:gd name="connsiteY9" fmla="*/ 44312 h 88774"/>
                <a:gd name="connsiteX10" fmla="*/ 45247 w 88774"/>
                <a:gd name="connsiteY10" fmla="*/ 25407 h 88774"/>
                <a:gd name="connsiteX11" fmla="*/ 44337 w 88774"/>
                <a:gd name="connsiteY11" fmla="*/ 254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337" y="88599"/>
                  </a:moveTo>
                  <a:cubicBezTo>
                    <a:pt x="19824" y="88599"/>
                    <a:pt x="-50" y="68725"/>
                    <a:pt x="-50" y="44212"/>
                  </a:cubicBezTo>
                  <a:cubicBezTo>
                    <a:pt x="-50" y="19699"/>
                    <a:pt x="19824" y="-175"/>
                    <a:pt x="44337" y="-175"/>
                  </a:cubicBezTo>
                  <a:cubicBezTo>
                    <a:pt x="68850" y="-175"/>
                    <a:pt x="88724" y="19699"/>
                    <a:pt x="88724" y="44212"/>
                  </a:cubicBezTo>
                  <a:cubicBezTo>
                    <a:pt x="88724" y="44242"/>
                    <a:pt x="88724" y="44282"/>
                    <a:pt x="88724" y="44312"/>
                  </a:cubicBezTo>
                  <a:cubicBezTo>
                    <a:pt x="88564" y="68745"/>
                    <a:pt x="68770" y="88490"/>
                    <a:pt x="44337" y="88599"/>
                  </a:cubicBezTo>
                  <a:close/>
                  <a:moveTo>
                    <a:pt x="44337" y="25118"/>
                  </a:moveTo>
                  <a:cubicBezTo>
                    <a:pt x="33740" y="25118"/>
                    <a:pt x="25143" y="33715"/>
                    <a:pt x="25143" y="44312"/>
                  </a:cubicBezTo>
                  <a:cubicBezTo>
                    <a:pt x="25143" y="54909"/>
                    <a:pt x="33740" y="63507"/>
                    <a:pt x="44337" y="63507"/>
                  </a:cubicBezTo>
                  <a:cubicBezTo>
                    <a:pt x="54934" y="63507"/>
                    <a:pt x="63532" y="54909"/>
                    <a:pt x="63532" y="44312"/>
                  </a:cubicBezTo>
                  <a:cubicBezTo>
                    <a:pt x="63701" y="34045"/>
                    <a:pt x="55514" y="25578"/>
                    <a:pt x="45247" y="25407"/>
                  </a:cubicBezTo>
                  <a:cubicBezTo>
                    <a:pt x="44947" y="25407"/>
                    <a:pt x="44637" y="25407"/>
                    <a:pt x="44337" y="254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515" name="Graphic 253">
            <a:extLst>
              <a:ext uri="{FF2B5EF4-FFF2-40B4-BE49-F238E27FC236}">
                <a16:creationId xmlns:a16="http://schemas.microsoft.com/office/drawing/2014/main" id="{B7D4B588-BD2E-9946-9434-9206F14809ED}"/>
              </a:ext>
            </a:extLst>
          </p:cNvPr>
          <p:cNvGrpSpPr/>
          <p:nvPr/>
        </p:nvGrpSpPr>
        <p:grpSpPr>
          <a:xfrm>
            <a:off x="7388201" y="4042307"/>
            <a:ext cx="594028" cy="579635"/>
            <a:chOff x="7388201" y="4042307"/>
            <a:chExt cx="594028" cy="579635"/>
          </a:xfrm>
        </p:grpSpPr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AA5DA7A4-6DE6-74D9-728A-19696E432B1E}"/>
                </a:ext>
              </a:extLst>
            </p:cNvPr>
            <p:cNvSpPr/>
            <p:nvPr/>
          </p:nvSpPr>
          <p:spPr>
            <a:xfrm>
              <a:off x="7401297" y="4534265"/>
              <a:ext cx="50385" cy="50385"/>
            </a:xfrm>
            <a:custGeom>
              <a:avLst/>
              <a:gdLst>
                <a:gd name="connsiteX0" fmla="*/ 25143 w 50385"/>
                <a:gd name="connsiteY0" fmla="*/ -175 h 50385"/>
                <a:gd name="connsiteX1" fmla="*/ 50335 w 50385"/>
                <a:gd name="connsiteY1" fmla="*/ 25018 h 50385"/>
                <a:gd name="connsiteX2" fmla="*/ 25143 w 50385"/>
                <a:gd name="connsiteY2" fmla="*/ 50211 h 50385"/>
                <a:gd name="connsiteX3" fmla="*/ -50 w 50385"/>
                <a:gd name="connsiteY3" fmla="*/ 25018 h 50385"/>
                <a:gd name="connsiteX4" fmla="*/ 25143 w 50385"/>
                <a:gd name="connsiteY4" fmla="*/ -17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25143" y="-175"/>
                  </a:moveTo>
                  <a:cubicBezTo>
                    <a:pt x="39059" y="-175"/>
                    <a:pt x="50335" y="11102"/>
                    <a:pt x="50335" y="25018"/>
                  </a:cubicBezTo>
                  <a:cubicBezTo>
                    <a:pt x="50335" y="38934"/>
                    <a:pt x="39059" y="50211"/>
                    <a:pt x="25143" y="50211"/>
                  </a:cubicBezTo>
                  <a:cubicBezTo>
                    <a:pt x="11227" y="50211"/>
                    <a:pt x="-50" y="38934"/>
                    <a:pt x="-50" y="25018"/>
                  </a:cubicBezTo>
                  <a:cubicBezTo>
                    <a:pt x="-50" y="11102"/>
                    <a:pt x="11227" y="-175"/>
                    <a:pt x="251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0D3E7406-FA10-8A59-5757-DE0D1ABAD524}"/>
                </a:ext>
              </a:extLst>
            </p:cNvPr>
            <p:cNvSpPr/>
            <p:nvPr/>
          </p:nvSpPr>
          <p:spPr>
            <a:xfrm>
              <a:off x="7918348" y="4458787"/>
              <a:ext cx="50385" cy="50385"/>
            </a:xfrm>
            <a:custGeom>
              <a:avLst/>
              <a:gdLst>
                <a:gd name="connsiteX0" fmla="*/ 50385 w 50385"/>
                <a:gd name="connsiteY0" fmla="*/ 25193 h 50385"/>
                <a:gd name="connsiteX1" fmla="*/ 25193 w 50385"/>
                <a:gd name="connsiteY1" fmla="*/ 50385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5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5" y="25193"/>
                  </a:moveTo>
                  <a:cubicBezTo>
                    <a:pt x="50385" y="39106"/>
                    <a:pt x="39106" y="50385"/>
                    <a:pt x="25193" y="50385"/>
                  </a:cubicBezTo>
                  <a:cubicBezTo>
                    <a:pt x="11279" y="50385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5" y="11279"/>
                    <a:pt x="50385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8E3FDF8B-EE62-6267-5CA2-17113C7EC324}"/>
                </a:ext>
              </a:extLst>
            </p:cNvPr>
            <p:cNvSpPr/>
            <p:nvPr/>
          </p:nvSpPr>
          <p:spPr>
            <a:xfrm>
              <a:off x="7893155" y="4055503"/>
              <a:ext cx="62581" cy="62582"/>
            </a:xfrm>
            <a:custGeom>
              <a:avLst/>
              <a:gdLst>
                <a:gd name="connsiteX0" fmla="*/ 31241 w 62581"/>
                <a:gd name="connsiteY0" fmla="*/ -175 h 62582"/>
                <a:gd name="connsiteX1" fmla="*/ 62532 w 62581"/>
                <a:gd name="connsiteY1" fmla="*/ 31116 h 62582"/>
                <a:gd name="connsiteX2" fmla="*/ 31241 w 62581"/>
                <a:gd name="connsiteY2" fmla="*/ 62407 h 62582"/>
                <a:gd name="connsiteX3" fmla="*/ -50 w 62581"/>
                <a:gd name="connsiteY3" fmla="*/ 31116 h 62582"/>
                <a:gd name="connsiteX4" fmla="*/ 31241 w 62581"/>
                <a:gd name="connsiteY4" fmla="*/ -175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581" h="62582">
                  <a:moveTo>
                    <a:pt x="31241" y="-175"/>
                  </a:moveTo>
                  <a:cubicBezTo>
                    <a:pt x="48526" y="-175"/>
                    <a:pt x="62532" y="13831"/>
                    <a:pt x="62532" y="31116"/>
                  </a:cubicBezTo>
                  <a:cubicBezTo>
                    <a:pt x="62532" y="48401"/>
                    <a:pt x="48526" y="62407"/>
                    <a:pt x="31241" y="62407"/>
                  </a:cubicBezTo>
                  <a:cubicBezTo>
                    <a:pt x="13956" y="62407"/>
                    <a:pt x="-50" y="48401"/>
                    <a:pt x="-50" y="31116"/>
                  </a:cubicBezTo>
                  <a:cubicBezTo>
                    <a:pt x="-50" y="13831"/>
                    <a:pt x="13956" y="-175"/>
                    <a:pt x="31241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511EB22C-9AA4-8A80-22F1-97B85FA5AE98}"/>
                </a:ext>
              </a:extLst>
            </p:cNvPr>
            <p:cNvSpPr/>
            <p:nvPr/>
          </p:nvSpPr>
          <p:spPr>
            <a:xfrm>
              <a:off x="7476875" y="4180742"/>
              <a:ext cx="403183" cy="398521"/>
            </a:xfrm>
            <a:custGeom>
              <a:avLst/>
              <a:gdLst>
                <a:gd name="connsiteX0" fmla="*/ 403134 w 403183"/>
                <a:gd name="connsiteY0" fmla="*/ 201192 h 398521"/>
                <a:gd name="connsiteX1" fmla="*/ 403134 w 403183"/>
                <a:gd name="connsiteY1" fmla="*/ 201192 h 398521"/>
                <a:gd name="connsiteX2" fmla="*/ 197053 w 403183"/>
                <a:gd name="connsiteY2" fmla="*/ 398295 h 398521"/>
                <a:gd name="connsiteX3" fmla="*/ -50 w 403183"/>
                <a:gd name="connsiteY3" fmla="*/ 201192 h 398521"/>
                <a:gd name="connsiteX4" fmla="*/ -50 w 403183"/>
                <a:gd name="connsiteY4" fmla="*/ 201192 h 398521"/>
                <a:gd name="connsiteX5" fmla="*/ 164303 w 403183"/>
                <a:gd name="connsiteY5" fmla="*/ 3649 h 398521"/>
                <a:gd name="connsiteX6" fmla="*/ 164303 w 403183"/>
                <a:gd name="connsiteY6" fmla="*/ 3649 h 398521"/>
                <a:gd name="connsiteX7" fmla="*/ 239881 w 403183"/>
                <a:gd name="connsiteY7" fmla="*/ 3649 h 398521"/>
                <a:gd name="connsiteX8" fmla="*/ 239881 w 403183"/>
                <a:gd name="connsiteY8" fmla="*/ 3649 h 398521"/>
                <a:gd name="connsiteX9" fmla="*/ 403134 w 403183"/>
                <a:gd name="connsiteY9" fmla="*/ 201192 h 39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183" h="398521">
                  <a:moveTo>
                    <a:pt x="403134" y="201192"/>
                  </a:moveTo>
                  <a:lnTo>
                    <a:pt x="403134" y="201192"/>
                  </a:lnTo>
                  <a:cubicBezTo>
                    <a:pt x="400655" y="312530"/>
                    <a:pt x="308391" y="400774"/>
                    <a:pt x="197053" y="398295"/>
                  </a:cubicBezTo>
                  <a:cubicBezTo>
                    <a:pt x="89204" y="395896"/>
                    <a:pt x="2349" y="309041"/>
                    <a:pt x="-50" y="201192"/>
                  </a:cubicBezTo>
                  <a:lnTo>
                    <a:pt x="-50" y="201192"/>
                  </a:lnTo>
                  <a:cubicBezTo>
                    <a:pt x="50" y="104370"/>
                    <a:pt x="69110" y="21354"/>
                    <a:pt x="164303" y="3649"/>
                  </a:cubicBezTo>
                  <a:lnTo>
                    <a:pt x="164303" y="3649"/>
                  </a:lnTo>
                  <a:cubicBezTo>
                    <a:pt x="189236" y="-1450"/>
                    <a:pt x="214948" y="-1450"/>
                    <a:pt x="239881" y="3649"/>
                  </a:cubicBezTo>
                  <a:lnTo>
                    <a:pt x="239881" y="3649"/>
                  </a:lnTo>
                  <a:cubicBezTo>
                    <a:pt x="334614" y="21854"/>
                    <a:pt x="403094" y="104730"/>
                    <a:pt x="403134" y="201192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76CC933D-C56C-0DF2-D952-880EBB4FDA99}"/>
                </a:ext>
              </a:extLst>
            </p:cNvPr>
            <p:cNvSpPr/>
            <p:nvPr/>
          </p:nvSpPr>
          <p:spPr>
            <a:xfrm>
              <a:off x="7791984" y="4146562"/>
              <a:ext cx="79878" cy="71794"/>
            </a:xfrm>
            <a:custGeom>
              <a:avLst/>
              <a:gdLst>
                <a:gd name="connsiteX0" fmla="*/ 64831 w 79878"/>
                <a:gd name="connsiteY0" fmla="*/ 11637 h 71794"/>
                <a:gd name="connsiteX1" fmla="*/ 69930 w 79878"/>
                <a:gd name="connsiteY1" fmla="*/ 71620 h 71794"/>
                <a:gd name="connsiteX2" fmla="*/ -50 w 79878"/>
                <a:gd name="connsiteY2" fmla="*/ 18235 h 71794"/>
                <a:gd name="connsiteX3" fmla="*/ 2949 w 79878"/>
                <a:gd name="connsiteY3" fmla="*/ 15236 h 71794"/>
                <a:gd name="connsiteX4" fmla="*/ 61882 w 79878"/>
                <a:gd name="connsiteY4" fmla="*/ 9257 h 71794"/>
                <a:gd name="connsiteX5" fmla="*/ 62932 w 79878"/>
                <a:gd name="connsiteY5" fmla="*/ 10137 h 7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878" h="71794">
                  <a:moveTo>
                    <a:pt x="64831" y="11637"/>
                  </a:moveTo>
                  <a:cubicBezTo>
                    <a:pt x="82636" y="26882"/>
                    <a:pt x="84906" y="53595"/>
                    <a:pt x="69930" y="71620"/>
                  </a:cubicBezTo>
                  <a:cubicBezTo>
                    <a:pt x="51075" y="48626"/>
                    <a:pt x="27112" y="30341"/>
                    <a:pt x="-50" y="18235"/>
                  </a:cubicBezTo>
                  <a:lnTo>
                    <a:pt x="2949" y="15236"/>
                  </a:lnTo>
                  <a:cubicBezTo>
                    <a:pt x="17575" y="-2689"/>
                    <a:pt x="43957" y="-5368"/>
                    <a:pt x="61882" y="9257"/>
                  </a:cubicBezTo>
                  <a:cubicBezTo>
                    <a:pt x="62242" y="9548"/>
                    <a:pt x="62592" y="9837"/>
                    <a:pt x="62932" y="10137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300C7B98-7FC2-F5E9-CEDD-03C22DFBF0F5}"/>
                </a:ext>
              </a:extLst>
            </p:cNvPr>
            <p:cNvSpPr/>
            <p:nvPr/>
          </p:nvSpPr>
          <p:spPr>
            <a:xfrm>
              <a:off x="7483436" y="4145865"/>
              <a:ext cx="81113" cy="72891"/>
            </a:xfrm>
            <a:custGeom>
              <a:avLst/>
              <a:gdLst>
                <a:gd name="connsiteX0" fmla="*/ 78065 w 81113"/>
                <a:gd name="connsiteY0" fmla="*/ 14334 h 72891"/>
                <a:gd name="connsiteX1" fmla="*/ 81064 w 81113"/>
                <a:gd name="connsiteY1" fmla="*/ 18333 h 72891"/>
                <a:gd name="connsiteX2" fmla="*/ 11084 w 81113"/>
                <a:gd name="connsiteY2" fmla="*/ 72717 h 72891"/>
                <a:gd name="connsiteX3" fmla="*/ 10084 w 81113"/>
                <a:gd name="connsiteY3" fmla="*/ 71717 h 72891"/>
                <a:gd name="connsiteX4" fmla="*/ 14393 w 81113"/>
                <a:gd name="connsiteY4" fmla="*/ 12914 h 72891"/>
                <a:gd name="connsiteX5" fmla="*/ 15083 w 81113"/>
                <a:gd name="connsiteY5" fmla="*/ 12334 h 72891"/>
                <a:gd name="connsiteX6" fmla="*/ 17082 w 81113"/>
                <a:gd name="connsiteY6" fmla="*/ 10235 h 72891"/>
                <a:gd name="connsiteX7" fmla="*/ 78065 w 81113"/>
                <a:gd name="connsiteY7" fmla="*/ 14334 h 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113" h="72891">
                  <a:moveTo>
                    <a:pt x="78065" y="14334"/>
                  </a:moveTo>
                  <a:lnTo>
                    <a:pt x="81064" y="18333"/>
                  </a:lnTo>
                  <a:cubicBezTo>
                    <a:pt x="54032" y="31119"/>
                    <a:pt x="30149" y="49683"/>
                    <a:pt x="11084" y="72717"/>
                  </a:cubicBezTo>
                  <a:lnTo>
                    <a:pt x="10084" y="71717"/>
                  </a:lnTo>
                  <a:cubicBezTo>
                    <a:pt x="-4961" y="54292"/>
                    <a:pt x="-3032" y="27970"/>
                    <a:pt x="14393" y="12914"/>
                  </a:cubicBezTo>
                  <a:cubicBezTo>
                    <a:pt x="14623" y="12724"/>
                    <a:pt x="14853" y="12524"/>
                    <a:pt x="15083" y="12334"/>
                  </a:cubicBezTo>
                  <a:lnTo>
                    <a:pt x="17082" y="10235"/>
                  </a:lnTo>
                  <a:cubicBezTo>
                    <a:pt x="35177" y="-5101"/>
                    <a:pt x="62189" y="-3291"/>
                    <a:pt x="78065" y="14334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B2B9A4EE-9DCF-6CF3-30CF-86CDB0D8231B}"/>
                </a:ext>
              </a:extLst>
            </p:cNvPr>
            <p:cNvSpPr/>
            <p:nvPr/>
          </p:nvSpPr>
          <p:spPr>
            <a:xfrm>
              <a:off x="7641201" y="4104885"/>
              <a:ext cx="75605" cy="79680"/>
            </a:xfrm>
            <a:custGeom>
              <a:avLst/>
              <a:gdLst>
                <a:gd name="connsiteX0" fmla="*/ 37266 w 75605"/>
                <a:gd name="connsiteY0" fmla="*/ -171 h 79680"/>
                <a:gd name="connsiteX1" fmla="*/ 75555 w 75605"/>
                <a:gd name="connsiteY1" fmla="*/ 38118 h 79680"/>
                <a:gd name="connsiteX2" fmla="*/ 75555 w 75605"/>
                <a:gd name="connsiteY2" fmla="*/ 79506 h 79680"/>
                <a:gd name="connsiteX3" fmla="*/ -23 w 75605"/>
                <a:gd name="connsiteY3" fmla="*/ 79506 h 79680"/>
                <a:gd name="connsiteX4" fmla="*/ -23 w 75605"/>
                <a:gd name="connsiteY4" fmla="*/ 38118 h 79680"/>
                <a:gd name="connsiteX5" fmla="*/ 35437 w 75605"/>
                <a:gd name="connsiteY5" fmla="*/ -151 h 79680"/>
                <a:gd name="connsiteX6" fmla="*/ 37266 w 75605"/>
                <a:gd name="connsiteY6" fmla="*/ -171 h 7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605" h="79680">
                  <a:moveTo>
                    <a:pt x="37266" y="-171"/>
                  </a:moveTo>
                  <a:cubicBezTo>
                    <a:pt x="58390" y="-121"/>
                    <a:pt x="75505" y="16994"/>
                    <a:pt x="75555" y="38118"/>
                  </a:cubicBezTo>
                  <a:lnTo>
                    <a:pt x="75555" y="79506"/>
                  </a:lnTo>
                  <a:cubicBezTo>
                    <a:pt x="50622" y="74408"/>
                    <a:pt x="24910" y="74408"/>
                    <a:pt x="-23" y="79506"/>
                  </a:cubicBezTo>
                  <a:lnTo>
                    <a:pt x="-23" y="38118"/>
                  </a:lnTo>
                  <a:cubicBezTo>
                    <a:pt x="-793" y="17764"/>
                    <a:pt x="15083" y="629"/>
                    <a:pt x="35437" y="-151"/>
                  </a:cubicBezTo>
                  <a:cubicBezTo>
                    <a:pt x="36046" y="-171"/>
                    <a:pt x="36656" y="-181"/>
                    <a:pt x="37266" y="-17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B7664AA0-3E5E-8652-2B77-55D83B1A573B}"/>
                </a:ext>
              </a:extLst>
            </p:cNvPr>
            <p:cNvSpPr/>
            <p:nvPr/>
          </p:nvSpPr>
          <p:spPr>
            <a:xfrm>
              <a:off x="7592842" y="4055503"/>
              <a:ext cx="166251" cy="88674"/>
            </a:xfrm>
            <a:custGeom>
              <a:avLst/>
              <a:gdLst>
                <a:gd name="connsiteX0" fmla="*/ 166202 w 166251"/>
                <a:gd name="connsiteY0" fmla="*/ 60308 h 88674"/>
                <a:gd name="connsiteX1" fmla="*/ 138010 w 166251"/>
                <a:gd name="connsiteY1" fmla="*/ 88500 h 88674"/>
                <a:gd name="connsiteX2" fmla="*/ 122914 w 166251"/>
                <a:gd name="connsiteY2" fmla="*/ 88500 h 88674"/>
                <a:gd name="connsiteX3" fmla="*/ 82616 w 166251"/>
                <a:gd name="connsiteY3" fmla="*/ 52120 h 88674"/>
                <a:gd name="connsiteX4" fmla="*/ 46237 w 166251"/>
                <a:gd name="connsiteY4" fmla="*/ 88500 h 88674"/>
                <a:gd name="connsiteX5" fmla="*/ 28142 w 166251"/>
                <a:gd name="connsiteY5" fmla="*/ 88500 h 88674"/>
                <a:gd name="connsiteX6" fmla="*/ -50 w 166251"/>
                <a:gd name="connsiteY6" fmla="*/ 60308 h 88674"/>
                <a:gd name="connsiteX7" fmla="*/ 60432 w 166251"/>
                <a:gd name="connsiteY7" fmla="*/ -175 h 88674"/>
                <a:gd name="connsiteX8" fmla="*/ 105720 w 166251"/>
                <a:gd name="connsiteY8" fmla="*/ -175 h 88674"/>
                <a:gd name="connsiteX9" fmla="*/ 165702 w 166251"/>
                <a:gd name="connsiteY9" fmla="*/ 60308 h 8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251" h="88674">
                  <a:moveTo>
                    <a:pt x="166202" y="60308"/>
                  </a:moveTo>
                  <a:cubicBezTo>
                    <a:pt x="166202" y="75873"/>
                    <a:pt x="153576" y="88500"/>
                    <a:pt x="138010" y="88500"/>
                  </a:cubicBezTo>
                  <a:lnTo>
                    <a:pt x="122914" y="88500"/>
                  </a:lnTo>
                  <a:cubicBezTo>
                    <a:pt x="121835" y="67326"/>
                    <a:pt x="103790" y="51040"/>
                    <a:pt x="82616" y="52120"/>
                  </a:cubicBezTo>
                  <a:cubicBezTo>
                    <a:pt x="62952" y="53120"/>
                    <a:pt x="47236" y="68835"/>
                    <a:pt x="46237" y="88500"/>
                  </a:cubicBezTo>
                  <a:lnTo>
                    <a:pt x="28142" y="88500"/>
                  </a:lnTo>
                  <a:cubicBezTo>
                    <a:pt x="12576" y="88500"/>
                    <a:pt x="-50" y="75873"/>
                    <a:pt x="-50" y="60308"/>
                  </a:cubicBezTo>
                  <a:cubicBezTo>
                    <a:pt x="0" y="26927"/>
                    <a:pt x="27052" y="-115"/>
                    <a:pt x="60432" y="-175"/>
                  </a:cubicBezTo>
                  <a:lnTo>
                    <a:pt x="105720" y="-175"/>
                  </a:lnTo>
                  <a:cubicBezTo>
                    <a:pt x="138590" y="875"/>
                    <a:pt x="164922" y="27427"/>
                    <a:pt x="165702" y="60308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2AE1F409-2C35-38C3-6079-66203ADC4A93}"/>
                </a:ext>
              </a:extLst>
            </p:cNvPr>
            <p:cNvSpPr/>
            <p:nvPr/>
          </p:nvSpPr>
          <p:spPr>
            <a:xfrm>
              <a:off x="7778752" y="4134256"/>
              <a:ext cx="105543" cy="96356"/>
            </a:xfrm>
            <a:custGeom>
              <a:avLst/>
              <a:gdLst>
                <a:gd name="connsiteX0" fmla="*/ 73065 w 105543"/>
                <a:gd name="connsiteY0" fmla="*/ 91423 h 96356"/>
                <a:gd name="connsiteX1" fmla="*/ 7484 w 105543"/>
                <a:gd name="connsiteY1" fmla="*/ 41438 h 96356"/>
                <a:gd name="connsiteX2" fmla="*/ 686 w 105543"/>
                <a:gd name="connsiteY2" fmla="*/ 26512 h 96356"/>
                <a:gd name="connsiteX3" fmla="*/ 3486 w 105543"/>
                <a:gd name="connsiteY3" fmla="*/ 22244 h 96356"/>
                <a:gd name="connsiteX4" fmla="*/ 6485 w 105543"/>
                <a:gd name="connsiteY4" fmla="*/ 19244 h 96356"/>
                <a:gd name="connsiteX5" fmla="*/ 83542 w 105543"/>
                <a:gd name="connsiteY5" fmla="*/ 12716 h 96356"/>
                <a:gd name="connsiteX6" fmla="*/ 84162 w 105543"/>
                <a:gd name="connsiteY6" fmla="*/ 13246 h 96356"/>
                <a:gd name="connsiteX7" fmla="*/ 105256 w 105543"/>
                <a:gd name="connsiteY7" fmla="*/ 52535 h 96356"/>
                <a:gd name="connsiteX8" fmla="*/ 92160 w 105543"/>
                <a:gd name="connsiteY8" fmla="*/ 92523 h 96356"/>
                <a:gd name="connsiteX9" fmla="*/ 73785 w 105543"/>
                <a:gd name="connsiteY9" fmla="*/ 92233 h 96356"/>
                <a:gd name="connsiteX10" fmla="*/ 73065 w 105543"/>
                <a:gd name="connsiteY10" fmla="*/ 91423 h 96356"/>
                <a:gd name="connsiteX11" fmla="*/ 35176 w 105543"/>
                <a:gd name="connsiteY11" fmla="*/ 26942 h 96356"/>
                <a:gd name="connsiteX12" fmla="*/ 80463 w 105543"/>
                <a:gd name="connsiteY12" fmla="*/ 61232 h 96356"/>
                <a:gd name="connsiteX13" fmla="*/ 70466 w 105543"/>
                <a:gd name="connsiteY13" fmla="*/ 32940 h 96356"/>
                <a:gd name="connsiteX14" fmla="*/ 48273 w 105543"/>
                <a:gd name="connsiteY14" fmla="*/ 23943 h 96356"/>
                <a:gd name="connsiteX15" fmla="*/ 35176 w 105543"/>
                <a:gd name="connsiteY15" fmla="*/ 26942 h 9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543" h="96356">
                  <a:moveTo>
                    <a:pt x="73065" y="91423"/>
                  </a:moveTo>
                  <a:cubicBezTo>
                    <a:pt x="55171" y="70120"/>
                    <a:pt x="32767" y="53045"/>
                    <a:pt x="7484" y="41438"/>
                  </a:cubicBezTo>
                  <a:cubicBezTo>
                    <a:pt x="1486" y="39188"/>
                    <a:pt x="-1553" y="32510"/>
                    <a:pt x="686" y="26512"/>
                  </a:cubicBezTo>
                  <a:cubicBezTo>
                    <a:pt x="1296" y="24903"/>
                    <a:pt x="2246" y="23443"/>
                    <a:pt x="3486" y="22244"/>
                  </a:cubicBezTo>
                  <a:lnTo>
                    <a:pt x="6485" y="19244"/>
                  </a:lnTo>
                  <a:cubicBezTo>
                    <a:pt x="25959" y="-3839"/>
                    <a:pt x="60459" y="-6758"/>
                    <a:pt x="83542" y="12716"/>
                  </a:cubicBezTo>
                  <a:cubicBezTo>
                    <a:pt x="83752" y="12896"/>
                    <a:pt x="83962" y="13066"/>
                    <a:pt x="84162" y="13246"/>
                  </a:cubicBezTo>
                  <a:cubicBezTo>
                    <a:pt x="96519" y="22703"/>
                    <a:pt x="104206" y="37009"/>
                    <a:pt x="105256" y="52535"/>
                  </a:cubicBezTo>
                  <a:cubicBezTo>
                    <a:pt x="106646" y="67110"/>
                    <a:pt x="101897" y="81596"/>
                    <a:pt x="92160" y="92523"/>
                  </a:cubicBezTo>
                  <a:cubicBezTo>
                    <a:pt x="87002" y="97512"/>
                    <a:pt x="78774" y="97382"/>
                    <a:pt x="73785" y="92233"/>
                  </a:cubicBezTo>
                  <a:cubicBezTo>
                    <a:pt x="73535" y="91973"/>
                    <a:pt x="73295" y="91704"/>
                    <a:pt x="73065" y="91423"/>
                  </a:cubicBezTo>
                  <a:close/>
                  <a:moveTo>
                    <a:pt x="35176" y="26942"/>
                  </a:moveTo>
                  <a:cubicBezTo>
                    <a:pt x="51552" y="36579"/>
                    <a:pt x="66747" y="48086"/>
                    <a:pt x="80463" y="61232"/>
                  </a:cubicBezTo>
                  <a:cubicBezTo>
                    <a:pt x="82823" y="50665"/>
                    <a:pt x="78934" y="39678"/>
                    <a:pt x="70466" y="32940"/>
                  </a:cubicBezTo>
                  <a:cubicBezTo>
                    <a:pt x="64638" y="26992"/>
                    <a:pt x="56600" y="23733"/>
                    <a:pt x="48273" y="23943"/>
                  </a:cubicBezTo>
                  <a:cubicBezTo>
                    <a:pt x="43744" y="23973"/>
                    <a:pt x="39265" y="24993"/>
                    <a:pt x="35176" y="2694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CFB5AC07-AFFF-CBE2-69D6-417E2ED96D83}"/>
                </a:ext>
              </a:extLst>
            </p:cNvPr>
            <p:cNvSpPr/>
            <p:nvPr/>
          </p:nvSpPr>
          <p:spPr>
            <a:xfrm>
              <a:off x="7472089" y="4132863"/>
              <a:ext cx="104411" cy="98062"/>
            </a:xfrm>
            <a:custGeom>
              <a:avLst/>
              <a:gdLst>
                <a:gd name="connsiteX0" fmla="*/ 13834 w 104411"/>
                <a:gd name="connsiteY0" fmla="*/ 93816 h 98062"/>
                <a:gd name="connsiteX1" fmla="*/ 13834 w 104411"/>
                <a:gd name="connsiteY1" fmla="*/ 93816 h 98062"/>
                <a:gd name="connsiteX2" fmla="*/ 18833 w 104411"/>
                <a:gd name="connsiteY2" fmla="*/ 15238 h 98062"/>
                <a:gd name="connsiteX3" fmla="*/ 20932 w 104411"/>
                <a:gd name="connsiteY3" fmla="*/ 13239 h 98062"/>
                <a:gd name="connsiteX4" fmla="*/ 97940 w 104411"/>
                <a:gd name="connsiteY4" fmla="*/ 18577 h 98062"/>
                <a:gd name="connsiteX5" fmla="*/ 98510 w 104411"/>
                <a:gd name="connsiteY5" fmla="*/ 19237 h 98062"/>
                <a:gd name="connsiteX6" fmla="*/ 101509 w 104411"/>
                <a:gd name="connsiteY6" fmla="*/ 23236 h 98062"/>
                <a:gd name="connsiteX7" fmla="*/ 99749 w 104411"/>
                <a:gd name="connsiteY7" fmla="*/ 40961 h 98062"/>
                <a:gd name="connsiteX8" fmla="*/ 97510 w 104411"/>
                <a:gd name="connsiteY8" fmla="*/ 42430 h 98062"/>
                <a:gd name="connsiteX9" fmla="*/ 31929 w 104411"/>
                <a:gd name="connsiteY9" fmla="*/ 92416 h 98062"/>
                <a:gd name="connsiteX10" fmla="*/ 21932 w 104411"/>
                <a:gd name="connsiteY10" fmla="*/ 97414 h 98062"/>
                <a:gd name="connsiteX11" fmla="*/ 13834 w 104411"/>
                <a:gd name="connsiteY11" fmla="*/ 93816 h 98062"/>
                <a:gd name="connsiteX12" fmla="*/ 38027 w 104411"/>
                <a:gd name="connsiteY12" fmla="*/ 32333 h 98062"/>
                <a:gd name="connsiteX13" fmla="*/ 24931 w 104411"/>
                <a:gd name="connsiteY13" fmla="*/ 54527 h 98062"/>
                <a:gd name="connsiteX14" fmla="*/ 25931 w 104411"/>
                <a:gd name="connsiteY14" fmla="*/ 63624 h 98062"/>
                <a:gd name="connsiteX15" fmla="*/ 71318 w 104411"/>
                <a:gd name="connsiteY15" fmla="*/ 28335 h 98062"/>
                <a:gd name="connsiteX16" fmla="*/ 38027 w 104411"/>
                <a:gd name="connsiteY16" fmla="*/ 32333 h 9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411" h="98062">
                  <a:moveTo>
                    <a:pt x="13834" y="93816"/>
                  </a:moveTo>
                  <a:lnTo>
                    <a:pt x="13834" y="93816"/>
                  </a:lnTo>
                  <a:cubicBezTo>
                    <a:pt x="-6480" y="70732"/>
                    <a:pt x="-4241" y="35562"/>
                    <a:pt x="18833" y="15238"/>
                  </a:cubicBezTo>
                  <a:lnTo>
                    <a:pt x="20932" y="13239"/>
                  </a:lnTo>
                  <a:cubicBezTo>
                    <a:pt x="43675" y="-6556"/>
                    <a:pt x="78146" y="-4166"/>
                    <a:pt x="97940" y="18577"/>
                  </a:cubicBezTo>
                  <a:cubicBezTo>
                    <a:pt x="98130" y="18797"/>
                    <a:pt x="98320" y="19017"/>
                    <a:pt x="98510" y="19237"/>
                  </a:cubicBezTo>
                  <a:lnTo>
                    <a:pt x="101509" y="23236"/>
                  </a:lnTo>
                  <a:cubicBezTo>
                    <a:pt x="105918" y="28614"/>
                    <a:pt x="105128" y="36552"/>
                    <a:pt x="99749" y="40961"/>
                  </a:cubicBezTo>
                  <a:cubicBezTo>
                    <a:pt x="99059" y="41531"/>
                    <a:pt x="98310" y="42021"/>
                    <a:pt x="97510" y="42430"/>
                  </a:cubicBezTo>
                  <a:cubicBezTo>
                    <a:pt x="72427" y="54377"/>
                    <a:pt x="50094" y="71392"/>
                    <a:pt x="31929" y="92416"/>
                  </a:cubicBezTo>
                  <a:cubicBezTo>
                    <a:pt x="29590" y="95585"/>
                    <a:pt x="25871" y="97445"/>
                    <a:pt x="21932" y="97414"/>
                  </a:cubicBezTo>
                  <a:cubicBezTo>
                    <a:pt x="19832" y="98914"/>
                    <a:pt x="15833" y="96615"/>
                    <a:pt x="13834" y="93816"/>
                  </a:cubicBezTo>
                  <a:close/>
                  <a:moveTo>
                    <a:pt x="38027" y="32333"/>
                  </a:moveTo>
                  <a:cubicBezTo>
                    <a:pt x="30669" y="37502"/>
                    <a:pt x="25891" y="45589"/>
                    <a:pt x="24931" y="54527"/>
                  </a:cubicBezTo>
                  <a:cubicBezTo>
                    <a:pt x="24771" y="57596"/>
                    <a:pt x="25111" y="60665"/>
                    <a:pt x="25931" y="63624"/>
                  </a:cubicBezTo>
                  <a:cubicBezTo>
                    <a:pt x="39177" y="49628"/>
                    <a:pt x="54482" y="37722"/>
                    <a:pt x="71318" y="28335"/>
                  </a:cubicBezTo>
                  <a:cubicBezTo>
                    <a:pt x="60411" y="22926"/>
                    <a:pt x="47344" y="24496"/>
                    <a:pt x="38027" y="3233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AC658888-8A3F-B6F3-B72E-1FF95D5E263B}"/>
                </a:ext>
              </a:extLst>
            </p:cNvPr>
            <p:cNvSpPr/>
            <p:nvPr/>
          </p:nvSpPr>
          <p:spPr>
            <a:xfrm>
              <a:off x="7665421" y="4167771"/>
              <a:ext cx="26192" cy="76278"/>
            </a:xfrm>
            <a:custGeom>
              <a:avLst/>
              <a:gdLst>
                <a:gd name="connsiteX0" fmla="*/ 13046 w 26192"/>
                <a:gd name="connsiteY0" fmla="*/ 76103 h 76278"/>
                <a:gd name="connsiteX1" fmla="*/ -50 w 26192"/>
                <a:gd name="connsiteY1" fmla="*/ 62907 h 76278"/>
                <a:gd name="connsiteX2" fmla="*/ -50 w 26192"/>
                <a:gd name="connsiteY2" fmla="*/ 12921 h 76278"/>
                <a:gd name="connsiteX3" fmla="*/ 13046 w 26192"/>
                <a:gd name="connsiteY3" fmla="*/ -175 h 76278"/>
                <a:gd name="connsiteX4" fmla="*/ 26142 w 26192"/>
                <a:gd name="connsiteY4" fmla="*/ 12921 h 76278"/>
                <a:gd name="connsiteX5" fmla="*/ 26142 w 26192"/>
                <a:gd name="connsiteY5" fmla="*/ 62907 h 76278"/>
                <a:gd name="connsiteX6" fmla="*/ 13046 w 26192"/>
                <a:gd name="connsiteY6" fmla="*/ 76103 h 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278">
                  <a:moveTo>
                    <a:pt x="13046" y="76103"/>
                  </a:moveTo>
                  <a:cubicBezTo>
                    <a:pt x="5838" y="75943"/>
                    <a:pt x="60" y="70115"/>
                    <a:pt x="-50" y="629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2907"/>
                  </a:lnTo>
                  <a:cubicBezTo>
                    <a:pt x="25363" y="69805"/>
                    <a:pt x="19944" y="75263"/>
                    <a:pt x="13046" y="761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3C0DEF75-450F-C75D-A69F-E1CE08492D89}"/>
                </a:ext>
              </a:extLst>
            </p:cNvPr>
            <p:cNvSpPr/>
            <p:nvPr/>
          </p:nvSpPr>
          <p:spPr>
            <a:xfrm>
              <a:off x="7665421" y="4520169"/>
              <a:ext cx="26192" cy="64481"/>
            </a:xfrm>
            <a:custGeom>
              <a:avLst/>
              <a:gdLst>
                <a:gd name="connsiteX0" fmla="*/ 13046 w 26192"/>
                <a:gd name="connsiteY0" fmla="*/ 64306 h 64481"/>
                <a:gd name="connsiteX1" fmla="*/ -50 w 26192"/>
                <a:gd name="connsiteY1" fmla="*/ 51210 h 64481"/>
                <a:gd name="connsiteX2" fmla="*/ -50 w 26192"/>
                <a:gd name="connsiteY2" fmla="*/ 12921 h 64481"/>
                <a:gd name="connsiteX3" fmla="*/ 13046 w 26192"/>
                <a:gd name="connsiteY3" fmla="*/ -175 h 64481"/>
                <a:gd name="connsiteX4" fmla="*/ 26142 w 26192"/>
                <a:gd name="connsiteY4" fmla="*/ 12921 h 64481"/>
                <a:gd name="connsiteX5" fmla="*/ 26142 w 26192"/>
                <a:gd name="connsiteY5" fmla="*/ 51210 h 64481"/>
                <a:gd name="connsiteX6" fmla="*/ 13046 w 26192"/>
                <a:gd name="connsiteY6" fmla="*/ 64306 h 6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64481">
                  <a:moveTo>
                    <a:pt x="13046" y="64306"/>
                  </a:moveTo>
                  <a:cubicBezTo>
                    <a:pt x="5858" y="64196"/>
                    <a:pt x="60" y="58398"/>
                    <a:pt x="-50" y="51210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51210"/>
                  </a:lnTo>
                  <a:cubicBezTo>
                    <a:pt x="25353" y="58088"/>
                    <a:pt x="19924" y="63517"/>
                    <a:pt x="13046" y="64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99883C2C-5501-5125-737D-731A28C0EDDE}"/>
                </a:ext>
              </a:extLst>
            </p:cNvPr>
            <p:cNvSpPr/>
            <p:nvPr/>
          </p:nvSpPr>
          <p:spPr>
            <a:xfrm>
              <a:off x="7772449" y="4226118"/>
              <a:ext cx="62009" cy="61978"/>
            </a:xfrm>
            <a:custGeom>
              <a:avLst/>
              <a:gdLst>
                <a:gd name="connsiteX0" fmla="*/ 3790 w 62009"/>
                <a:gd name="connsiteY0" fmla="*/ 58045 h 61978"/>
                <a:gd name="connsiteX1" fmla="*/ 3550 w 62009"/>
                <a:gd name="connsiteY1" fmla="*/ 40090 h 61978"/>
                <a:gd name="connsiteX2" fmla="*/ 3790 w 62009"/>
                <a:gd name="connsiteY2" fmla="*/ 39850 h 61978"/>
                <a:gd name="connsiteX3" fmla="*/ 40080 w 62009"/>
                <a:gd name="connsiteY3" fmla="*/ 3560 h 61978"/>
                <a:gd name="connsiteX4" fmla="*/ 58224 w 62009"/>
                <a:gd name="connsiteY4" fmla="*/ 3610 h 61978"/>
                <a:gd name="connsiteX5" fmla="*/ 58174 w 62009"/>
                <a:gd name="connsiteY5" fmla="*/ 21755 h 61978"/>
                <a:gd name="connsiteX6" fmla="*/ 20885 w 62009"/>
                <a:gd name="connsiteY6" fmla="*/ 58045 h 61978"/>
                <a:gd name="connsiteX7" fmla="*/ 4500 w 62009"/>
                <a:gd name="connsiteY7" fmla="*/ 58754 h 61978"/>
                <a:gd name="connsiteX8" fmla="*/ 3790 w 62009"/>
                <a:gd name="connsiteY8" fmla="*/ 58045 h 6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09" h="61978">
                  <a:moveTo>
                    <a:pt x="3790" y="58045"/>
                  </a:moveTo>
                  <a:cubicBezTo>
                    <a:pt x="-1239" y="53156"/>
                    <a:pt x="-1339" y="45118"/>
                    <a:pt x="3550" y="40090"/>
                  </a:cubicBezTo>
                  <a:cubicBezTo>
                    <a:pt x="3630" y="40010"/>
                    <a:pt x="3710" y="39930"/>
                    <a:pt x="3790" y="39850"/>
                  </a:cubicBezTo>
                  <a:lnTo>
                    <a:pt x="40080" y="3560"/>
                  </a:lnTo>
                  <a:cubicBezTo>
                    <a:pt x="45108" y="-1438"/>
                    <a:pt x="53226" y="-1418"/>
                    <a:pt x="58224" y="3610"/>
                  </a:cubicBezTo>
                  <a:cubicBezTo>
                    <a:pt x="63223" y="8639"/>
                    <a:pt x="63203" y="16756"/>
                    <a:pt x="58174" y="21755"/>
                  </a:cubicBezTo>
                  <a:lnTo>
                    <a:pt x="20885" y="58045"/>
                  </a:lnTo>
                  <a:cubicBezTo>
                    <a:pt x="16556" y="62763"/>
                    <a:pt x="9218" y="63083"/>
                    <a:pt x="4500" y="58754"/>
                  </a:cubicBezTo>
                  <a:cubicBezTo>
                    <a:pt x="4250" y="58524"/>
                    <a:pt x="4020" y="58294"/>
                    <a:pt x="3790" y="5804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C17B94DE-683B-F85B-F801-65BB7529ADD8}"/>
                </a:ext>
              </a:extLst>
            </p:cNvPr>
            <p:cNvSpPr/>
            <p:nvPr/>
          </p:nvSpPr>
          <p:spPr>
            <a:xfrm>
              <a:off x="7527529" y="4476001"/>
              <a:ext cx="62094" cy="62363"/>
            </a:xfrm>
            <a:custGeom>
              <a:avLst/>
              <a:gdLst>
                <a:gd name="connsiteX0" fmla="*/ 12778 w 62094"/>
                <a:gd name="connsiteY0" fmla="*/ 62188 h 62363"/>
                <a:gd name="connsiteX1" fmla="*/ 3780 w 62094"/>
                <a:gd name="connsiteY1" fmla="*/ 58090 h 62363"/>
                <a:gd name="connsiteX2" fmla="*/ 3500 w 62094"/>
                <a:gd name="connsiteY2" fmla="*/ 40275 h 62363"/>
                <a:gd name="connsiteX3" fmla="*/ 3780 w 62094"/>
                <a:gd name="connsiteY3" fmla="*/ 39995 h 62363"/>
                <a:gd name="connsiteX4" fmla="*/ 40070 w 62094"/>
                <a:gd name="connsiteY4" fmla="*/ 3705 h 62363"/>
                <a:gd name="connsiteX5" fmla="*/ 58165 w 62094"/>
                <a:gd name="connsiteY5" fmla="*/ 3445 h 62363"/>
                <a:gd name="connsiteX6" fmla="*/ 58425 w 62094"/>
                <a:gd name="connsiteY6" fmla="*/ 21540 h 62363"/>
                <a:gd name="connsiteX7" fmla="*/ 58165 w 62094"/>
                <a:gd name="connsiteY7" fmla="*/ 21800 h 62363"/>
                <a:gd name="connsiteX8" fmla="*/ 21875 w 62094"/>
                <a:gd name="connsiteY8" fmla="*/ 58090 h 62363"/>
                <a:gd name="connsiteX9" fmla="*/ 12778 w 62094"/>
                <a:gd name="connsiteY9" fmla="*/ 62188 h 6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094" h="62363">
                  <a:moveTo>
                    <a:pt x="12778" y="62188"/>
                  </a:moveTo>
                  <a:cubicBezTo>
                    <a:pt x="9339" y="62128"/>
                    <a:pt x="6080" y="60649"/>
                    <a:pt x="3780" y="58090"/>
                  </a:cubicBezTo>
                  <a:cubicBezTo>
                    <a:pt x="-1218" y="53251"/>
                    <a:pt x="-1338" y="45273"/>
                    <a:pt x="3500" y="40275"/>
                  </a:cubicBezTo>
                  <a:cubicBezTo>
                    <a:pt x="3590" y="40185"/>
                    <a:pt x="3680" y="40085"/>
                    <a:pt x="3780" y="39995"/>
                  </a:cubicBezTo>
                  <a:lnTo>
                    <a:pt x="40070" y="3705"/>
                  </a:lnTo>
                  <a:cubicBezTo>
                    <a:pt x="44999" y="-1363"/>
                    <a:pt x="53096" y="-1483"/>
                    <a:pt x="58165" y="3445"/>
                  </a:cubicBezTo>
                  <a:cubicBezTo>
                    <a:pt x="63233" y="8364"/>
                    <a:pt x="63353" y="16462"/>
                    <a:pt x="58425" y="21540"/>
                  </a:cubicBezTo>
                  <a:cubicBezTo>
                    <a:pt x="58345" y="21620"/>
                    <a:pt x="58255" y="21710"/>
                    <a:pt x="58165" y="21800"/>
                  </a:cubicBezTo>
                  <a:lnTo>
                    <a:pt x="21875" y="58090"/>
                  </a:lnTo>
                  <a:cubicBezTo>
                    <a:pt x="19286" y="60279"/>
                    <a:pt x="16137" y="61698"/>
                    <a:pt x="12778" y="6218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D2E1CF27-2F3C-A200-CD29-CDF09714C632}"/>
                </a:ext>
              </a:extLst>
            </p:cNvPr>
            <p:cNvSpPr/>
            <p:nvPr/>
          </p:nvSpPr>
          <p:spPr>
            <a:xfrm>
              <a:off x="7816977" y="4369013"/>
              <a:ext cx="76177" cy="26192"/>
            </a:xfrm>
            <a:custGeom>
              <a:avLst/>
              <a:gdLst>
                <a:gd name="connsiteX0" fmla="*/ 63032 w 76177"/>
                <a:gd name="connsiteY0" fmla="*/ 26017 h 26192"/>
                <a:gd name="connsiteX1" fmla="*/ 13046 w 76177"/>
                <a:gd name="connsiteY1" fmla="*/ 26017 h 26192"/>
                <a:gd name="connsiteX2" fmla="*/ -50 w 76177"/>
                <a:gd name="connsiteY2" fmla="*/ 12921 h 26192"/>
                <a:gd name="connsiteX3" fmla="*/ 13046 w 76177"/>
                <a:gd name="connsiteY3" fmla="*/ -175 h 26192"/>
                <a:gd name="connsiteX4" fmla="*/ 63032 w 76177"/>
                <a:gd name="connsiteY4" fmla="*/ -175 h 26192"/>
                <a:gd name="connsiteX5" fmla="*/ 76128 w 76177"/>
                <a:gd name="connsiteY5" fmla="*/ 12921 h 26192"/>
                <a:gd name="connsiteX6" fmla="*/ 63032 w 76177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7" h="26192">
                  <a:moveTo>
                    <a:pt x="63032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63032" y="-175"/>
                  </a:lnTo>
                  <a:cubicBezTo>
                    <a:pt x="70260" y="-175"/>
                    <a:pt x="76128" y="5693"/>
                    <a:pt x="76128" y="12921"/>
                  </a:cubicBezTo>
                  <a:cubicBezTo>
                    <a:pt x="76128" y="20149"/>
                    <a:pt x="70260" y="26017"/>
                    <a:pt x="6303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8B1646C3-7DDB-6E80-9F5A-0E1F02EEB96D}"/>
                </a:ext>
              </a:extLst>
            </p:cNvPr>
            <p:cNvSpPr/>
            <p:nvPr/>
          </p:nvSpPr>
          <p:spPr>
            <a:xfrm>
              <a:off x="7464179" y="4369013"/>
              <a:ext cx="76178" cy="26192"/>
            </a:xfrm>
            <a:custGeom>
              <a:avLst/>
              <a:gdLst>
                <a:gd name="connsiteX0" fmla="*/ 63032 w 76178"/>
                <a:gd name="connsiteY0" fmla="*/ 26017 h 26192"/>
                <a:gd name="connsiteX1" fmla="*/ 13046 w 76178"/>
                <a:gd name="connsiteY1" fmla="*/ 26017 h 26192"/>
                <a:gd name="connsiteX2" fmla="*/ -50 w 76178"/>
                <a:gd name="connsiteY2" fmla="*/ 12921 h 26192"/>
                <a:gd name="connsiteX3" fmla="*/ 13046 w 76178"/>
                <a:gd name="connsiteY3" fmla="*/ -175 h 26192"/>
                <a:gd name="connsiteX4" fmla="*/ 63032 w 76178"/>
                <a:gd name="connsiteY4" fmla="*/ -175 h 26192"/>
                <a:gd name="connsiteX5" fmla="*/ 76128 w 76178"/>
                <a:gd name="connsiteY5" fmla="*/ 12921 h 26192"/>
                <a:gd name="connsiteX6" fmla="*/ 63032 w 76178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8" h="26192">
                  <a:moveTo>
                    <a:pt x="63032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63032" y="-175"/>
                  </a:lnTo>
                  <a:cubicBezTo>
                    <a:pt x="70220" y="-65"/>
                    <a:pt x="76018" y="5733"/>
                    <a:pt x="76128" y="12921"/>
                  </a:cubicBezTo>
                  <a:cubicBezTo>
                    <a:pt x="75648" y="19949"/>
                    <a:pt x="70060" y="25537"/>
                    <a:pt x="6303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DCA81E4A-8DD0-8A52-FBBF-76E7FA633772}"/>
                </a:ext>
              </a:extLst>
            </p:cNvPr>
            <p:cNvSpPr/>
            <p:nvPr/>
          </p:nvSpPr>
          <p:spPr>
            <a:xfrm>
              <a:off x="7768455" y="4476096"/>
              <a:ext cx="61968" cy="62268"/>
            </a:xfrm>
            <a:custGeom>
              <a:avLst/>
              <a:gdLst>
                <a:gd name="connsiteX0" fmla="*/ 49072 w 61968"/>
                <a:gd name="connsiteY0" fmla="*/ 62093 h 62268"/>
                <a:gd name="connsiteX1" fmla="*/ 39975 w 61968"/>
                <a:gd name="connsiteY1" fmla="*/ 57995 h 62268"/>
                <a:gd name="connsiteX2" fmla="*/ 3685 w 61968"/>
                <a:gd name="connsiteY2" fmla="*/ 21705 h 62268"/>
                <a:gd name="connsiteX3" fmla="*/ 3735 w 61968"/>
                <a:gd name="connsiteY3" fmla="*/ 3560 h 62268"/>
                <a:gd name="connsiteX4" fmla="*/ 21880 w 61968"/>
                <a:gd name="connsiteY4" fmla="*/ 3610 h 62268"/>
                <a:gd name="connsiteX5" fmla="*/ 58170 w 61968"/>
                <a:gd name="connsiteY5" fmla="*/ 39900 h 62268"/>
                <a:gd name="connsiteX6" fmla="*/ 58170 w 61968"/>
                <a:gd name="connsiteY6" fmla="*/ 57995 h 62268"/>
                <a:gd name="connsiteX7" fmla="*/ 49072 w 61968"/>
                <a:gd name="connsiteY7" fmla="*/ 62093 h 62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968" h="62268">
                  <a:moveTo>
                    <a:pt x="49072" y="62093"/>
                  </a:moveTo>
                  <a:cubicBezTo>
                    <a:pt x="45603" y="62033"/>
                    <a:pt x="42314" y="60554"/>
                    <a:pt x="39975" y="57995"/>
                  </a:cubicBezTo>
                  <a:lnTo>
                    <a:pt x="3685" y="21705"/>
                  </a:lnTo>
                  <a:cubicBezTo>
                    <a:pt x="-1313" y="16676"/>
                    <a:pt x="-1293" y="8559"/>
                    <a:pt x="3735" y="3560"/>
                  </a:cubicBezTo>
                  <a:cubicBezTo>
                    <a:pt x="8764" y="-1438"/>
                    <a:pt x="16881" y="-1418"/>
                    <a:pt x="21880" y="3610"/>
                  </a:cubicBezTo>
                  <a:lnTo>
                    <a:pt x="58170" y="39900"/>
                  </a:lnTo>
                  <a:cubicBezTo>
                    <a:pt x="63168" y="44898"/>
                    <a:pt x="63168" y="52996"/>
                    <a:pt x="58170" y="57995"/>
                  </a:cubicBezTo>
                  <a:cubicBezTo>
                    <a:pt x="55560" y="60154"/>
                    <a:pt x="52421" y="61563"/>
                    <a:pt x="49072" y="6209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7C057393-9014-9081-34E4-7545CDF6CB38}"/>
                </a:ext>
              </a:extLst>
            </p:cNvPr>
            <p:cNvSpPr/>
            <p:nvPr/>
          </p:nvSpPr>
          <p:spPr>
            <a:xfrm>
              <a:off x="7521112" y="4224838"/>
              <a:ext cx="63662" cy="63728"/>
            </a:xfrm>
            <a:custGeom>
              <a:avLst/>
              <a:gdLst>
                <a:gd name="connsiteX0" fmla="*/ 41389 w 63662"/>
                <a:gd name="connsiteY0" fmla="*/ 59325 h 63728"/>
                <a:gd name="connsiteX1" fmla="*/ 5099 w 63662"/>
                <a:gd name="connsiteY1" fmla="*/ 23035 h 63728"/>
                <a:gd name="connsiteX2" fmla="*/ 2540 w 63662"/>
                <a:gd name="connsiteY2" fmla="*/ 4980 h 63728"/>
                <a:gd name="connsiteX3" fmla="*/ 20595 w 63662"/>
                <a:gd name="connsiteY3" fmla="*/ 2411 h 63728"/>
                <a:gd name="connsiteX4" fmla="*/ 22894 w 63662"/>
                <a:gd name="connsiteY4" fmla="*/ 4640 h 63728"/>
                <a:gd name="connsiteX5" fmla="*/ 59183 w 63662"/>
                <a:gd name="connsiteY5" fmla="*/ 40930 h 63728"/>
                <a:gd name="connsiteX6" fmla="*/ 60443 w 63662"/>
                <a:gd name="connsiteY6" fmla="*/ 59125 h 63728"/>
                <a:gd name="connsiteX7" fmla="*/ 42248 w 63662"/>
                <a:gd name="connsiteY7" fmla="*/ 60384 h 63728"/>
                <a:gd name="connsiteX8" fmla="*/ 40989 w 63662"/>
                <a:gd name="connsiteY8" fmla="*/ 59125 h 6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62" h="63728">
                  <a:moveTo>
                    <a:pt x="41389" y="59325"/>
                  </a:moveTo>
                  <a:lnTo>
                    <a:pt x="5099" y="23035"/>
                  </a:lnTo>
                  <a:cubicBezTo>
                    <a:pt x="-599" y="18756"/>
                    <a:pt x="-1739" y="10669"/>
                    <a:pt x="2540" y="4980"/>
                  </a:cubicBezTo>
                  <a:cubicBezTo>
                    <a:pt x="6818" y="-718"/>
                    <a:pt x="14896" y="-1868"/>
                    <a:pt x="20595" y="2411"/>
                  </a:cubicBezTo>
                  <a:cubicBezTo>
                    <a:pt x="21454" y="3061"/>
                    <a:pt x="22224" y="3811"/>
                    <a:pt x="22894" y="4640"/>
                  </a:cubicBezTo>
                  <a:lnTo>
                    <a:pt x="59183" y="40930"/>
                  </a:lnTo>
                  <a:cubicBezTo>
                    <a:pt x="64552" y="45608"/>
                    <a:pt x="65122" y="53756"/>
                    <a:pt x="60443" y="59125"/>
                  </a:cubicBezTo>
                  <a:cubicBezTo>
                    <a:pt x="55764" y="64493"/>
                    <a:pt x="47617" y="65063"/>
                    <a:pt x="42248" y="60384"/>
                  </a:cubicBezTo>
                  <a:cubicBezTo>
                    <a:pt x="41798" y="59994"/>
                    <a:pt x="41379" y="59575"/>
                    <a:pt x="40989" y="5912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F16EDA20-0C62-71B5-E503-E467F91EBE9C}"/>
                </a:ext>
              </a:extLst>
            </p:cNvPr>
            <p:cNvSpPr/>
            <p:nvPr/>
          </p:nvSpPr>
          <p:spPr>
            <a:xfrm>
              <a:off x="7767087" y="4546626"/>
              <a:ext cx="87282" cy="75316"/>
            </a:xfrm>
            <a:custGeom>
              <a:avLst/>
              <a:gdLst>
                <a:gd name="connsiteX0" fmla="*/ 74633 w 87282"/>
                <a:gd name="connsiteY0" fmla="*/ 75139 h 75316"/>
                <a:gd name="connsiteX1" fmla="*/ 66535 w 87282"/>
                <a:gd name="connsiteY1" fmla="*/ 72140 h 75316"/>
                <a:gd name="connsiteX2" fmla="*/ 4053 w 87282"/>
                <a:gd name="connsiteY2" fmla="*/ 22154 h 75316"/>
                <a:gd name="connsiteX3" fmla="*/ 3413 w 87282"/>
                <a:gd name="connsiteY3" fmla="*/ 3929 h 75316"/>
                <a:gd name="connsiteX4" fmla="*/ 20248 w 87282"/>
                <a:gd name="connsiteY4" fmla="*/ 2160 h 75316"/>
                <a:gd name="connsiteX5" fmla="*/ 82730 w 87282"/>
                <a:gd name="connsiteY5" fmla="*/ 52146 h 75316"/>
                <a:gd name="connsiteX6" fmla="*/ 84730 w 87282"/>
                <a:gd name="connsiteY6" fmla="*/ 70340 h 75316"/>
                <a:gd name="connsiteX7" fmla="*/ 74633 w 87282"/>
                <a:gd name="connsiteY7" fmla="*/ 75139 h 7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2" h="75316">
                  <a:moveTo>
                    <a:pt x="74633" y="75139"/>
                  </a:moveTo>
                  <a:cubicBezTo>
                    <a:pt x="71684" y="75029"/>
                    <a:pt x="68844" y="73979"/>
                    <a:pt x="66535" y="72140"/>
                  </a:cubicBezTo>
                  <a:lnTo>
                    <a:pt x="4053" y="22154"/>
                  </a:lnTo>
                  <a:cubicBezTo>
                    <a:pt x="-1155" y="17296"/>
                    <a:pt x="-1445" y="9138"/>
                    <a:pt x="3413" y="3929"/>
                  </a:cubicBezTo>
                  <a:cubicBezTo>
                    <a:pt x="7802" y="-779"/>
                    <a:pt x="14980" y="-1529"/>
                    <a:pt x="20248" y="2160"/>
                  </a:cubicBezTo>
                  <a:lnTo>
                    <a:pt x="82730" y="52146"/>
                  </a:lnTo>
                  <a:cubicBezTo>
                    <a:pt x="87859" y="56854"/>
                    <a:pt x="88719" y="64632"/>
                    <a:pt x="84730" y="70340"/>
                  </a:cubicBezTo>
                  <a:cubicBezTo>
                    <a:pt x="82311" y="73439"/>
                    <a:pt x="78562" y="75219"/>
                    <a:pt x="74633" y="7513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635D9DCE-54D1-F072-24AA-5EA4BE8A9CA3}"/>
                </a:ext>
              </a:extLst>
            </p:cNvPr>
            <p:cNvSpPr/>
            <p:nvPr/>
          </p:nvSpPr>
          <p:spPr>
            <a:xfrm>
              <a:off x="7502404" y="4546655"/>
              <a:ext cx="88204" cy="75284"/>
            </a:xfrm>
            <a:custGeom>
              <a:avLst/>
              <a:gdLst>
                <a:gd name="connsiteX0" fmla="*/ 12710 w 88204"/>
                <a:gd name="connsiteY0" fmla="*/ 75110 h 75284"/>
                <a:gd name="connsiteX1" fmla="*/ -46 w 88204"/>
                <a:gd name="connsiteY1" fmla="*/ 61684 h 75284"/>
                <a:gd name="connsiteX2" fmla="*/ 4713 w 88204"/>
                <a:gd name="connsiteY2" fmla="*/ 51917 h 75284"/>
                <a:gd name="connsiteX3" fmla="*/ 68195 w 88204"/>
                <a:gd name="connsiteY3" fmla="*/ 1931 h 75284"/>
                <a:gd name="connsiteX4" fmla="*/ 86049 w 88204"/>
                <a:gd name="connsiteY4" fmla="*/ 5660 h 75284"/>
                <a:gd name="connsiteX5" fmla="*/ 84290 w 88204"/>
                <a:gd name="connsiteY5" fmla="*/ 21925 h 75284"/>
                <a:gd name="connsiteX6" fmla="*/ 20808 w 88204"/>
                <a:gd name="connsiteY6" fmla="*/ 71911 h 75284"/>
                <a:gd name="connsiteX7" fmla="*/ 12710 w 88204"/>
                <a:gd name="connsiteY7" fmla="*/ 75110 h 7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204" h="75284">
                  <a:moveTo>
                    <a:pt x="12710" y="75110"/>
                  </a:moveTo>
                  <a:cubicBezTo>
                    <a:pt x="5482" y="74920"/>
                    <a:pt x="-226" y="68912"/>
                    <a:pt x="-46" y="61684"/>
                  </a:cubicBezTo>
                  <a:cubicBezTo>
                    <a:pt x="54" y="57895"/>
                    <a:pt x="1794" y="54326"/>
                    <a:pt x="4713" y="51917"/>
                  </a:cubicBezTo>
                  <a:lnTo>
                    <a:pt x="68195" y="1931"/>
                  </a:lnTo>
                  <a:cubicBezTo>
                    <a:pt x="74153" y="-1968"/>
                    <a:pt x="82150" y="-299"/>
                    <a:pt x="86049" y="5660"/>
                  </a:cubicBezTo>
                  <a:cubicBezTo>
                    <a:pt x="89418" y="10808"/>
                    <a:pt x="88679" y="17617"/>
                    <a:pt x="84290" y="21925"/>
                  </a:cubicBezTo>
                  <a:lnTo>
                    <a:pt x="20808" y="71911"/>
                  </a:lnTo>
                  <a:cubicBezTo>
                    <a:pt x="18459" y="73710"/>
                    <a:pt x="15660" y="74820"/>
                    <a:pt x="12710" y="7511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F66E5441-96E7-1B28-B280-5AAEF8D94E91}"/>
                </a:ext>
              </a:extLst>
            </p:cNvPr>
            <p:cNvSpPr/>
            <p:nvPr/>
          </p:nvSpPr>
          <p:spPr>
            <a:xfrm>
              <a:off x="7602108" y="4318877"/>
              <a:ext cx="164731" cy="89424"/>
            </a:xfrm>
            <a:custGeom>
              <a:avLst/>
              <a:gdLst>
                <a:gd name="connsiteX0" fmla="*/ 76359 w 164731"/>
                <a:gd name="connsiteY0" fmla="*/ 89249 h 89424"/>
                <a:gd name="connsiteX1" fmla="*/ 67262 w 164731"/>
                <a:gd name="connsiteY1" fmla="*/ 85250 h 89424"/>
                <a:gd name="connsiteX2" fmla="*/ 3780 w 164731"/>
                <a:gd name="connsiteY2" fmla="*/ 21669 h 89424"/>
                <a:gd name="connsiteX3" fmla="*/ 3501 w 164731"/>
                <a:gd name="connsiteY3" fmla="*/ 3854 h 89424"/>
                <a:gd name="connsiteX4" fmla="*/ 3780 w 164731"/>
                <a:gd name="connsiteY4" fmla="*/ 3574 h 89424"/>
                <a:gd name="connsiteX5" fmla="*/ 21875 w 164731"/>
                <a:gd name="connsiteY5" fmla="*/ 3574 h 89424"/>
                <a:gd name="connsiteX6" fmla="*/ 79359 w 164731"/>
                <a:gd name="connsiteY6" fmla="*/ 61057 h 89424"/>
                <a:gd name="connsiteX7" fmla="*/ 147939 w 164731"/>
                <a:gd name="connsiteY7" fmla="*/ 37864 h 89424"/>
                <a:gd name="connsiteX8" fmla="*/ 164034 w 164731"/>
                <a:gd name="connsiteY8" fmla="*/ 45962 h 89424"/>
                <a:gd name="connsiteX9" fmla="*/ 155937 w 164731"/>
                <a:gd name="connsiteY9" fmla="*/ 62057 h 89424"/>
                <a:gd name="connsiteX10" fmla="*/ 80358 w 164731"/>
                <a:gd name="connsiteY10" fmla="*/ 87250 h 89424"/>
                <a:gd name="connsiteX11" fmla="*/ 76359 w 164731"/>
                <a:gd name="connsiteY11" fmla="*/ 89249 h 8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4731" h="89424">
                  <a:moveTo>
                    <a:pt x="76359" y="89249"/>
                  </a:moveTo>
                  <a:cubicBezTo>
                    <a:pt x="72901" y="89259"/>
                    <a:pt x="69601" y="87800"/>
                    <a:pt x="67262" y="85250"/>
                  </a:cubicBezTo>
                  <a:lnTo>
                    <a:pt x="3780" y="21669"/>
                  </a:lnTo>
                  <a:cubicBezTo>
                    <a:pt x="-1218" y="16830"/>
                    <a:pt x="-1338" y="8853"/>
                    <a:pt x="3501" y="3854"/>
                  </a:cubicBezTo>
                  <a:cubicBezTo>
                    <a:pt x="3591" y="3764"/>
                    <a:pt x="3680" y="3664"/>
                    <a:pt x="3780" y="3574"/>
                  </a:cubicBezTo>
                  <a:cubicBezTo>
                    <a:pt x="8779" y="-1425"/>
                    <a:pt x="16877" y="-1425"/>
                    <a:pt x="21875" y="3574"/>
                  </a:cubicBezTo>
                  <a:lnTo>
                    <a:pt x="79359" y="61057"/>
                  </a:lnTo>
                  <a:lnTo>
                    <a:pt x="147939" y="37864"/>
                  </a:lnTo>
                  <a:cubicBezTo>
                    <a:pt x="154617" y="35655"/>
                    <a:pt x="161825" y="39284"/>
                    <a:pt x="164034" y="45962"/>
                  </a:cubicBezTo>
                  <a:cubicBezTo>
                    <a:pt x="166244" y="52640"/>
                    <a:pt x="162615" y="59848"/>
                    <a:pt x="155937" y="62057"/>
                  </a:cubicBezTo>
                  <a:lnTo>
                    <a:pt x="80358" y="87250"/>
                  </a:lnTo>
                  <a:cubicBezTo>
                    <a:pt x="79259" y="88300"/>
                    <a:pt x="77859" y="88999"/>
                    <a:pt x="76359" y="8924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9CAE5BD3-8A01-8926-9D91-8F61348F68CF}"/>
                </a:ext>
              </a:extLst>
            </p:cNvPr>
            <p:cNvSpPr/>
            <p:nvPr/>
          </p:nvSpPr>
          <p:spPr>
            <a:xfrm>
              <a:off x="7388201" y="4520169"/>
              <a:ext cx="76578" cy="76577"/>
            </a:xfrm>
            <a:custGeom>
              <a:avLst/>
              <a:gdLst>
                <a:gd name="connsiteX0" fmla="*/ 38239 w 76578"/>
                <a:gd name="connsiteY0" fmla="*/ 76403 h 76577"/>
                <a:gd name="connsiteX1" fmla="*/ -50 w 76578"/>
                <a:gd name="connsiteY1" fmla="*/ 38114 h 76577"/>
                <a:gd name="connsiteX2" fmla="*/ 38239 w 76578"/>
                <a:gd name="connsiteY2" fmla="*/ -175 h 76577"/>
                <a:gd name="connsiteX3" fmla="*/ 76528 w 76578"/>
                <a:gd name="connsiteY3" fmla="*/ 38114 h 76577"/>
                <a:gd name="connsiteX4" fmla="*/ 38439 w 76578"/>
                <a:gd name="connsiteY4" fmla="*/ 76403 h 76577"/>
                <a:gd name="connsiteX5" fmla="*/ 38239 w 76578"/>
                <a:gd name="connsiteY5" fmla="*/ 76403 h 76577"/>
                <a:gd name="connsiteX6" fmla="*/ 38239 w 76578"/>
                <a:gd name="connsiteY6" fmla="*/ 26417 h 76577"/>
                <a:gd name="connsiteX7" fmla="*/ 25143 w 76578"/>
                <a:gd name="connsiteY7" fmla="*/ 39514 h 76577"/>
                <a:gd name="connsiteX8" fmla="*/ 38239 w 76578"/>
                <a:gd name="connsiteY8" fmla="*/ 52610 h 76577"/>
                <a:gd name="connsiteX9" fmla="*/ 51335 w 76578"/>
                <a:gd name="connsiteY9" fmla="*/ 39514 h 76577"/>
                <a:gd name="connsiteX10" fmla="*/ 38239 w 76578"/>
                <a:gd name="connsiteY10" fmla="*/ 264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578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88" y="59208"/>
                    <a:pt x="59533" y="76343"/>
                    <a:pt x="38439" y="76403"/>
                  </a:cubicBezTo>
                  <a:cubicBezTo>
                    <a:pt x="38369" y="76403"/>
                    <a:pt x="38309" y="7640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6"/>
                    <a:pt x="25143" y="39514"/>
                  </a:cubicBezTo>
                  <a:cubicBezTo>
                    <a:pt x="25143" y="46741"/>
                    <a:pt x="31011" y="52610"/>
                    <a:pt x="38239" y="52610"/>
                  </a:cubicBezTo>
                  <a:cubicBezTo>
                    <a:pt x="45477" y="52610"/>
                    <a:pt x="51335" y="46741"/>
                    <a:pt x="51335" y="39514"/>
                  </a:cubicBezTo>
                  <a:cubicBezTo>
                    <a:pt x="51335" y="32286"/>
                    <a:pt x="45477" y="26417"/>
                    <a:pt x="38239" y="264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DB26A34C-156C-4B2F-66AB-889E87DF9B21}"/>
                </a:ext>
              </a:extLst>
            </p:cNvPr>
            <p:cNvSpPr/>
            <p:nvPr/>
          </p:nvSpPr>
          <p:spPr>
            <a:xfrm>
              <a:off x="7905652" y="4444591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0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5658" y="58888"/>
                    <a:pt x="59013" y="7553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6"/>
                    <a:pt x="25143" y="39514"/>
                  </a:cubicBezTo>
                  <a:cubicBezTo>
                    <a:pt x="25143" y="46741"/>
                    <a:pt x="31011" y="52610"/>
                    <a:pt x="38239" y="52610"/>
                  </a:cubicBezTo>
                  <a:cubicBezTo>
                    <a:pt x="45427" y="52500"/>
                    <a:pt x="51225" y="46701"/>
                    <a:pt x="51335" y="39514"/>
                  </a:cubicBezTo>
                  <a:cubicBezTo>
                    <a:pt x="51045" y="32336"/>
                    <a:pt x="45407" y="2651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1AE93036-7B86-C3DE-AF66-E827AA23FFE2}"/>
                </a:ext>
              </a:extLst>
            </p:cNvPr>
            <p:cNvSpPr/>
            <p:nvPr/>
          </p:nvSpPr>
          <p:spPr>
            <a:xfrm>
              <a:off x="7879959" y="4042307"/>
              <a:ext cx="88774" cy="88774"/>
            </a:xfrm>
            <a:custGeom>
              <a:avLst/>
              <a:gdLst>
                <a:gd name="connsiteX0" fmla="*/ 44437 w 88774"/>
                <a:gd name="connsiteY0" fmla="*/ 88600 h 88774"/>
                <a:gd name="connsiteX1" fmla="*/ -50 w 88774"/>
                <a:gd name="connsiteY1" fmla="*/ 44312 h 88774"/>
                <a:gd name="connsiteX2" fmla="*/ 44237 w 88774"/>
                <a:gd name="connsiteY2" fmla="*/ -175 h 88774"/>
                <a:gd name="connsiteX3" fmla="*/ 88725 w 88774"/>
                <a:gd name="connsiteY3" fmla="*/ 44112 h 88774"/>
                <a:gd name="connsiteX4" fmla="*/ 88725 w 88774"/>
                <a:gd name="connsiteY4" fmla="*/ 44312 h 88774"/>
                <a:gd name="connsiteX5" fmla="*/ 44437 w 88774"/>
                <a:gd name="connsiteY5" fmla="*/ 88600 h 88774"/>
                <a:gd name="connsiteX6" fmla="*/ 44437 w 88774"/>
                <a:gd name="connsiteY6" fmla="*/ 25118 h 88774"/>
                <a:gd name="connsiteX7" fmla="*/ 25143 w 88774"/>
                <a:gd name="connsiteY7" fmla="*/ 44212 h 88774"/>
                <a:gd name="connsiteX8" fmla="*/ 44237 w 88774"/>
                <a:gd name="connsiteY8" fmla="*/ 63507 h 88774"/>
                <a:gd name="connsiteX9" fmla="*/ 63532 w 88774"/>
                <a:gd name="connsiteY9" fmla="*/ 44412 h 88774"/>
                <a:gd name="connsiteX10" fmla="*/ 63532 w 88774"/>
                <a:gd name="connsiteY10" fmla="*/ 44312 h 88774"/>
                <a:gd name="connsiteX11" fmla="*/ 44437 w 88774"/>
                <a:gd name="connsiteY11" fmla="*/ 251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437" y="88600"/>
                  </a:moveTo>
                  <a:cubicBezTo>
                    <a:pt x="19924" y="88659"/>
                    <a:pt x="10" y="68825"/>
                    <a:pt x="-50" y="44312"/>
                  </a:cubicBezTo>
                  <a:cubicBezTo>
                    <a:pt x="-110" y="19799"/>
                    <a:pt x="19724" y="-115"/>
                    <a:pt x="44237" y="-175"/>
                  </a:cubicBezTo>
                  <a:cubicBezTo>
                    <a:pt x="68750" y="-225"/>
                    <a:pt x="88664" y="19599"/>
                    <a:pt x="88725" y="44112"/>
                  </a:cubicBezTo>
                  <a:cubicBezTo>
                    <a:pt x="88725" y="44182"/>
                    <a:pt x="88725" y="44242"/>
                    <a:pt x="88725" y="44312"/>
                  </a:cubicBezTo>
                  <a:cubicBezTo>
                    <a:pt x="88505" y="68685"/>
                    <a:pt x="68810" y="88380"/>
                    <a:pt x="44437" y="88600"/>
                  </a:cubicBezTo>
                  <a:close/>
                  <a:moveTo>
                    <a:pt x="44437" y="25118"/>
                  </a:moveTo>
                  <a:cubicBezTo>
                    <a:pt x="33840" y="25058"/>
                    <a:pt x="25203" y="33615"/>
                    <a:pt x="25143" y="44212"/>
                  </a:cubicBezTo>
                  <a:cubicBezTo>
                    <a:pt x="25093" y="54809"/>
                    <a:pt x="33640" y="63447"/>
                    <a:pt x="44237" y="63507"/>
                  </a:cubicBezTo>
                  <a:cubicBezTo>
                    <a:pt x="54834" y="63557"/>
                    <a:pt x="63472" y="55009"/>
                    <a:pt x="63532" y="44412"/>
                  </a:cubicBezTo>
                  <a:cubicBezTo>
                    <a:pt x="63532" y="44382"/>
                    <a:pt x="63532" y="44342"/>
                    <a:pt x="63532" y="44312"/>
                  </a:cubicBezTo>
                  <a:cubicBezTo>
                    <a:pt x="63532" y="33755"/>
                    <a:pt x="54994" y="25178"/>
                    <a:pt x="44437" y="25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59BB7B0B-A318-C370-48FA-6B29A70CFDA2}"/>
                </a:ext>
              </a:extLst>
            </p:cNvPr>
            <p:cNvSpPr/>
            <p:nvPr/>
          </p:nvSpPr>
          <p:spPr>
            <a:xfrm>
              <a:off x="7464779" y="4169629"/>
              <a:ext cx="428378" cy="427118"/>
            </a:xfrm>
            <a:custGeom>
              <a:avLst/>
              <a:gdLst>
                <a:gd name="connsiteX0" fmla="*/ 213688 w 428378"/>
                <a:gd name="connsiteY0" fmla="*/ 426943 h 427118"/>
                <a:gd name="connsiteX1" fmla="*/ -50 w 428378"/>
                <a:gd name="connsiteY1" fmla="*/ 214005 h 427118"/>
                <a:gd name="connsiteX2" fmla="*/ -50 w 428378"/>
                <a:gd name="connsiteY2" fmla="*/ 213305 h 427118"/>
                <a:gd name="connsiteX3" fmla="*/ -50 w 428378"/>
                <a:gd name="connsiteY3" fmla="*/ 213305 h 427118"/>
                <a:gd name="connsiteX4" fmla="*/ 196493 w 428378"/>
                <a:gd name="connsiteY4" fmla="*/ -133 h 427118"/>
                <a:gd name="connsiteX5" fmla="*/ 209589 w 428378"/>
                <a:gd name="connsiteY5" fmla="*/ 10963 h 427118"/>
                <a:gd name="connsiteX6" fmla="*/ 198493 w 428378"/>
                <a:gd name="connsiteY6" fmla="*/ 24060 h 427118"/>
                <a:gd name="connsiteX7" fmla="*/ 25143 w 428378"/>
                <a:gd name="connsiteY7" fmla="*/ 212605 h 427118"/>
                <a:gd name="connsiteX8" fmla="*/ 25143 w 428378"/>
                <a:gd name="connsiteY8" fmla="*/ 212605 h 427118"/>
                <a:gd name="connsiteX9" fmla="*/ 218487 w 428378"/>
                <a:gd name="connsiteY9" fmla="*/ 397252 h 427118"/>
                <a:gd name="connsiteX10" fmla="*/ 403134 w 428378"/>
                <a:gd name="connsiteY10" fmla="*/ 212605 h 427118"/>
                <a:gd name="connsiteX11" fmla="*/ 403134 w 428378"/>
                <a:gd name="connsiteY11" fmla="*/ 212605 h 427118"/>
                <a:gd name="connsiteX12" fmla="*/ 229784 w 428378"/>
                <a:gd name="connsiteY12" fmla="*/ 24060 h 427118"/>
                <a:gd name="connsiteX13" fmla="*/ 218677 w 428378"/>
                <a:gd name="connsiteY13" fmla="*/ 11043 h 427118"/>
                <a:gd name="connsiteX14" fmla="*/ 218687 w 428378"/>
                <a:gd name="connsiteY14" fmla="*/ 10963 h 427118"/>
                <a:gd name="connsiteX15" fmla="*/ 231783 w 428378"/>
                <a:gd name="connsiteY15" fmla="*/ -133 h 427118"/>
                <a:gd name="connsiteX16" fmla="*/ 365844 w 428378"/>
                <a:gd name="connsiteY16" fmla="*/ 62449 h 427118"/>
                <a:gd name="connsiteX17" fmla="*/ 428326 w 428378"/>
                <a:gd name="connsiteY17" fmla="*/ 213605 h 427118"/>
                <a:gd name="connsiteX18" fmla="*/ 428326 w 428378"/>
                <a:gd name="connsiteY18" fmla="*/ 213605 h 427118"/>
                <a:gd name="connsiteX19" fmla="*/ 365844 w 428378"/>
                <a:gd name="connsiteY19" fmla="*/ 364761 h 427118"/>
                <a:gd name="connsiteX20" fmla="*/ 213688 w 428378"/>
                <a:gd name="connsiteY20" fmla="*/ 426943 h 4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8378" h="427118">
                  <a:moveTo>
                    <a:pt x="213688" y="426943"/>
                  </a:moveTo>
                  <a:cubicBezTo>
                    <a:pt x="95862" y="427163"/>
                    <a:pt x="170" y="331831"/>
                    <a:pt x="-50" y="214005"/>
                  </a:cubicBezTo>
                  <a:cubicBezTo>
                    <a:pt x="-50" y="213775"/>
                    <a:pt x="-50" y="213535"/>
                    <a:pt x="-50" y="213305"/>
                  </a:cubicBezTo>
                  <a:lnTo>
                    <a:pt x="-50" y="213305"/>
                  </a:lnTo>
                  <a:cubicBezTo>
                    <a:pt x="30" y="101887"/>
                    <a:pt x="85465" y="9114"/>
                    <a:pt x="196493" y="-133"/>
                  </a:cubicBezTo>
                  <a:cubicBezTo>
                    <a:pt x="203171" y="-683"/>
                    <a:pt x="209040" y="4285"/>
                    <a:pt x="209589" y="10963"/>
                  </a:cubicBezTo>
                  <a:cubicBezTo>
                    <a:pt x="210139" y="17642"/>
                    <a:pt x="205171" y="23510"/>
                    <a:pt x="198493" y="24060"/>
                  </a:cubicBezTo>
                  <a:cubicBezTo>
                    <a:pt x="100651" y="32637"/>
                    <a:pt x="25493" y="114393"/>
                    <a:pt x="25143" y="212605"/>
                  </a:cubicBezTo>
                  <a:lnTo>
                    <a:pt x="25143" y="212605"/>
                  </a:lnTo>
                  <a:cubicBezTo>
                    <a:pt x="27542" y="316985"/>
                    <a:pt x="114107" y="399651"/>
                    <a:pt x="218487" y="397252"/>
                  </a:cubicBezTo>
                  <a:cubicBezTo>
                    <a:pt x="319488" y="394933"/>
                    <a:pt x="400814" y="313606"/>
                    <a:pt x="403134" y="212605"/>
                  </a:cubicBezTo>
                  <a:lnTo>
                    <a:pt x="403134" y="212605"/>
                  </a:lnTo>
                  <a:cubicBezTo>
                    <a:pt x="402784" y="114393"/>
                    <a:pt x="327625" y="32637"/>
                    <a:pt x="229784" y="24060"/>
                  </a:cubicBezTo>
                  <a:cubicBezTo>
                    <a:pt x="223126" y="23530"/>
                    <a:pt x="218157" y="17701"/>
                    <a:pt x="218677" y="11043"/>
                  </a:cubicBezTo>
                  <a:cubicBezTo>
                    <a:pt x="218687" y="11023"/>
                    <a:pt x="218687" y="10993"/>
                    <a:pt x="218687" y="10963"/>
                  </a:cubicBezTo>
                  <a:cubicBezTo>
                    <a:pt x="219317" y="4325"/>
                    <a:pt x="225135" y="-593"/>
                    <a:pt x="231783" y="-133"/>
                  </a:cubicBezTo>
                  <a:cubicBezTo>
                    <a:pt x="282438" y="4325"/>
                    <a:pt x="329905" y="26479"/>
                    <a:pt x="365844" y="62449"/>
                  </a:cubicBezTo>
                  <a:cubicBezTo>
                    <a:pt x="406063" y="102437"/>
                    <a:pt x="428576" y="156891"/>
                    <a:pt x="428326" y="213605"/>
                  </a:cubicBezTo>
                  <a:lnTo>
                    <a:pt x="428326" y="213605"/>
                  </a:lnTo>
                  <a:cubicBezTo>
                    <a:pt x="428576" y="270319"/>
                    <a:pt x="406063" y="324773"/>
                    <a:pt x="365844" y="364761"/>
                  </a:cubicBezTo>
                  <a:cubicBezTo>
                    <a:pt x="325196" y="404570"/>
                    <a:pt x="270582" y="426893"/>
                    <a:pt x="213688" y="42694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ADFCC1EF-2559-FC8C-2914-2647A97C153F}"/>
                </a:ext>
              </a:extLst>
            </p:cNvPr>
            <p:cNvSpPr/>
            <p:nvPr/>
          </p:nvSpPr>
          <p:spPr>
            <a:xfrm>
              <a:off x="7581045" y="4042307"/>
              <a:ext cx="191444" cy="113967"/>
            </a:xfrm>
            <a:custGeom>
              <a:avLst/>
              <a:gdLst>
                <a:gd name="connsiteX0" fmla="*/ 149807 w 191444"/>
                <a:gd name="connsiteY0" fmla="*/ 113793 h 113967"/>
                <a:gd name="connsiteX1" fmla="*/ 134711 w 191444"/>
                <a:gd name="connsiteY1" fmla="*/ 113793 h 113967"/>
                <a:gd name="connsiteX2" fmla="*/ 121615 w 191444"/>
                <a:gd name="connsiteY2" fmla="*/ 100697 h 113967"/>
                <a:gd name="connsiteX3" fmla="*/ 134711 w 191444"/>
                <a:gd name="connsiteY3" fmla="*/ 87600 h 113967"/>
                <a:gd name="connsiteX4" fmla="*/ 149807 w 191444"/>
                <a:gd name="connsiteY4" fmla="*/ 87600 h 113967"/>
                <a:gd name="connsiteX5" fmla="*/ 164902 w 191444"/>
                <a:gd name="connsiteY5" fmla="*/ 72505 h 113967"/>
                <a:gd name="connsiteX6" fmla="*/ 116516 w 191444"/>
                <a:gd name="connsiteY6" fmla="*/ 24119 h 113967"/>
                <a:gd name="connsiteX7" fmla="*/ 72929 w 191444"/>
                <a:gd name="connsiteY7" fmla="*/ 24119 h 113967"/>
                <a:gd name="connsiteX8" fmla="*/ 24543 w 191444"/>
                <a:gd name="connsiteY8" fmla="*/ 72505 h 113967"/>
                <a:gd name="connsiteX9" fmla="*/ 39938 w 191444"/>
                <a:gd name="connsiteY9" fmla="*/ 87200 h 113967"/>
                <a:gd name="connsiteX10" fmla="*/ 58033 w 191444"/>
                <a:gd name="connsiteY10" fmla="*/ 87200 h 113967"/>
                <a:gd name="connsiteX11" fmla="*/ 71130 w 191444"/>
                <a:gd name="connsiteY11" fmla="*/ 100297 h 113967"/>
                <a:gd name="connsiteX12" fmla="*/ 58033 w 191444"/>
                <a:gd name="connsiteY12" fmla="*/ 113393 h 113967"/>
                <a:gd name="connsiteX13" fmla="*/ 39938 w 191444"/>
                <a:gd name="connsiteY13" fmla="*/ 113393 h 113967"/>
                <a:gd name="connsiteX14" fmla="*/ -50 w 191444"/>
                <a:gd name="connsiteY14" fmla="*/ 73404 h 113967"/>
                <a:gd name="connsiteX15" fmla="*/ 73529 w 191444"/>
                <a:gd name="connsiteY15" fmla="*/ -174 h 113967"/>
                <a:gd name="connsiteX16" fmla="*/ 117816 w 191444"/>
                <a:gd name="connsiteY16" fmla="*/ -174 h 113967"/>
                <a:gd name="connsiteX17" fmla="*/ 191395 w 191444"/>
                <a:gd name="connsiteY17" fmla="*/ 72804 h 113967"/>
                <a:gd name="connsiteX18" fmla="*/ 191395 w 191444"/>
                <a:gd name="connsiteY18" fmla="*/ 73404 h 113967"/>
                <a:gd name="connsiteX19" fmla="*/ 149807 w 191444"/>
                <a:gd name="connsiteY19" fmla="*/ 113793 h 11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1444" h="113967">
                  <a:moveTo>
                    <a:pt x="149807" y="113793"/>
                  </a:moveTo>
                  <a:lnTo>
                    <a:pt x="134711" y="113793"/>
                  </a:lnTo>
                  <a:cubicBezTo>
                    <a:pt x="127473" y="113793"/>
                    <a:pt x="121615" y="107924"/>
                    <a:pt x="121615" y="100697"/>
                  </a:cubicBezTo>
                  <a:cubicBezTo>
                    <a:pt x="121615" y="93469"/>
                    <a:pt x="127473" y="87600"/>
                    <a:pt x="134711" y="87600"/>
                  </a:cubicBezTo>
                  <a:lnTo>
                    <a:pt x="149807" y="87600"/>
                  </a:lnTo>
                  <a:cubicBezTo>
                    <a:pt x="158074" y="87440"/>
                    <a:pt x="164743" y="80772"/>
                    <a:pt x="164902" y="72505"/>
                  </a:cubicBezTo>
                  <a:cubicBezTo>
                    <a:pt x="164902" y="45782"/>
                    <a:pt x="143239" y="24119"/>
                    <a:pt x="116516" y="24119"/>
                  </a:cubicBezTo>
                  <a:lnTo>
                    <a:pt x="72929" y="24119"/>
                  </a:lnTo>
                  <a:cubicBezTo>
                    <a:pt x="46207" y="24119"/>
                    <a:pt x="24543" y="45782"/>
                    <a:pt x="24543" y="72505"/>
                  </a:cubicBezTo>
                  <a:cubicBezTo>
                    <a:pt x="24913" y="80732"/>
                    <a:pt x="31701" y="87210"/>
                    <a:pt x="39938" y="87200"/>
                  </a:cubicBezTo>
                  <a:lnTo>
                    <a:pt x="58033" y="87200"/>
                  </a:lnTo>
                  <a:cubicBezTo>
                    <a:pt x="65261" y="87200"/>
                    <a:pt x="71130" y="93069"/>
                    <a:pt x="71130" y="100297"/>
                  </a:cubicBezTo>
                  <a:cubicBezTo>
                    <a:pt x="71130" y="107524"/>
                    <a:pt x="65261" y="113393"/>
                    <a:pt x="58033" y="113393"/>
                  </a:cubicBezTo>
                  <a:lnTo>
                    <a:pt x="39938" y="113393"/>
                  </a:lnTo>
                  <a:cubicBezTo>
                    <a:pt x="17855" y="113393"/>
                    <a:pt x="-50" y="95488"/>
                    <a:pt x="-50" y="73404"/>
                  </a:cubicBezTo>
                  <a:cubicBezTo>
                    <a:pt x="170" y="32856"/>
                    <a:pt x="32980" y="46"/>
                    <a:pt x="73529" y="-174"/>
                  </a:cubicBezTo>
                  <a:lnTo>
                    <a:pt x="117816" y="-174"/>
                  </a:lnTo>
                  <a:cubicBezTo>
                    <a:pt x="158284" y="-344"/>
                    <a:pt x="191225" y="32336"/>
                    <a:pt x="191395" y="72804"/>
                  </a:cubicBezTo>
                  <a:cubicBezTo>
                    <a:pt x="191395" y="73004"/>
                    <a:pt x="191395" y="73204"/>
                    <a:pt x="191395" y="73404"/>
                  </a:cubicBezTo>
                  <a:cubicBezTo>
                    <a:pt x="190595" y="95838"/>
                    <a:pt x="172250" y="113643"/>
                    <a:pt x="149807" y="11379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EAC60682-86BC-4DE1-D7C5-7A30408C6A56}"/>
                </a:ext>
              </a:extLst>
            </p:cNvPr>
            <p:cNvSpPr/>
            <p:nvPr/>
          </p:nvSpPr>
          <p:spPr>
            <a:xfrm>
              <a:off x="7628132" y="4092793"/>
              <a:ext cx="100775" cy="104194"/>
            </a:xfrm>
            <a:custGeom>
              <a:avLst/>
              <a:gdLst>
                <a:gd name="connsiteX0" fmla="*/ -50 w 100775"/>
                <a:gd name="connsiteY0" fmla="*/ 91598 h 104194"/>
                <a:gd name="connsiteX1" fmla="*/ -50 w 100775"/>
                <a:gd name="connsiteY1" fmla="*/ 50211 h 104194"/>
                <a:gd name="connsiteX2" fmla="*/ 50335 w 100775"/>
                <a:gd name="connsiteY2" fmla="*/ -175 h 104194"/>
                <a:gd name="connsiteX3" fmla="*/ 100721 w 100775"/>
                <a:gd name="connsiteY3" fmla="*/ 50211 h 104194"/>
                <a:gd name="connsiteX4" fmla="*/ 100721 w 100775"/>
                <a:gd name="connsiteY4" fmla="*/ 91598 h 104194"/>
                <a:gd name="connsiteX5" fmla="*/ 88954 w 100775"/>
                <a:gd name="connsiteY5" fmla="*/ 104015 h 104194"/>
                <a:gd name="connsiteX6" fmla="*/ 85825 w 100775"/>
                <a:gd name="connsiteY6" fmla="*/ 103695 h 104194"/>
                <a:gd name="connsiteX7" fmla="*/ 15246 w 100775"/>
                <a:gd name="connsiteY7" fmla="*/ 103695 h 104194"/>
                <a:gd name="connsiteX8" fmla="*/ 120 w 100775"/>
                <a:gd name="connsiteY8" fmla="*/ 93018 h 104194"/>
                <a:gd name="connsiteX9" fmla="*/ -50 w 100775"/>
                <a:gd name="connsiteY9" fmla="*/ 91598 h 104194"/>
                <a:gd name="connsiteX10" fmla="*/ 49936 w 100775"/>
                <a:gd name="connsiteY10" fmla="*/ 25018 h 104194"/>
                <a:gd name="connsiteX11" fmla="*/ 24743 w 100775"/>
                <a:gd name="connsiteY11" fmla="*/ 49811 h 104194"/>
                <a:gd name="connsiteX12" fmla="*/ 24743 w 100775"/>
                <a:gd name="connsiteY12" fmla="*/ 50211 h 104194"/>
                <a:gd name="connsiteX13" fmla="*/ 24743 w 100775"/>
                <a:gd name="connsiteY13" fmla="*/ 76703 h 104194"/>
                <a:gd name="connsiteX14" fmla="*/ 74728 w 100775"/>
                <a:gd name="connsiteY14" fmla="*/ 76703 h 104194"/>
                <a:gd name="connsiteX15" fmla="*/ 74728 w 100775"/>
                <a:gd name="connsiteY15" fmla="*/ 50510 h 104194"/>
                <a:gd name="connsiteX16" fmla="*/ 50335 w 100775"/>
                <a:gd name="connsiteY16" fmla="*/ 25018 h 104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775" h="104194">
                  <a:moveTo>
                    <a:pt x="-50" y="91598"/>
                  </a:moveTo>
                  <a:lnTo>
                    <a:pt x="-50" y="50211"/>
                  </a:lnTo>
                  <a:cubicBezTo>
                    <a:pt x="-50" y="22379"/>
                    <a:pt x="22503" y="-175"/>
                    <a:pt x="50335" y="-175"/>
                  </a:cubicBezTo>
                  <a:cubicBezTo>
                    <a:pt x="78167" y="-175"/>
                    <a:pt x="100721" y="22379"/>
                    <a:pt x="100721" y="50211"/>
                  </a:cubicBezTo>
                  <a:lnTo>
                    <a:pt x="100721" y="91598"/>
                  </a:lnTo>
                  <a:cubicBezTo>
                    <a:pt x="100901" y="98277"/>
                    <a:pt x="95632" y="103835"/>
                    <a:pt x="88954" y="104015"/>
                  </a:cubicBezTo>
                  <a:cubicBezTo>
                    <a:pt x="87905" y="104045"/>
                    <a:pt x="86855" y="103935"/>
                    <a:pt x="85825" y="103695"/>
                  </a:cubicBezTo>
                  <a:cubicBezTo>
                    <a:pt x="62482" y="99596"/>
                    <a:pt x="38589" y="99596"/>
                    <a:pt x="15246" y="103695"/>
                  </a:cubicBezTo>
                  <a:cubicBezTo>
                    <a:pt x="8118" y="104925"/>
                    <a:pt x="1340" y="100146"/>
                    <a:pt x="120" y="93018"/>
                  </a:cubicBezTo>
                  <a:cubicBezTo>
                    <a:pt x="30" y="92548"/>
                    <a:pt x="-20" y="92068"/>
                    <a:pt x="-50" y="91598"/>
                  </a:cubicBezTo>
                  <a:close/>
                  <a:moveTo>
                    <a:pt x="49936" y="25018"/>
                  </a:moveTo>
                  <a:cubicBezTo>
                    <a:pt x="36130" y="24908"/>
                    <a:pt x="24853" y="36004"/>
                    <a:pt x="24743" y="49811"/>
                  </a:cubicBezTo>
                  <a:cubicBezTo>
                    <a:pt x="24743" y="49941"/>
                    <a:pt x="24743" y="50081"/>
                    <a:pt x="24743" y="50211"/>
                  </a:cubicBezTo>
                  <a:lnTo>
                    <a:pt x="24743" y="76703"/>
                  </a:lnTo>
                  <a:cubicBezTo>
                    <a:pt x="41348" y="74733"/>
                    <a:pt x="58123" y="74733"/>
                    <a:pt x="74728" y="76703"/>
                  </a:cubicBezTo>
                  <a:lnTo>
                    <a:pt x="74728" y="50510"/>
                  </a:lnTo>
                  <a:cubicBezTo>
                    <a:pt x="74688" y="36874"/>
                    <a:pt x="63962" y="25658"/>
                    <a:pt x="50335" y="25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544" name="Graphic 253">
            <a:extLst>
              <a:ext uri="{FF2B5EF4-FFF2-40B4-BE49-F238E27FC236}">
                <a16:creationId xmlns:a16="http://schemas.microsoft.com/office/drawing/2014/main" id="{A671BE33-08B1-D503-0F2D-79E2BF766998}"/>
              </a:ext>
            </a:extLst>
          </p:cNvPr>
          <p:cNvGrpSpPr/>
          <p:nvPr/>
        </p:nvGrpSpPr>
        <p:grpSpPr>
          <a:xfrm>
            <a:off x="6106770" y="4043007"/>
            <a:ext cx="593329" cy="592037"/>
            <a:chOff x="6106770" y="4043007"/>
            <a:chExt cx="593329" cy="592037"/>
          </a:xfrm>
        </p:grpSpPr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DCA67F83-1526-BDFE-AC23-9821BF3F9409}"/>
                </a:ext>
              </a:extLst>
            </p:cNvPr>
            <p:cNvSpPr/>
            <p:nvPr/>
          </p:nvSpPr>
          <p:spPr>
            <a:xfrm>
              <a:off x="6244430" y="4307524"/>
              <a:ext cx="63281" cy="113873"/>
            </a:xfrm>
            <a:custGeom>
              <a:avLst/>
              <a:gdLst>
                <a:gd name="connsiteX0" fmla="*/ 63232 w 63281"/>
                <a:gd name="connsiteY0" fmla="*/ -168 h 113873"/>
                <a:gd name="connsiteX1" fmla="*/ 63232 w 63281"/>
                <a:gd name="connsiteY1" fmla="*/ 113699 h 113873"/>
                <a:gd name="connsiteX2" fmla="*/ -50 w 63281"/>
                <a:gd name="connsiteY2" fmla="*/ 113699 h 113873"/>
                <a:gd name="connsiteX3" fmla="*/ -50 w 63281"/>
                <a:gd name="connsiteY3" fmla="*/ 63713 h 113873"/>
                <a:gd name="connsiteX4" fmla="*/ 18045 w 63281"/>
                <a:gd name="connsiteY4" fmla="*/ 19326 h 113873"/>
                <a:gd name="connsiteX5" fmla="*/ 63232 w 63281"/>
                <a:gd name="connsiteY5" fmla="*/ -168 h 11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281" h="113873">
                  <a:moveTo>
                    <a:pt x="63232" y="-168"/>
                  </a:moveTo>
                  <a:lnTo>
                    <a:pt x="63232" y="113699"/>
                  </a:lnTo>
                  <a:lnTo>
                    <a:pt x="-50" y="113699"/>
                  </a:lnTo>
                  <a:lnTo>
                    <a:pt x="-50" y="63713"/>
                  </a:lnTo>
                  <a:cubicBezTo>
                    <a:pt x="-83" y="47118"/>
                    <a:pt x="6417" y="31173"/>
                    <a:pt x="18045" y="19326"/>
                  </a:cubicBezTo>
                  <a:cubicBezTo>
                    <a:pt x="29626" y="6660"/>
                    <a:pt x="46075" y="-428"/>
                    <a:pt x="63232" y="-168"/>
                  </a:cubicBezTo>
                  <a:close/>
                </a:path>
              </a:pathLst>
            </a:custGeom>
            <a:solidFill>
              <a:srgbClr val="F1D687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906C9B07-9086-DEF1-E16D-37555A59C05F}"/>
                </a:ext>
              </a:extLst>
            </p:cNvPr>
            <p:cNvSpPr/>
            <p:nvPr/>
          </p:nvSpPr>
          <p:spPr>
            <a:xfrm>
              <a:off x="6120266" y="4056603"/>
              <a:ext cx="565437" cy="565436"/>
            </a:xfrm>
            <a:custGeom>
              <a:avLst/>
              <a:gdLst>
                <a:gd name="connsiteX0" fmla="*/ 482761 w 565437"/>
                <a:gd name="connsiteY0" fmla="*/ 200542 h 565436"/>
                <a:gd name="connsiteX1" fmla="*/ 482761 w 565437"/>
                <a:gd name="connsiteY1" fmla="*/ 83576 h 565436"/>
                <a:gd name="connsiteX2" fmla="*/ 365795 w 565437"/>
                <a:gd name="connsiteY2" fmla="*/ 83576 h 565436"/>
                <a:gd name="connsiteX3" fmla="*/ 283218 w 565437"/>
                <a:gd name="connsiteY3" fmla="*/ 0 h 565436"/>
                <a:gd name="connsiteX4" fmla="*/ 200542 w 565437"/>
                <a:gd name="connsiteY4" fmla="*/ 83576 h 565436"/>
                <a:gd name="connsiteX5" fmla="*/ 83576 w 565437"/>
                <a:gd name="connsiteY5" fmla="*/ 83576 h 565436"/>
                <a:gd name="connsiteX6" fmla="*/ 83576 w 565437"/>
                <a:gd name="connsiteY6" fmla="*/ 200542 h 565436"/>
                <a:gd name="connsiteX7" fmla="*/ 0 w 565437"/>
                <a:gd name="connsiteY7" fmla="*/ 283219 h 565436"/>
                <a:gd name="connsiteX8" fmla="*/ 83576 w 565437"/>
                <a:gd name="connsiteY8" fmla="*/ 365895 h 565436"/>
                <a:gd name="connsiteX9" fmla="*/ 83576 w 565437"/>
                <a:gd name="connsiteY9" fmla="*/ 482761 h 565436"/>
                <a:gd name="connsiteX10" fmla="*/ 200542 w 565437"/>
                <a:gd name="connsiteY10" fmla="*/ 482761 h 565436"/>
                <a:gd name="connsiteX11" fmla="*/ 283218 w 565437"/>
                <a:gd name="connsiteY11" fmla="*/ 565437 h 565436"/>
                <a:gd name="connsiteX12" fmla="*/ 365795 w 565437"/>
                <a:gd name="connsiteY12" fmla="*/ 482761 h 565436"/>
                <a:gd name="connsiteX13" fmla="*/ 482761 w 565437"/>
                <a:gd name="connsiteY13" fmla="*/ 482761 h 565436"/>
                <a:gd name="connsiteX14" fmla="*/ 482761 w 565437"/>
                <a:gd name="connsiteY14" fmla="*/ 365895 h 565436"/>
                <a:gd name="connsiteX15" fmla="*/ 565437 w 565437"/>
                <a:gd name="connsiteY15" fmla="*/ 283219 h 565436"/>
                <a:gd name="connsiteX16" fmla="*/ 482761 w 565437"/>
                <a:gd name="connsiteY16" fmla="*/ 200542 h 56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5437" h="565436">
                  <a:moveTo>
                    <a:pt x="482761" y="200542"/>
                  </a:moveTo>
                  <a:lnTo>
                    <a:pt x="482761" y="83576"/>
                  </a:lnTo>
                  <a:lnTo>
                    <a:pt x="365795" y="83576"/>
                  </a:lnTo>
                  <a:lnTo>
                    <a:pt x="283218" y="0"/>
                  </a:lnTo>
                  <a:lnTo>
                    <a:pt x="200542" y="83576"/>
                  </a:lnTo>
                  <a:lnTo>
                    <a:pt x="83576" y="83576"/>
                  </a:lnTo>
                  <a:lnTo>
                    <a:pt x="83576" y="200542"/>
                  </a:lnTo>
                  <a:lnTo>
                    <a:pt x="0" y="283219"/>
                  </a:lnTo>
                  <a:lnTo>
                    <a:pt x="83576" y="365895"/>
                  </a:lnTo>
                  <a:lnTo>
                    <a:pt x="83576" y="482761"/>
                  </a:lnTo>
                  <a:lnTo>
                    <a:pt x="200542" y="482761"/>
                  </a:lnTo>
                  <a:lnTo>
                    <a:pt x="283218" y="565437"/>
                  </a:lnTo>
                  <a:lnTo>
                    <a:pt x="365795" y="482761"/>
                  </a:lnTo>
                  <a:lnTo>
                    <a:pt x="482761" y="482761"/>
                  </a:lnTo>
                  <a:lnTo>
                    <a:pt x="482761" y="365895"/>
                  </a:lnTo>
                  <a:lnTo>
                    <a:pt x="565437" y="283219"/>
                  </a:lnTo>
                  <a:lnTo>
                    <a:pt x="482761" y="200542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868BEA5A-EA31-7347-6178-C17F67A23095}"/>
                </a:ext>
              </a:extLst>
            </p:cNvPr>
            <p:cNvSpPr/>
            <p:nvPr/>
          </p:nvSpPr>
          <p:spPr>
            <a:xfrm>
              <a:off x="6106770" y="4043007"/>
              <a:ext cx="593329" cy="592037"/>
            </a:xfrm>
            <a:custGeom>
              <a:avLst/>
              <a:gdLst>
                <a:gd name="connsiteX0" fmla="*/ 296664 w 593329"/>
                <a:gd name="connsiteY0" fmla="*/ 591854 h 592037"/>
                <a:gd name="connsiteX1" fmla="*/ 287567 w 593329"/>
                <a:gd name="connsiteY1" fmla="*/ 587856 h 592037"/>
                <a:gd name="connsiteX2" fmla="*/ 208990 w 593329"/>
                <a:gd name="connsiteY2" fmla="*/ 507879 h 592037"/>
                <a:gd name="connsiteX3" fmla="*/ 97022 w 593329"/>
                <a:gd name="connsiteY3" fmla="*/ 507879 h 592037"/>
                <a:gd name="connsiteX4" fmla="*/ 83926 w 593329"/>
                <a:gd name="connsiteY4" fmla="*/ 494782 h 592037"/>
                <a:gd name="connsiteX5" fmla="*/ 83926 w 593329"/>
                <a:gd name="connsiteY5" fmla="*/ 384314 h 592037"/>
                <a:gd name="connsiteX6" fmla="*/ 3949 w 593329"/>
                <a:gd name="connsiteY6" fmla="*/ 305637 h 592037"/>
                <a:gd name="connsiteX7" fmla="*/ -50 w 593329"/>
                <a:gd name="connsiteY7" fmla="*/ 296540 h 592037"/>
                <a:gd name="connsiteX8" fmla="*/ 3949 w 593329"/>
                <a:gd name="connsiteY8" fmla="*/ 287542 h 592037"/>
                <a:gd name="connsiteX9" fmla="*/ 83926 w 593329"/>
                <a:gd name="connsiteY9" fmla="*/ 208865 h 592037"/>
                <a:gd name="connsiteX10" fmla="*/ 83926 w 593329"/>
                <a:gd name="connsiteY10" fmla="*/ 96997 h 592037"/>
                <a:gd name="connsiteX11" fmla="*/ 97022 w 593329"/>
                <a:gd name="connsiteY11" fmla="*/ 83901 h 592037"/>
                <a:gd name="connsiteX12" fmla="*/ 208990 w 593329"/>
                <a:gd name="connsiteY12" fmla="*/ 83901 h 592037"/>
                <a:gd name="connsiteX13" fmla="*/ 287567 w 593329"/>
                <a:gd name="connsiteY13" fmla="*/ 3924 h 592037"/>
                <a:gd name="connsiteX14" fmla="*/ 296664 w 593329"/>
                <a:gd name="connsiteY14" fmla="*/ -175 h 592037"/>
                <a:gd name="connsiteX15" fmla="*/ 305662 w 593329"/>
                <a:gd name="connsiteY15" fmla="*/ 3924 h 592037"/>
                <a:gd name="connsiteX16" fmla="*/ 384339 w 593329"/>
                <a:gd name="connsiteY16" fmla="*/ 83901 h 592037"/>
                <a:gd name="connsiteX17" fmla="*/ 496207 w 593329"/>
                <a:gd name="connsiteY17" fmla="*/ 83901 h 592037"/>
                <a:gd name="connsiteX18" fmla="*/ 509303 w 593329"/>
                <a:gd name="connsiteY18" fmla="*/ 96997 h 592037"/>
                <a:gd name="connsiteX19" fmla="*/ 509303 w 593329"/>
                <a:gd name="connsiteY19" fmla="*/ 208865 h 592037"/>
                <a:gd name="connsiteX20" fmla="*/ 589280 w 593329"/>
                <a:gd name="connsiteY20" fmla="*/ 287542 h 592037"/>
                <a:gd name="connsiteX21" fmla="*/ 593279 w 593329"/>
                <a:gd name="connsiteY21" fmla="*/ 296540 h 592037"/>
                <a:gd name="connsiteX22" fmla="*/ 589280 w 593329"/>
                <a:gd name="connsiteY22" fmla="*/ 305637 h 592037"/>
                <a:gd name="connsiteX23" fmla="*/ 509303 w 593329"/>
                <a:gd name="connsiteY23" fmla="*/ 384314 h 592037"/>
                <a:gd name="connsiteX24" fmla="*/ 509303 w 593329"/>
                <a:gd name="connsiteY24" fmla="*/ 496382 h 592037"/>
                <a:gd name="connsiteX25" fmla="*/ 496207 w 593329"/>
                <a:gd name="connsiteY25" fmla="*/ 509478 h 592037"/>
                <a:gd name="connsiteX26" fmla="*/ 384339 w 593329"/>
                <a:gd name="connsiteY26" fmla="*/ 509478 h 592037"/>
                <a:gd name="connsiteX27" fmla="*/ 305662 w 593329"/>
                <a:gd name="connsiteY27" fmla="*/ 589455 h 592037"/>
                <a:gd name="connsiteX28" fmla="*/ 296664 w 593329"/>
                <a:gd name="connsiteY28" fmla="*/ 591854 h 592037"/>
                <a:gd name="connsiteX29" fmla="*/ 109119 w 593329"/>
                <a:gd name="connsiteY29" fmla="*/ 484085 h 592037"/>
                <a:gd name="connsiteX30" fmla="*/ 213988 w 593329"/>
                <a:gd name="connsiteY30" fmla="*/ 484085 h 592037"/>
                <a:gd name="connsiteX31" fmla="*/ 223086 w 593329"/>
                <a:gd name="connsiteY31" fmla="*/ 488084 h 592037"/>
                <a:gd name="connsiteX32" fmla="*/ 296664 w 593329"/>
                <a:gd name="connsiteY32" fmla="*/ 561663 h 592037"/>
                <a:gd name="connsiteX33" fmla="*/ 370243 w 593329"/>
                <a:gd name="connsiteY33" fmla="*/ 488084 h 592037"/>
                <a:gd name="connsiteX34" fmla="*/ 379241 w 593329"/>
                <a:gd name="connsiteY34" fmla="*/ 484085 h 592037"/>
                <a:gd name="connsiteX35" fmla="*/ 484110 w 593329"/>
                <a:gd name="connsiteY35" fmla="*/ 484085 h 592037"/>
                <a:gd name="connsiteX36" fmla="*/ 484110 w 593329"/>
                <a:gd name="connsiteY36" fmla="*/ 379216 h 592037"/>
                <a:gd name="connsiteX37" fmla="*/ 488109 w 593329"/>
                <a:gd name="connsiteY37" fmla="*/ 370118 h 592037"/>
                <a:gd name="connsiteX38" fmla="*/ 561688 w 593329"/>
                <a:gd name="connsiteY38" fmla="*/ 296540 h 592037"/>
                <a:gd name="connsiteX39" fmla="*/ 488109 w 593329"/>
                <a:gd name="connsiteY39" fmla="*/ 222961 h 592037"/>
                <a:gd name="connsiteX40" fmla="*/ 484110 w 593329"/>
                <a:gd name="connsiteY40" fmla="*/ 213963 h 592037"/>
                <a:gd name="connsiteX41" fmla="*/ 484110 w 593329"/>
                <a:gd name="connsiteY41" fmla="*/ 109094 h 592037"/>
                <a:gd name="connsiteX42" fmla="*/ 379241 w 593329"/>
                <a:gd name="connsiteY42" fmla="*/ 109094 h 592037"/>
                <a:gd name="connsiteX43" fmla="*/ 370243 w 593329"/>
                <a:gd name="connsiteY43" fmla="*/ 105095 h 592037"/>
                <a:gd name="connsiteX44" fmla="*/ 296664 w 593329"/>
                <a:gd name="connsiteY44" fmla="*/ 31516 h 592037"/>
                <a:gd name="connsiteX45" fmla="*/ 223086 w 593329"/>
                <a:gd name="connsiteY45" fmla="*/ 105095 h 592037"/>
                <a:gd name="connsiteX46" fmla="*/ 213988 w 593329"/>
                <a:gd name="connsiteY46" fmla="*/ 109094 h 592037"/>
                <a:gd name="connsiteX47" fmla="*/ 109119 w 593329"/>
                <a:gd name="connsiteY47" fmla="*/ 109094 h 592037"/>
                <a:gd name="connsiteX48" fmla="*/ 109119 w 593329"/>
                <a:gd name="connsiteY48" fmla="*/ 213963 h 592037"/>
                <a:gd name="connsiteX49" fmla="*/ 105120 w 593329"/>
                <a:gd name="connsiteY49" fmla="*/ 222961 h 592037"/>
                <a:gd name="connsiteX50" fmla="*/ 31541 w 593329"/>
                <a:gd name="connsiteY50" fmla="*/ 296440 h 592037"/>
                <a:gd name="connsiteX51" fmla="*/ 105120 w 593329"/>
                <a:gd name="connsiteY51" fmla="*/ 370018 h 592037"/>
                <a:gd name="connsiteX52" fmla="*/ 109119 w 593329"/>
                <a:gd name="connsiteY52" fmla="*/ 379116 h 59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93329" h="592037">
                  <a:moveTo>
                    <a:pt x="296664" y="591854"/>
                  </a:moveTo>
                  <a:cubicBezTo>
                    <a:pt x="293204" y="591864"/>
                    <a:pt x="289902" y="590405"/>
                    <a:pt x="287567" y="587856"/>
                  </a:cubicBezTo>
                  <a:lnTo>
                    <a:pt x="208990" y="507879"/>
                  </a:lnTo>
                  <a:lnTo>
                    <a:pt x="97022" y="507879"/>
                  </a:lnTo>
                  <a:cubicBezTo>
                    <a:pt x="89856" y="507719"/>
                    <a:pt x="84085" y="501950"/>
                    <a:pt x="83926" y="494782"/>
                  </a:cubicBezTo>
                  <a:lnTo>
                    <a:pt x="83926" y="384314"/>
                  </a:lnTo>
                  <a:lnTo>
                    <a:pt x="3949" y="305637"/>
                  </a:lnTo>
                  <a:cubicBezTo>
                    <a:pt x="1613" y="303148"/>
                    <a:pt x="202" y="299939"/>
                    <a:pt x="-50" y="296540"/>
                  </a:cubicBezTo>
                  <a:cubicBezTo>
                    <a:pt x="-41" y="293110"/>
                    <a:pt x="1411" y="289841"/>
                    <a:pt x="3949" y="287542"/>
                  </a:cubicBezTo>
                  <a:lnTo>
                    <a:pt x="83926" y="208865"/>
                  </a:lnTo>
                  <a:lnTo>
                    <a:pt x="83926" y="96997"/>
                  </a:lnTo>
                  <a:cubicBezTo>
                    <a:pt x="84085" y="89829"/>
                    <a:pt x="89856" y="84061"/>
                    <a:pt x="97022" y="83901"/>
                  </a:cubicBezTo>
                  <a:lnTo>
                    <a:pt x="208990" y="83901"/>
                  </a:lnTo>
                  <a:lnTo>
                    <a:pt x="287567" y="3924"/>
                  </a:lnTo>
                  <a:cubicBezTo>
                    <a:pt x="290019" y="1525"/>
                    <a:pt x="293242" y="75"/>
                    <a:pt x="296664" y="-175"/>
                  </a:cubicBezTo>
                  <a:cubicBezTo>
                    <a:pt x="300113" y="-165"/>
                    <a:pt x="303393" y="1325"/>
                    <a:pt x="305662" y="3924"/>
                  </a:cubicBezTo>
                  <a:lnTo>
                    <a:pt x="384339" y="83901"/>
                  </a:lnTo>
                  <a:lnTo>
                    <a:pt x="496207" y="83901"/>
                  </a:lnTo>
                  <a:cubicBezTo>
                    <a:pt x="503395" y="84011"/>
                    <a:pt x="509193" y="89809"/>
                    <a:pt x="509303" y="96997"/>
                  </a:cubicBezTo>
                  <a:lnTo>
                    <a:pt x="509303" y="208865"/>
                  </a:lnTo>
                  <a:lnTo>
                    <a:pt x="589280" y="287542"/>
                  </a:lnTo>
                  <a:cubicBezTo>
                    <a:pt x="591589" y="290001"/>
                    <a:pt x="593009" y="293171"/>
                    <a:pt x="593279" y="296540"/>
                  </a:cubicBezTo>
                  <a:cubicBezTo>
                    <a:pt x="593289" y="299998"/>
                    <a:pt x="591829" y="303298"/>
                    <a:pt x="589280" y="305637"/>
                  </a:cubicBezTo>
                  <a:lnTo>
                    <a:pt x="509303" y="384314"/>
                  </a:lnTo>
                  <a:lnTo>
                    <a:pt x="509303" y="496382"/>
                  </a:lnTo>
                  <a:cubicBezTo>
                    <a:pt x="509193" y="503570"/>
                    <a:pt x="503395" y="509368"/>
                    <a:pt x="496207" y="509478"/>
                  </a:cubicBezTo>
                  <a:lnTo>
                    <a:pt x="384339" y="509478"/>
                  </a:lnTo>
                  <a:lnTo>
                    <a:pt x="305662" y="589455"/>
                  </a:lnTo>
                  <a:cubicBezTo>
                    <a:pt x="302963" y="591125"/>
                    <a:pt x="299834" y="591954"/>
                    <a:pt x="296664" y="591854"/>
                  </a:cubicBezTo>
                  <a:close/>
                  <a:moveTo>
                    <a:pt x="109119" y="484085"/>
                  </a:moveTo>
                  <a:lnTo>
                    <a:pt x="213988" y="484085"/>
                  </a:lnTo>
                  <a:cubicBezTo>
                    <a:pt x="217440" y="484116"/>
                    <a:pt x="220729" y="485565"/>
                    <a:pt x="223086" y="488084"/>
                  </a:cubicBezTo>
                  <a:lnTo>
                    <a:pt x="296664" y="561663"/>
                  </a:lnTo>
                  <a:lnTo>
                    <a:pt x="370243" y="488084"/>
                  </a:lnTo>
                  <a:cubicBezTo>
                    <a:pt x="372703" y="485775"/>
                    <a:pt x="375872" y="484355"/>
                    <a:pt x="379241" y="484085"/>
                  </a:cubicBezTo>
                  <a:lnTo>
                    <a:pt x="484110" y="484085"/>
                  </a:lnTo>
                  <a:lnTo>
                    <a:pt x="484110" y="379216"/>
                  </a:lnTo>
                  <a:cubicBezTo>
                    <a:pt x="484140" y="375767"/>
                    <a:pt x="485590" y="372478"/>
                    <a:pt x="488109" y="370118"/>
                  </a:cubicBezTo>
                  <a:lnTo>
                    <a:pt x="561688" y="296540"/>
                  </a:lnTo>
                  <a:lnTo>
                    <a:pt x="488109" y="222961"/>
                  </a:lnTo>
                  <a:cubicBezTo>
                    <a:pt x="485800" y="220501"/>
                    <a:pt x="484380" y="217332"/>
                    <a:pt x="484110" y="213963"/>
                  </a:cubicBezTo>
                  <a:lnTo>
                    <a:pt x="484110" y="109094"/>
                  </a:lnTo>
                  <a:lnTo>
                    <a:pt x="379241" y="109094"/>
                  </a:lnTo>
                  <a:cubicBezTo>
                    <a:pt x="375812" y="109084"/>
                    <a:pt x="372543" y="107634"/>
                    <a:pt x="370243" y="105095"/>
                  </a:cubicBezTo>
                  <a:lnTo>
                    <a:pt x="296664" y="31516"/>
                  </a:lnTo>
                  <a:lnTo>
                    <a:pt x="223086" y="105095"/>
                  </a:lnTo>
                  <a:cubicBezTo>
                    <a:pt x="220587" y="107414"/>
                    <a:pt x="217383" y="108814"/>
                    <a:pt x="213988" y="109094"/>
                  </a:cubicBezTo>
                  <a:lnTo>
                    <a:pt x="109119" y="109094"/>
                  </a:lnTo>
                  <a:lnTo>
                    <a:pt x="109119" y="213963"/>
                  </a:lnTo>
                  <a:cubicBezTo>
                    <a:pt x="109110" y="217392"/>
                    <a:pt x="107658" y="220662"/>
                    <a:pt x="105120" y="222961"/>
                  </a:cubicBezTo>
                  <a:lnTo>
                    <a:pt x="31541" y="296440"/>
                  </a:lnTo>
                  <a:lnTo>
                    <a:pt x="105120" y="370018"/>
                  </a:lnTo>
                  <a:cubicBezTo>
                    <a:pt x="107422" y="372528"/>
                    <a:pt x="108828" y="375727"/>
                    <a:pt x="109119" y="37911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FB1050CA-0494-03E1-6D10-C0DBFF5BE2E2}"/>
                </a:ext>
              </a:extLst>
            </p:cNvPr>
            <p:cNvSpPr/>
            <p:nvPr/>
          </p:nvSpPr>
          <p:spPr>
            <a:xfrm>
              <a:off x="6295615" y="4408802"/>
              <a:ext cx="128963" cy="100770"/>
            </a:xfrm>
            <a:custGeom>
              <a:avLst/>
              <a:gdLst>
                <a:gd name="connsiteX0" fmla="*/ 62433 w 128963"/>
                <a:gd name="connsiteY0" fmla="*/ 100596 h 100770"/>
                <a:gd name="connsiteX1" fmla="*/ 18046 w 128963"/>
                <a:gd name="connsiteY1" fmla="*/ 82501 h 100770"/>
                <a:gd name="connsiteX2" fmla="*/ -49 w 128963"/>
                <a:gd name="connsiteY2" fmla="*/ 38114 h 100770"/>
                <a:gd name="connsiteX3" fmla="*/ -49 w 128963"/>
                <a:gd name="connsiteY3" fmla="*/ 12921 h 100770"/>
                <a:gd name="connsiteX4" fmla="*/ 13047 w 128963"/>
                <a:gd name="connsiteY4" fmla="*/ -175 h 100770"/>
                <a:gd name="connsiteX5" fmla="*/ 26143 w 128963"/>
                <a:gd name="connsiteY5" fmla="*/ 12921 h 100770"/>
                <a:gd name="connsiteX6" fmla="*/ 26143 w 128963"/>
                <a:gd name="connsiteY6" fmla="*/ 37114 h 100770"/>
                <a:gd name="connsiteX7" fmla="*/ 37240 w 128963"/>
                <a:gd name="connsiteY7" fmla="*/ 64306 h 100770"/>
                <a:gd name="connsiteX8" fmla="*/ 64432 w 128963"/>
                <a:gd name="connsiteY8" fmla="*/ 75403 h 100770"/>
                <a:gd name="connsiteX9" fmla="*/ 102721 w 128963"/>
                <a:gd name="connsiteY9" fmla="*/ 37314 h 100770"/>
                <a:gd name="connsiteX10" fmla="*/ 102721 w 128963"/>
                <a:gd name="connsiteY10" fmla="*/ 37114 h 100770"/>
                <a:gd name="connsiteX11" fmla="*/ 115818 w 128963"/>
                <a:gd name="connsiteY11" fmla="*/ 24018 h 100770"/>
                <a:gd name="connsiteX12" fmla="*/ 128914 w 128963"/>
                <a:gd name="connsiteY12" fmla="*/ 37114 h 100770"/>
                <a:gd name="connsiteX13" fmla="*/ 62433 w 128963"/>
                <a:gd name="connsiteY13" fmla="*/ 100596 h 10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8963" h="100770">
                  <a:moveTo>
                    <a:pt x="62433" y="100596"/>
                  </a:moveTo>
                  <a:cubicBezTo>
                    <a:pt x="45878" y="100416"/>
                    <a:pt x="30011" y="93948"/>
                    <a:pt x="18046" y="82501"/>
                  </a:cubicBezTo>
                  <a:cubicBezTo>
                    <a:pt x="6362" y="70694"/>
                    <a:pt x="-147" y="54729"/>
                    <a:pt x="-49" y="38114"/>
                  </a:cubicBezTo>
                  <a:lnTo>
                    <a:pt x="-49" y="12921"/>
                  </a:lnTo>
                  <a:cubicBezTo>
                    <a:pt x="-49" y="5693"/>
                    <a:pt x="5814" y="-175"/>
                    <a:pt x="13047" y="-175"/>
                  </a:cubicBezTo>
                  <a:cubicBezTo>
                    <a:pt x="20280" y="-175"/>
                    <a:pt x="26143" y="5693"/>
                    <a:pt x="26143" y="12921"/>
                  </a:cubicBezTo>
                  <a:lnTo>
                    <a:pt x="26143" y="37114"/>
                  </a:lnTo>
                  <a:cubicBezTo>
                    <a:pt x="26260" y="47261"/>
                    <a:pt x="30226" y="56978"/>
                    <a:pt x="37240" y="64306"/>
                  </a:cubicBezTo>
                  <a:cubicBezTo>
                    <a:pt x="44230" y="71824"/>
                    <a:pt x="54177" y="75883"/>
                    <a:pt x="64432" y="75403"/>
                  </a:cubicBezTo>
                  <a:cubicBezTo>
                    <a:pt x="85523" y="75463"/>
                    <a:pt x="102666" y="58408"/>
                    <a:pt x="102721" y="37314"/>
                  </a:cubicBezTo>
                  <a:cubicBezTo>
                    <a:pt x="102721" y="37244"/>
                    <a:pt x="102721" y="37184"/>
                    <a:pt x="102721" y="37114"/>
                  </a:cubicBezTo>
                  <a:cubicBezTo>
                    <a:pt x="102721" y="29886"/>
                    <a:pt x="108585" y="24018"/>
                    <a:pt x="115818" y="24018"/>
                  </a:cubicBezTo>
                  <a:cubicBezTo>
                    <a:pt x="123046" y="24018"/>
                    <a:pt x="128914" y="29886"/>
                    <a:pt x="128914" y="37114"/>
                  </a:cubicBezTo>
                  <a:cubicBezTo>
                    <a:pt x="125965" y="72024"/>
                    <a:pt x="97443" y="99256"/>
                    <a:pt x="62433" y="10059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6A85CCC4-983F-4496-7C4F-817B331F86DD}"/>
                </a:ext>
              </a:extLst>
            </p:cNvPr>
            <p:cNvSpPr/>
            <p:nvPr/>
          </p:nvSpPr>
          <p:spPr>
            <a:xfrm>
              <a:off x="6396386" y="4294435"/>
              <a:ext cx="129063" cy="215137"/>
            </a:xfrm>
            <a:custGeom>
              <a:avLst/>
              <a:gdLst>
                <a:gd name="connsiteX0" fmla="*/ 62432 w 129063"/>
                <a:gd name="connsiteY0" fmla="*/ 214963 h 215137"/>
                <a:gd name="connsiteX1" fmla="*/ 18145 w 129063"/>
                <a:gd name="connsiteY1" fmla="*/ 196868 h 215137"/>
                <a:gd name="connsiteX2" fmla="*/ -50 w 129063"/>
                <a:gd name="connsiteY2" fmla="*/ 152481 h 215137"/>
                <a:gd name="connsiteX3" fmla="*/ -50 w 129063"/>
                <a:gd name="connsiteY3" fmla="*/ 12921 h 215137"/>
                <a:gd name="connsiteX4" fmla="*/ 13047 w 129063"/>
                <a:gd name="connsiteY4" fmla="*/ -175 h 215137"/>
                <a:gd name="connsiteX5" fmla="*/ 26143 w 129063"/>
                <a:gd name="connsiteY5" fmla="*/ 12921 h 215137"/>
                <a:gd name="connsiteX6" fmla="*/ 26143 w 129063"/>
                <a:gd name="connsiteY6" fmla="*/ 150981 h 215137"/>
                <a:gd name="connsiteX7" fmla="*/ 37240 w 129063"/>
                <a:gd name="connsiteY7" fmla="*/ 178174 h 215137"/>
                <a:gd name="connsiteX8" fmla="*/ 64432 w 129063"/>
                <a:gd name="connsiteY8" fmla="*/ 189270 h 215137"/>
                <a:gd name="connsiteX9" fmla="*/ 102721 w 129063"/>
                <a:gd name="connsiteY9" fmla="*/ 151181 h 215137"/>
                <a:gd name="connsiteX10" fmla="*/ 102721 w 129063"/>
                <a:gd name="connsiteY10" fmla="*/ 150981 h 215137"/>
                <a:gd name="connsiteX11" fmla="*/ 102721 w 129063"/>
                <a:gd name="connsiteY11" fmla="*/ 12921 h 215137"/>
                <a:gd name="connsiteX12" fmla="*/ 117017 w 129063"/>
                <a:gd name="connsiteY12" fmla="*/ 924 h 215137"/>
                <a:gd name="connsiteX13" fmla="*/ 129013 w 129063"/>
                <a:gd name="connsiteY13" fmla="*/ 12921 h 215137"/>
                <a:gd name="connsiteX14" fmla="*/ 129013 w 129063"/>
                <a:gd name="connsiteY14" fmla="*/ 150981 h 215137"/>
                <a:gd name="connsiteX15" fmla="*/ 62432 w 129063"/>
                <a:gd name="connsiteY15" fmla="*/ 214963 h 215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063" h="215137">
                  <a:moveTo>
                    <a:pt x="62432" y="214963"/>
                  </a:moveTo>
                  <a:cubicBezTo>
                    <a:pt x="45907" y="214783"/>
                    <a:pt x="30072" y="208315"/>
                    <a:pt x="18145" y="196868"/>
                  </a:cubicBezTo>
                  <a:cubicBezTo>
                    <a:pt x="6435" y="185072"/>
                    <a:pt x="-111" y="169106"/>
                    <a:pt x="-50" y="152481"/>
                  </a:cubicBezTo>
                  <a:lnTo>
                    <a:pt x="-50" y="12921"/>
                  </a:lnTo>
                  <a:cubicBezTo>
                    <a:pt x="-50" y="5693"/>
                    <a:pt x="5814" y="-175"/>
                    <a:pt x="13047" y="-175"/>
                  </a:cubicBezTo>
                  <a:cubicBezTo>
                    <a:pt x="20275" y="-175"/>
                    <a:pt x="26143" y="5693"/>
                    <a:pt x="26143" y="12921"/>
                  </a:cubicBezTo>
                  <a:lnTo>
                    <a:pt x="26143" y="150981"/>
                  </a:lnTo>
                  <a:cubicBezTo>
                    <a:pt x="26343" y="161108"/>
                    <a:pt x="30302" y="170796"/>
                    <a:pt x="37240" y="178174"/>
                  </a:cubicBezTo>
                  <a:cubicBezTo>
                    <a:pt x="44508" y="185281"/>
                    <a:pt x="54265" y="189270"/>
                    <a:pt x="64432" y="189270"/>
                  </a:cubicBezTo>
                  <a:cubicBezTo>
                    <a:pt x="85526" y="189330"/>
                    <a:pt x="102661" y="172275"/>
                    <a:pt x="102721" y="151181"/>
                  </a:cubicBezTo>
                  <a:cubicBezTo>
                    <a:pt x="102721" y="151111"/>
                    <a:pt x="102721" y="151051"/>
                    <a:pt x="102721" y="150981"/>
                  </a:cubicBezTo>
                  <a:lnTo>
                    <a:pt x="102721" y="12921"/>
                  </a:lnTo>
                  <a:cubicBezTo>
                    <a:pt x="103351" y="5663"/>
                    <a:pt x="109759" y="285"/>
                    <a:pt x="117017" y="924"/>
                  </a:cubicBezTo>
                  <a:cubicBezTo>
                    <a:pt x="123395" y="1484"/>
                    <a:pt x="128453" y="6543"/>
                    <a:pt x="129013" y="12921"/>
                  </a:cubicBezTo>
                  <a:lnTo>
                    <a:pt x="129013" y="150981"/>
                  </a:lnTo>
                  <a:cubicBezTo>
                    <a:pt x="126034" y="186001"/>
                    <a:pt x="97542" y="213383"/>
                    <a:pt x="62432" y="21496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C07A53DC-7C77-C26A-D92F-7E7AEF9EBA7A}"/>
                </a:ext>
              </a:extLst>
            </p:cNvPr>
            <p:cNvSpPr/>
            <p:nvPr/>
          </p:nvSpPr>
          <p:spPr>
            <a:xfrm>
              <a:off x="6231334" y="4294834"/>
              <a:ext cx="89674" cy="138661"/>
            </a:xfrm>
            <a:custGeom>
              <a:avLst/>
              <a:gdLst>
                <a:gd name="connsiteX0" fmla="*/ 76328 w 89674"/>
                <a:gd name="connsiteY0" fmla="*/ 138485 h 138661"/>
                <a:gd name="connsiteX1" fmla="*/ 13046 w 89674"/>
                <a:gd name="connsiteY1" fmla="*/ 138485 h 138661"/>
                <a:gd name="connsiteX2" fmla="*/ -50 w 89674"/>
                <a:gd name="connsiteY2" fmla="*/ 125389 h 138661"/>
                <a:gd name="connsiteX3" fmla="*/ -50 w 89674"/>
                <a:gd name="connsiteY3" fmla="*/ 75403 h 138661"/>
                <a:gd name="connsiteX4" fmla="*/ 22044 w 89674"/>
                <a:gd name="connsiteY4" fmla="*/ 22019 h 138661"/>
                <a:gd name="connsiteX5" fmla="*/ 76528 w 89674"/>
                <a:gd name="connsiteY5" fmla="*/ -175 h 138661"/>
                <a:gd name="connsiteX6" fmla="*/ 89624 w 89674"/>
                <a:gd name="connsiteY6" fmla="*/ 12921 h 138661"/>
                <a:gd name="connsiteX7" fmla="*/ 89624 w 89674"/>
                <a:gd name="connsiteY7" fmla="*/ 126789 h 138661"/>
                <a:gd name="connsiteX8" fmla="*/ 76328 w 89674"/>
                <a:gd name="connsiteY8" fmla="*/ 138485 h 138661"/>
                <a:gd name="connsiteX9" fmla="*/ 26342 w 89674"/>
                <a:gd name="connsiteY9" fmla="*/ 113292 h 138661"/>
                <a:gd name="connsiteX10" fmla="*/ 64631 w 89674"/>
                <a:gd name="connsiteY10" fmla="*/ 113292 h 138661"/>
                <a:gd name="connsiteX11" fmla="*/ 64631 w 89674"/>
                <a:gd name="connsiteY11" fmla="*/ 26618 h 138661"/>
                <a:gd name="connsiteX12" fmla="*/ 41438 w 89674"/>
                <a:gd name="connsiteY12" fmla="*/ 39714 h 138661"/>
                <a:gd name="connsiteX13" fmla="*/ 25943 w 89674"/>
                <a:gd name="connsiteY13" fmla="*/ 74604 h 138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674" h="138661">
                  <a:moveTo>
                    <a:pt x="76328" y="138485"/>
                  </a:moveTo>
                  <a:lnTo>
                    <a:pt x="13046" y="138485"/>
                  </a:lnTo>
                  <a:cubicBezTo>
                    <a:pt x="5858" y="138375"/>
                    <a:pt x="57" y="132577"/>
                    <a:pt x="-50" y="125389"/>
                  </a:cubicBezTo>
                  <a:lnTo>
                    <a:pt x="-50" y="75403"/>
                  </a:lnTo>
                  <a:cubicBezTo>
                    <a:pt x="-68" y="55379"/>
                    <a:pt x="7881" y="36175"/>
                    <a:pt x="22044" y="22019"/>
                  </a:cubicBezTo>
                  <a:cubicBezTo>
                    <a:pt x="36598" y="7773"/>
                    <a:pt x="56161" y="-195"/>
                    <a:pt x="76528" y="-175"/>
                  </a:cubicBezTo>
                  <a:cubicBezTo>
                    <a:pt x="83716" y="-65"/>
                    <a:pt x="89517" y="5733"/>
                    <a:pt x="89624" y="12921"/>
                  </a:cubicBezTo>
                  <a:lnTo>
                    <a:pt x="89624" y="126789"/>
                  </a:lnTo>
                  <a:cubicBezTo>
                    <a:pt x="88854" y="133527"/>
                    <a:pt x="83106" y="138585"/>
                    <a:pt x="76328" y="138485"/>
                  </a:cubicBezTo>
                  <a:close/>
                  <a:moveTo>
                    <a:pt x="26342" y="113292"/>
                  </a:moveTo>
                  <a:lnTo>
                    <a:pt x="64631" y="113292"/>
                  </a:lnTo>
                  <a:lnTo>
                    <a:pt x="64631" y="26618"/>
                  </a:lnTo>
                  <a:cubicBezTo>
                    <a:pt x="55908" y="28927"/>
                    <a:pt x="47922" y="33435"/>
                    <a:pt x="41438" y="39714"/>
                  </a:cubicBezTo>
                  <a:cubicBezTo>
                    <a:pt x="31976" y="48921"/>
                    <a:pt x="26425" y="61417"/>
                    <a:pt x="25943" y="7460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B5A205F3-EE8C-A02A-6FB7-8ABA03B66372}"/>
                </a:ext>
              </a:extLst>
            </p:cNvPr>
            <p:cNvSpPr/>
            <p:nvPr/>
          </p:nvSpPr>
          <p:spPr>
            <a:xfrm>
              <a:off x="6546543" y="4294435"/>
              <a:ext cx="26192" cy="201541"/>
            </a:xfrm>
            <a:custGeom>
              <a:avLst/>
              <a:gdLst>
                <a:gd name="connsiteX0" fmla="*/ 13046 w 26192"/>
                <a:gd name="connsiteY0" fmla="*/ 201367 h 201541"/>
                <a:gd name="connsiteX1" fmla="*/ -50 w 26192"/>
                <a:gd name="connsiteY1" fmla="*/ 188270 h 201541"/>
                <a:gd name="connsiteX2" fmla="*/ -50 w 26192"/>
                <a:gd name="connsiteY2" fmla="*/ 12921 h 201541"/>
                <a:gd name="connsiteX3" fmla="*/ 13046 w 26192"/>
                <a:gd name="connsiteY3" fmla="*/ -175 h 201541"/>
                <a:gd name="connsiteX4" fmla="*/ 26142 w 26192"/>
                <a:gd name="connsiteY4" fmla="*/ 12921 h 201541"/>
                <a:gd name="connsiteX5" fmla="*/ 26142 w 26192"/>
                <a:gd name="connsiteY5" fmla="*/ 189270 h 201541"/>
                <a:gd name="connsiteX6" fmla="*/ 13046 w 26192"/>
                <a:gd name="connsiteY6" fmla="*/ 201367 h 201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201541">
                  <a:moveTo>
                    <a:pt x="13046" y="201367"/>
                  </a:moveTo>
                  <a:cubicBezTo>
                    <a:pt x="5858" y="201257"/>
                    <a:pt x="60" y="195459"/>
                    <a:pt x="-50" y="188270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189270"/>
                  </a:lnTo>
                  <a:cubicBezTo>
                    <a:pt x="25623" y="196108"/>
                    <a:pt x="19904" y="201387"/>
                    <a:pt x="13046" y="20136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C690EC72-6CD4-E6D5-3551-1A87176B4A92}"/>
                </a:ext>
              </a:extLst>
            </p:cNvPr>
            <p:cNvSpPr/>
            <p:nvPr/>
          </p:nvSpPr>
          <p:spPr>
            <a:xfrm>
              <a:off x="6358097" y="4206510"/>
              <a:ext cx="64582" cy="75828"/>
            </a:xfrm>
            <a:custGeom>
              <a:avLst/>
              <a:gdLst>
                <a:gd name="connsiteX0" fmla="*/ 31242 w 64582"/>
                <a:gd name="connsiteY0" fmla="*/ 75653 h 75828"/>
                <a:gd name="connsiteX1" fmla="*/ -49 w 64582"/>
                <a:gd name="connsiteY1" fmla="*/ 44762 h 75828"/>
                <a:gd name="connsiteX2" fmla="*/ -49 w 64582"/>
                <a:gd name="connsiteY2" fmla="*/ 44362 h 75828"/>
                <a:gd name="connsiteX3" fmla="*/ -49 w 64582"/>
                <a:gd name="connsiteY3" fmla="*/ 12971 h 75828"/>
                <a:gd name="connsiteX4" fmla="*/ 13097 w 64582"/>
                <a:gd name="connsiteY4" fmla="*/ -175 h 75828"/>
                <a:gd name="connsiteX5" fmla="*/ 26243 w 64582"/>
                <a:gd name="connsiteY5" fmla="*/ 12971 h 75828"/>
                <a:gd name="connsiteX6" fmla="*/ 26243 w 64582"/>
                <a:gd name="connsiteY6" fmla="*/ 44162 h 75828"/>
                <a:gd name="connsiteX7" fmla="*/ 28243 w 64582"/>
                <a:gd name="connsiteY7" fmla="*/ 48161 h 75828"/>
                <a:gd name="connsiteX8" fmla="*/ 32341 w 64582"/>
                <a:gd name="connsiteY8" fmla="*/ 50261 h 75828"/>
                <a:gd name="connsiteX9" fmla="*/ 38340 w 64582"/>
                <a:gd name="connsiteY9" fmla="*/ 44162 h 75828"/>
                <a:gd name="connsiteX10" fmla="*/ 51436 w 64582"/>
                <a:gd name="connsiteY10" fmla="*/ 31066 h 75828"/>
                <a:gd name="connsiteX11" fmla="*/ 64532 w 64582"/>
                <a:gd name="connsiteY11" fmla="*/ 44162 h 75828"/>
                <a:gd name="connsiteX12" fmla="*/ 31242 w 64582"/>
                <a:gd name="connsiteY12" fmla="*/ 75653 h 7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582" h="75828">
                  <a:moveTo>
                    <a:pt x="31242" y="75653"/>
                  </a:moveTo>
                  <a:cubicBezTo>
                    <a:pt x="14071" y="75763"/>
                    <a:pt x="62" y="61937"/>
                    <a:pt x="-49" y="44762"/>
                  </a:cubicBezTo>
                  <a:cubicBezTo>
                    <a:pt x="-50" y="44632"/>
                    <a:pt x="-50" y="44492"/>
                    <a:pt x="-49" y="44362"/>
                  </a:cubicBezTo>
                  <a:lnTo>
                    <a:pt x="-49" y="12971"/>
                  </a:lnTo>
                  <a:cubicBezTo>
                    <a:pt x="-49" y="5713"/>
                    <a:pt x="5836" y="-175"/>
                    <a:pt x="13097" y="-175"/>
                  </a:cubicBezTo>
                  <a:cubicBezTo>
                    <a:pt x="20358" y="-175"/>
                    <a:pt x="26243" y="5713"/>
                    <a:pt x="26243" y="12971"/>
                  </a:cubicBezTo>
                  <a:lnTo>
                    <a:pt x="26243" y="44162"/>
                  </a:lnTo>
                  <a:cubicBezTo>
                    <a:pt x="26243" y="46162"/>
                    <a:pt x="27243" y="48161"/>
                    <a:pt x="28243" y="48161"/>
                  </a:cubicBezTo>
                  <a:cubicBezTo>
                    <a:pt x="29186" y="49491"/>
                    <a:pt x="30715" y="50270"/>
                    <a:pt x="32341" y="50261"/>
                  </a:cubicBezTo>
                  <a:cubicBezTo>
                    <a:pt x="35585" y="50020"/>
                    <a:pt x="38149" y="47411"/>
                    <a:pt x="38340" y="44162"/>
                  </a:cubicBezTo>
                  <a:cubicBezTo>
                    <a:pt x="38340" y="36934"/>
                    <a:pt x="44203" y="31066"/>
                    <a:pt x="51436" y="31066"/>
                  </a:cubicBezTo>
                  <a:cubicBezTo>
                    <a:pt x="58664" y="31066"/>
                    <a:pt x="64532" y="36934"/>
                    <a:pt x="64532" y="44162"/>
                  </a:cubicBezTo>
                  <a:cubicBezTo>
                    <a:pt x="62893" y="61517"/>
                    <a:pt x="48657" y="74983"/>
                    <a:pt x="31242" y="7565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AE919C8C-146F-7B5B-146D-C2E868934628}"/>
                </a:ext>
              </a:extLst>
            </p:cNvPr>
            <p:cNvSpPr/>
            <p:nvPr/>
          </p:nvSpPr>
          <p:spPr>
            <a:xfrm>
              <a:off x="6396386" y="4206560"/>
              <a:ext cx="64482" cy="75778"/>
            </a:xfrm>
            <a:custGeom>
              <a:avLst/>
              <a:gdLst>
                <a:gd name="connsiteX0" fmla="*/ 31242 w 64482"/>
                <a:gd name="connsiteY0" fmla="*/ 75603 h 75778"/>
                <a:gd name="connsiteX1" fmla="*/ -49 w 64482"/>
                <a:gd name="connsiteY1" fmla="*/ 44712 h 75778"/>
                <a:gd name="connsiteX2" fmla="*/ -49 w 64482"/>
                <a:gd name="connsiteY2" fmla="*/ 44312 h 75778"/>
                <a:gd name="connsiteX3" fmla="*/ -49 w 64482"/>
                <a:gd name="connsiteY3" fmla="*/ 12921 h 75778"/>
                <a:gd name="connsiteX4" fmla="*/ 13047 w 64482"/>
                <a:gd name="connsiteY4" fmla="*/ -175 h 75778"/>
                <a:gd name="connsiteX5" fmla="*/ 26143 w 64482"/>
                <a:gd name="connsiteY5" fmla="*/ 12921 h 75778"/>
                <a:gd name="connsiteX6" fmla="*/ 26143 w 64482"/>
                <a:gd name="connsiteY6" fmla="*/ 44112 h 75778"/>
                <a:gd name="connsiteX7" fmla="*/ 28143 w 64482"/>
                <a:gd name="connsiteY7" fmla="*/ 48111 h 75778"/>
                <a:gd name="connsiteX8" fmla="*/ 32241 w 64482"/>
                <a:gd name="connsiteY8" fmla="*/ 50211 h 75778"/>
                <a:gd name="connsiteX9" fmla="*/ 38240 w 64482"/>
                <a:gd name="connsiteY9" fmla="*/ 44112 h 75778"/>
                <a:gd name="connsiteX10" fmla="*/ 38240 w 64482"/>
                <a:gd name="connsiteY10" fmla="*/ 12921 h 75778"/>
                <a:gd name="connsiteX11" fmla="*/ 51336 w 64482"/>
                <a:gd name="connsiteY11" fmla="*/ -175 h 75778"/>
                <a:gd name="connsiteX12" fmla="*/ 64432 w 64482"/>
                <a:gd name="connsiteY12" fmla="*/ 12921 h 75778"/>
                <a:gd name="connsiteX13" fmla="*/ 64432 w 64482"/>
                <a:gd name="connsiteY13" fmla="*/ 44112 h 75778"/>
                <a:gd name="connsiteX14" fmla="*/ 31242 w 64482"/>
                <a:gd name="connsiteY14" fmla="*/ 75603 h 75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482" h="75778">
                  <a:moveTo>
                    <a:pt x="31242" y="75603"/>
                  </a:moveTo>
                  <a:cubicBezTo>
                    <a:pt x="14067" y="75713"/>
                    <a:pt x="62" y="61887"/>
                    <a:pt x="-49" y="44712"/>
                  </a:cubicBezTo>
                  <a:cubicBezTo>
                    <a:pt x="-50" y="44582"/>
                    <a:pt x="-50" y="44442"/>
                    <a:pt x="-49" y="44312"/>
                  </a:cubicBezTo>
                  <a:lnTo>
                    <a:pt x="-49" y="12921"/>
                  </a:lnTo>
                  <a:cubicBezTo>
                    <a:pt x="-49" y="5693"/>
                    <a:pt x="5814" y="-175"/>
                    <a:pt x="13047" y="-175"/>
                  </a:cubicBezTo>
                  <a:cubicBezTo>
                    <a:pt x="20275" y="-175"/>
                    <a:pt x="26143" y="5693"/>
                    <a:pt x="26143" y="12921"/>
                  </a:cubicBezTo>
                  <a:lnTo>
                    <a:pt x="26143" y="44112"/>
                  </a:lnTo>
                  <a:cubicBezTo>
                    <a:pt x="26173" y="45682"/>
                    <a:pt x="26903" y="47151"/>
                    <a:pt x="28143" y="48111"/>
                  </a:cubicBezTo>
                  <a:cubicBezTo>
                    <a:pt x="29122" y="49401"/>
                    <a:pt x="30622" y="50171"/>
                    <a:pt x="32241" y="50211"/>
                  </a:cubicBezTo>
                  <a:cubicBezTo>
                    <a:pt x="35491" y="49970"/>
                    <a:pt x="38050" y="47361"/>
                    <a:pt x="38240" y="44112"/>
                  </a:cubicBezTo>
                  <a:lnTo>
                    <a:pt x="38240" y="12921"/>
                  </a:lnTo>
                  <a:cubicBezTo>
                    <a:pt x="38240" y="5693"/>
                    <a:pt x="44108" y="-175"/>
                    <a:pt x="51336" y="-175"/>
                  </a:cubicBezTo>
                  <a:cubicBezTo>
                    <a:pt x="58564" y="-175"/>
                    <a:pt x="64432" y="5693"/>
                    <a:pt x="64432" y="12921"/>
                  </a:cubicBezTo>
                  <a:lnTo>
                    <a:pt x="64432" y="44112"/>
                  </a:lnTo>
                  <a:cubicBezTo>
                    <a:pt x="62473" y="61267"/>
                    <a:pt x="48477" y="74553"/>
                    <a:pt x="31242" y="756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BA20F868-1408-C898-F6E4-2A608A6A1BD0}"/>
                </a:ext>
              </a:extLst>
            </p:cNvPr>
            <p:cNvSpPr/>
            <p:nvPr/>
          </p:nvSpPr>
          <p:spPr>
            <a:xfrm>
              <a:off x="6395387" y="4142178"/>
              <a:ext cx="26192" cy="51385"/>
            </a:xfrm>
            <a:custGeom>
              <a:avLst/>
              <a:gdLst>
                <a:gd name="connsiteX0" fmla="*/ 13046 w 26192"/>
                <a:gd name="connsiteY0" fmla="*/ 51210 h 51385"/>
                <a:gd name="connsiteX1" fmla="*/ -50 w 26192"/>
                <a:gd name="connsiteY1" fmla="*/ 38114 h 51385"/>
                <a:gd name="connsiteX2" fmla="*/ -50 w 26192"/>
                <a:gd name="connsiteY2" fmla="*/ 12921 h 51385"/>
                <a:gd name="connsiteX3" fmla="*/ 13046 w 26192"/>
                <a:gd name="connsiteY3" fmla="*/ -175 h 51385"/>
                <a:gd name="connsiteX4" fmla="*/ 26142 w 26192"/>
                <a:gd name="connsiteY4" fmla="*/ 12921 h 51385"/>
                <a:gd name="connsiteX5" fmla="*/ 26142 w 26192"/>
                <a:gd name="connsiteY5" fmla="*/ 38114 h 51385"/>
                <a:gd name="connsiteX6" fmla="*/ 13046 w 26192"/>
                <a:gd name="connsiteY6" fmla="*/ 51210 h 51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51385">
                  <a:moveTo>
                    <a:pt x="13046" y="51210"/>
                  </a:moveTo>
                  <a:cubicBezTo>
                    <a:pt x="5858" y="51100"/>
                    <a:pt x="57" y="45302"/>
                    <a:pt x="-50" y="38114"/>
                  </a:cubicBezTo>
                  <a:lnTo>
                    <a:pt x="-50" y="12921"/>
                  </a:lnTo>
                  <a:cubicBezTo>
                    <a:pt x="-50" y="5693"/>
                    <a:pt x="5813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38114"/>
                  </a:lnTo>
                  <a:cubicBezTo>
                    <a:pt x="26032" y="45302"/>
                    <a:pt x="20234" y="51100"/>
                    <a:pt x="13046" y="5121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572" name="Graphic 253">
            <a:extLst>
              <a:ext uri="{FF2B5EF4-FFF2-40B4-BE49-F238E27FC236}">
                <a16:creationId xmlns:a16="http://schemas.microsoft.com/office/drawing/2014/main" id="{8F7F548D-07E3-3CE6-7128-85D515F4F7E2}"/>
              </a:ext>
            </a:extLst>
          </p:cNvPr>
          <p:cNvGrpSpPr/>
          <p:nvPr/>
        </p:nvGrpSpPr>
        <p:grpSpPr>
          <a:xfrm>
            <a:off x="11198203" y="2771142"/>
            <a:ext cx="568435" cy="594860"/>
            <a:chOff x="11198203" y="2771142"/>
            <a:chExt cx="568435" cy="594860"/>
          </a:xfrm>
        </p:grpSpPr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C432EC18-8E8E-27A9-A9B8-7EA7738F8A4F}"/>
                </a:ext>
              </a:extLst>
            </p:cNvPr>
            <p:cNvSpPr/>
            <p:nvPr/>
          </p:nvSpPr>
          <p:spPr>
            <a:xfrm>
              <a:off x="11349359" y="2864147"/>
              <a:ext cx="267122" cy="487859"/>
            </a:xfrm>
            <a:custGeom>
              <a:avLst/>
              <a:gdLst>
                <a:gd name="connsiteX0" fmla="*/ 238881 w 267122"/>
                <a:gd name="connsiteY0" fmla="*/ 181273 h 487859"/>
                <a:gd name="connsiteX1" fmla="*/ 248878 w 267122"/>
                <a:gd name="connsiteY1" fmla="*/ 135886 h 487859"/>
                <a:gd name="connsiteX2" fmla="*/ 135011 w 267122"/>
                <a:gd name="connsiteY2" fmla="*/ -175 h 487859"/>
                <a:gd name="connsiteX3" fmla="*/ 19144 w 267122"/>
                <a:gd name="connsiteY3" fmla="*/ 135886 h 487859"/>
                <a:gd name="connsiteX4" fmla="*/ 29141 w 267122"/>
                <a:gd name="connsiteY4" fmla="*/ 181273 h 487859"/>
                <a:gd name="connsiteX5" fmla="*/ -50 w 267122"/>
                <a:gd name="connsiteY5" fmla="*/ 181273 h 487859"/>
                <a:gd name="connsiteX6" fmla="*/ -50 w 267122"/>
                <a:gd name="connsiteY6" fmla="*/ 487684 h 487859"/>
                <a:gd name="connsiteX7" fmla="*/ 267073 w 267122"/>
                <a:gd name="connsiteY7" fmla="*/ 487684 h 487859"/>
                <a:gd name="connsiteX8" fmla="*/ 267073 w 267122"/>
                <a:gd name="connsiteY8" fmla="*/ 181273 h 48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122" h="487859">
                  <a:moveTo>
                    <a:pt x="238881" y="181273"/>
                  </a:moveTo>
                  <a:cubicBezTo>
                    <a:pt x="245249" y="166977"/>
                    <a:pt x="248648" y="151531"/>
                    <a:pt x="248878" y="135886"/>
                  </a:cubicBezTo>
                  <a:cubicBezTo>
                    <a:pt x="248878" y="80502"/>
                    <a:pt x="172300" y="59308"/>
                    <a:pt x="135011" y="-175"/>
                  </a:cubicBezTo>
                  <a:cubicBezTo>
                    <a:pt x="95722" y="59308"/>
                    <a:pt x="19144" y="79802"/>
                    <a:pt x="19144" y="135886"/>
                  </a:cubicBezTo>
                  <a:cubicBezTo>
                    <a:pt x="19374" y="151531"/>
                    <a:pt x="22773" y="166977"/>
                    <a:pt x="29141" y="181273"/>
                  </a:cubicBezTo>
                  <a:lnTo>
                    <a:pt x="-50" y="181273"/>
                  </a:lnTo>
                  <a:lnTo>
                    <a:pt x="-50" y="487684"/>
                  </a:lnTo>
                  <a:lnTo>
                    <a:pt x="267073" y="487684"/>
                  </a:lnTo>
                  <a:lnTo>
                    <a:pt x="267073" y="181273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314B0D75-AF83-A0CD-9CA8-CD561A7B3F0C}"/>
                </a:ext>
              </a:extLst>
            </p:cNvPr>
            <p:cNvSpPr/>
            <p:nvPr/>
          </p:nvSpPr>
          <p:spPr>
            <a:xfrm>
              <a:off x="11677964" y="2798666"/>
              <a:ext cx="74578" cy="74578"/>
            </a:xfrm>
            <a:custGeom>
              <a:avLst/>
              <a:gdLst>
                <a:gd name="connsiteX0" fmla="*/ 74578 w 74578"/>
                <a:gd name="connsiteY0" fmla="*/ 37289 h 74578"/>
                <a:gd name="connsiteX1" fmla="*/ 37289 w 74578"/>
                <a:gd name="connsiteY1" fmla="*/ 74578 h 74578"/>
                <a:gd name="connsiteX2" fmla="*/ 0 w 74578"/>
                <a:gd name="connsiteY2" fmla="*/ 37289 h 74578"/>
                <a:gd name="connsiteX3" fmla="*/ 37289 w 74578"/>
                <a:gd name="connsiteY3" fmla="*/ 0 h 74578"/>
                <a:gd name="connsiteX4" fmla="*/ 74578 w 74578"/>
                <a:gd name="connsiteY4" fmla="*/ 37289 h 7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8" h="74578">
                  <a:moveTo>
                    <a:pt x="74578" y="37289"/>
                  </a:moveTo>
                  <a:cubicBezTo>
                    <a:pt x="74578" y="57884"/>
                    <a:pt x="57883" y="74578"/>
                    <a:pt x="37289" y="74578"/>
                  </a:cubicBezTo>
                  <a:cubicBezTo>
                    <a:pt x="16695" y="74578"/>
                    <a:pt x="0" y="57883"/>
                    <a:pt x="0" y="37289"/>
                  </a:cubicBezTo>
                  <a:cubicBezTo>
                    <a:pt x="0" y="16695"/>
                    <a:pt x="16695" y="0"/>
                    <a:pt x="37289" y="0"/>
                  </a:cubicBezTo>
                  <a:cubicBezTo>
                    <a:pt x="57883" y="0"/>
                    <a:pt x="74578" y="16695"/>
                    <a:pt x="74578" y="37289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45DA730B-B2F7-CF94-4BB9-1F70A7F2BCC8}"/>
                </a:ext>
              </a:extLst>
            </p:cNvPr>
            <p:cNvSpPr/>
            <p:nvPr/>
          </p:nvSpPr>
          <p:spPr>
            <a:xfrm>
              <a:off x="11249587" y="2822859"/>
              <a:ext cx="50385" cy="50385"/>
            </a:xfrm>
            <a:custGeom>
              <a:avLst/>
              <a:gdLst>
                <a:gd name="connsiteX0" fmla="*/ 25143 w 50385"/>
                <a:gd name="connsiteY0" fmla="*/ -175 h 50385"/>
                <a:gd name="connsiteX1" fmla="*/ 50336 w 50385"/>
                <a:gd name="connsiteY1" fmla="*/ 25018 h 50385"/>
                <a:gd name="connsiteX2" fmla="*/ 25143 w 50385"/>
                <a:gd name="connsiteY2" fmla="*/ 50211 h 50385"/>
                <a:gd name="connsiteX3" fmla="*/ -50 w 50385"/>
                <a:gd name="connsiteY3" fmla="*/ 25018 h 50385"/>
                <a:gd name="connsiteX4" fmla="*/ 25143 w 50385"/>
                <a:gd name="connsiteY4" fmla="*/ -17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25143" y="-175"/>
                  </a:moveTo>
                  <a:cubicBezTo>
                    <a:pt x="39059" y="-175"/>
                    <a:pt x="50336" y="11102"/>
                    <a:pt x="50336" y="25018"/>
                  </a:cubicBezTo>
                  <a:cubicBezTo>
                    <a:pt x="50336" y="38934"/>
                    <a:pt x="39059" y="50211"/>
                    <a:pt x="25143" y="50211"/>
                  </a:cubicBezTo>
                  <a:cubicBezTo>
                    <a:pt x="11227" y="50211"/>
                    <a:pt x="-50" y="38934"/>
                    <a:pt x="-50" y="25018"/>
                  </a:cubicBezTo>
                  <a:cubicBezTo>
                    <a:pt x="-50" y="11102"/>
                    <a:pt x="11227" y="-175"/>
                    <a:pt x="251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B4B65566-57DD-D0C5-97E6-3571A38808E7}"/>
                </a:ext>
              </a:extLst>
            </p:cNvPr>
            <p:cNvSpPr/>
            <p:nvPr/>
          </p:nvSpPr>
          <p:spPr>
            <a:xfrm>
              <a:off x="11211299" y="3251235"/>
              <a:ext cx="50385" cy="50385"/>
            </a:xfrm>
            <a:custGeom>
              <a:avLst/>
              <a:gdLst>
                <a:gd name="connsiteX0" fmla="*/ 50385 w 50385"/>
                <a:gd name="connsiteY0" fmla="*/ 25193 h 50385"/>
                <a:gd name="connsiteX1" fmla="*/ 25192 w 50385"/>
                <a:gd name="connsiteY1" fmla="*/ 50386 h 50385"/>
                <a:gd name="connsiteX2" fmla="*/ 0 w 50385"/>
                <a:gd name="connsiteY2" fmla="*/ 25193 h 50385"/>
                <a:gd name="connsiteX3" fmla="*/ 25192 w 50385"/>
                <a:gd name="connsiteY3" fmla="*/ 0 h 50385"/>
                <a:gd name="connsiteX4" fmla="*/ 50385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5" y="25193"/>
                  </a:moveTo>
                  <a:cubicBezTo>
                    <a:pt x="50385" y="39106"/>
                    <a:pt x="39106" y="50386"/>
                    <a:pt x="25192" y="50386"/>
                  </a:cubicBezTo>
                  <a:cubicBezTo>
                    <a:pt x="11279" y="50386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2" y="0"/>
                  </a:cubicBezTo>
                  <a:cubicBezTo>
                    <a:pt x="39106" y="0"/>
                    <a:pt x="50385" y="11279"/>
                    <a:pt x="50385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2D46A049-02DF-A252-AB09-8862B7D42373}"/>
                </a:ext>
              </a:extLst>
            </p:cNvPr>
            <p:cNvSpPr/>
            <p:nvPr/>
          </p:nvSpPr>
          <p:spPr>
            <a:xfrm>
              <a:off x="11482421" y="3256234"/>
              <a:ext cx="59482" cy="45387"/>
            </a:xfrm>
            <a:custGeom>
              <a:avLst/>
              <a:gdLst>
                <a:gd name="connsiteX0" fmla="*/ 59483 w 59482"/>
                <a:gd name="connsiteY0" fmla="*/ 0 h 45387"/>
                <a:gd name="connsiteX1" fmla="*/ 59483 w 59482"/>
                <a:gd name="connsiteY1" fmla="*/ 45387 h 45387"/>
                <a:gd name="connsiteX2" fmla="*/ 0 w 59482"/>
                <a:gd name="connsiteY2" fmla="*/ 23193 h 45387"/>
                <a:gd name="connsiteX3" fmla="*/ 59483 w 59482"/>
                <a:gd name="connsiteY3" fmla="*/ 0 h 4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82" h="45387">
                  <a:moveTo>
                    <a:pt x="59483" y="0"/>
                  </a:moveTo>
                  <a:lnTo>
                    <a:pt x="59483" y="45387"/>
                  </a:lnTo>
                  <a:lnTo>
                    <a:pt x="0" y="23193"/>
                  </a:lnTo>
                  <a:lnTo>
                    <a:pt x="59483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4453FD5D-6D85-D449-E452-977A3E8125E6}"/>
                </a:ext>
              </a:extLst>
            </p:cNvPr>
            <p:cNvSpPr/>
            <p:nvPr/>
          </p:nvSpPr>
          <p:spPr>
            <a:xfrm>
              <a:off x="11422938" y="3256234"/>
              <a:ext cx="59482" cy="45387"/>
            </a:xfrm>
            <a:custGeom>
              <a:avLst/>
              <a:gdLst>
                <a:gd name="connsiteX0" fmla="*/ 59483 w 59482"/>
                <a:gd name="connsiteY0" fmla="*/ 23193 h 45387"/>
                <a:gd name="connsiteX1" fmla="*/ 0 w 59482"/>
                <a:gd name="connsiteY1" fmla="*/ 45387 h 45387"/>
                <a:gd name="connsiteX2" fmla="*/ 0 w 59482"/>
                <a:gd name="connsiteY2" fmla="*/ 0 h 45387"/>
                <a:gd name="connsiteX3" fmla="*/ 0 w 59482"/>
                <a:gd name="connsiteY3" fmla="*/ 0 h 45387"/>
                <a:gd name="connsiteX4" fmla="*/ 59483 w 59482"/>
                <a:gd name="connsiteY4" fmla="*/ 23193 h 4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82" h="45387">
                  <a:moveTo>
                    <a:pt x="59483" y="23193"/>
                  </a:moveTo>
                  <a:lnTo>
                    <a:pt x="0" y="45387"/>
                  </a:lnTo>
                  <a:lnTo>
                    <a:pt x="0" y="0"/>
                  </a:lnTo>
                  <a:lnTo>
                    <a:pt x="0" y="0"/>
                  </a:lnTo>
                  <a:lnTo>
                    <a:pt x="59483" y="23193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EE90AA72-9DA0-FE90-A5F7-EE0D7F295CA6}"/>
                </a:ext>
              </a:extLst>
            </p:cNvPr>
            <p:cNvSpPr/>
            <p:nvPr/>
          </p:nvSpPr>
          <p:spPr>
            <a:xfrm>
              <a:off x="11482421" y="3113175"/>
              <a:ext cx="81676" cy="166252"/>
            </a:xfrm>
            <a:custGeom>
              <a:avLst/>
              <a:gdLst>
                <a:gd name="connsiteX0" fmla="*/ 81676 w 81676"/>
                <a:gd name="connsiteY0" fmla="*/ 0 h 166252"/>
                <a:gd name="connsiteX1" fmla="*/ 81676 w 81676"/>
                <a:gd name="connsiteY1" fmla="*/ 134061 h 166252"/>
                <a:gd name="connsiteX2" fmla="*/ 59483 w 81676"/>
                <a:gd name="connsiteY2" fmla="*/ 143059 h 166252"/>
                <a:gd name="connsiteX3" fmla="*/ 0 w 81676"/>
                <a:gd name="connsiteY3" fmla="*/ 166252 h 166252"/>
                <a:gd name="connsiteX4" fmla="*/ 0 w 81676"/>
                <a:gd name="connsiteY4" fmla="*/ 25193 h 166252"/>
                <a:gd name="connsiteX5" fmla="*/ 5998 w 81676"/>
                <a:gd name="connsiteY5" fmla="*/ 25193 h 166252"/>
                <a:gd name="connsiteX6" fmla="*/ 81676 w 81676"/>
                <a:gd name="connsiteY6" fmla="*/ 0 h 16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6" h="166252">
                  <a:moveTo>
                    <a:pt x="81676" y="0"/>
                  </a:moveTo>
                  <a:lnTo>
                    <a:pt x="81676" y="134061"/>
                  </a:lnTo>
                  <a:lnTo>
                    <a:pt x="59483" y="143059"/>
                  </a:lnTo>
                  <a:lnTo>
                    <a:pt x="0" y="166252"/>
                  </a:lnTo>
                  <a:lnTo>
                    <a:pt x="0" y="25193"/>
                  </a:lnTo>
                  <a:lnTo>
                    <a:pt x="5998" y="25193"/>
                  </a:lnTo>
                  <a:lnTo>
                    <a:pt x="81676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7F14549E-E49A-BC8D-62EF-0EF840AD8BEF}"/>
                </a:ext>
              </a:extLst>
            </p:cNvPr>
            <p:cNvSpPr/>
            <p:nvPr/>
          </p:nvSpPr>
          <p:spPr>
            <a:xfrm>
              <a:off x="11400744" y="3113175"/>
              <a:ext cx="81676" cy="166252"/>
            </a:xfrm>
            <a:custGeom>
              <a:avLst/>
              <a:gdLst>
                <a:gd name="connsiteX0" fmla="*/ 81676 w 81676"/>
                <a:gd name="connsiteY0" fmla="*/ 25193 h 166252"/>
                <a:gd name="connsiteX1" fmla="*/ 81676 w 81676"/>
                <a:gd name="connsiteY1" fmla="*/ 166252 h 166252"/>
                <a:gd name="connsiteX2" fmla="*/ 22193 w 81676"/>
                <a:gd name="connsiteY2" fmla="*/ 143059 h 166252"/>
                <a:gd name="connsiteX3" fmla="*/ 0 w 81676"/>
                <a:gd name="connsiteY3" fmla="*/ 134061 h 166252"/>
                <a:gd name="connsiteX4" fmla="*/ 0 w 81676"/>
                <a:gd name="connsiteY4" fmla="*/ 0 h 166252"/>
                <a:gd name="connsiteX5" fmla="*/ 75578 w 81676"/>
                <a:gd name="connsiteY5" fmla="*/ 25193 h 166252"/>
                <a:gd name="connsiteX6" fmla="*/ 81676 w 81676"/>
                <a:gd name="connsiteY6" fmla="*/ 25193 h 16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6" h="166252">
                  <a:moveTo>
                    <a:pt x="81676" y="25193"/>
                  </a:moveTo>
                  <a:lnTo>
                    <a:pt x="81676" y="166252"/>
                  </a:lnTo>
                  <a:lnTo>
                    <a:pt x="22193" y="143059"/>
                  </a:lnTo>
                  <a:lnTo>
                    <a:pt x="0" y="134061"/>
                  </a:lnTo>
                  <a:lnTo>
                    <a:pt x="0" y="0"/>
                  </a:lnTo>
                  <a:lnTo>
                    <a:pt x="75578" y="25193"/>
                  </a:lnTo>
                  <a:lnTo>
                    <a:pt x="81676" y="25193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DFB30077-66F0-17B9-81CF-EBE7A234258D}"/>
                </a:ext>
              </a:extLst>
            </p:cNvPr>
            <p:cNvSpPr/>
            <p:nvPr/>
          </p:nvSpPr>
          <p:spPr>
            <a:xfrm>
              <a:off x="11438033" y="2955920"/>
              <a:ext cx="100771" cy="94636"/>
            </a:xfrm>
            <a:custGeom>
              <a:avLst/>
              <a:gdLst>
                <a:gd name="connsiteX0" fmla="*/ 75529 w 100771"/>
                <a:gd name="connsiteY0" fmla="*/ 56209 h 94636"/>
                <a:gd name="connsiteX1" fmla="*/ 100722 w 100771"/>
                <a:gd name="connsiteY1" fmla="*/ 50211 h 94636"/>
                <a:gd name="connsiteX2" fmla="*/ 44188 w 100771"/>
                <a:gd name="connsiteY2" fmla="*/ 94058 h 94636"/>
                <a:gd name="connsiteX3" fmla="*/ -50 w 100771"/>
                <a:gd name="connsiteY3" fmla="*/ 44112 h 94636"/>
                <a:gd name="connsiteX4" fmla="*/ 25143 w 100771"/>
                <a:gd name="connsiteY4" fmla="*/ -175 h 94636"/>
                <a:gd name="connsiteX5" fmla="*/ 25143 w 100771"/>
                <a:gd name="connsiteY5" fmla="*/ 5823 h 94636"/>
                <a:gd name="connsiteX6" fmla="*/ 75529 w 100771"/>
                <a:gd name="connsiteY6" fmla="*/ 56209 h 9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71" h="94636">
                  <a:moveTo>
                    <a:pt x="75529" y="56209"/>
                  </a:moveTo>
                  <a:cubicBezTo>
                    <a:pt x="84286" y="56259"/>
                    <a:pt x="92923" y="54199"/>
                    <a:pt x="100722" y="50211"/>
                  </a:cubicBezTo>
                  <a:cubicBezTo>
                    <a:pt x="97222" y="77923"/>
                    <a:pt x="71910" y="97557"/>
                    <a:pt x="44188" y="94058"/>
                  </a:cubicBezTo>
                  <a:cubicBezTo>
                    <a:pt x="19005" y="90869"/>
                    <a:pt x="70" y="69505"/>
                    <a:pt x="-50" y="44112"/>
                  </a:cubicBezTo>
                  <a:cubicBezTo>
                    <a:pt x="-120" y="25918"/>
                    <a:pt x="9478" y="9062"/>
                    <a:pt x="25143" y="-175"/>
                  </a:cubicBezTo>
                  <a:lnTo>
                    <a:pt x="25143" y="5823"/>
                  </a:lnTo>
                  <a:cubicBezTo>
                    <a:pt x="25253" y="33605"/>
                    <a:pt x="47747" y="56099"/>
                    <a:pt x="75529" y="56209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258FB1A2-36A3-5706-70CD-76907057BAB5}"/>
                </a:ext>
              </a:extLst>
            </p:cNvPr>
            <p:cNvSpPr/>
            <p:nvPr/>
          </p:nvSpPr>
          <p:spPr>
            <a:xfrm>
              <a:off x="11307471" y="2782870"/>
              <a:ext cx="352798" cy="569135"/>
            </a:xfrm>
            <a:custGeom>
              <a:avLst/>
              <a:gdLst>
                <a:gd name="connsiteX0" fmla="*/ 333154 w 352798"/>
                <a:gd name="connsiteY0" fmla="*/ 220162 h 569135"/>
                <a:gd name="connsiteX1" fmla="*/ 333154 w 352798"/>
                <a:gd name="connsiteY1" fmla="*/ 216962 h 569135"/>
                <a:gd name="connsiteX2" fmla="*/ 306961 w 352798"/>
                <a:gd name="connsiteY2" fmla="*/ 146983 h 569135"/>
                <a:gd name="connsiteX3" fmla="*/ 262574 w 352798"/>
                <a:gd name="connsiteY3" fmla="*/ 105694 h 569135"/>
                <a:gd name="connsiteX4" fmla="*/ 213189 w 352798"/>
                <a:gd name="connsiteY4" fmla="*/ 56309 h 569135"/>
                <a:gd name="connsiteX5" fmla="*/ 176899 w 352798"/>
                <a:gd name="connsiteY5" fmla="*/ -175 h 569135"/>
                <a:gd name="connsiteX6" fmla="*/ 140610 w 352798"/>
                <a:gd name="connsiteY6" fmla="*/ 57308 h 569135"/>
                <a:gd name="connsiteX7" fmla="*/ 90624 w 352798"/>
                <a:gd name="connsiteY7" fmla="*/ 106694 h 569135"/>
                <a:gd name="connsiteX8" fmla="*/ 19044 w 352798"/>
                <a:gd name="connsiteY8" fmla="*/ 216662 h 569135"/>
                <a:gd name="connsiteX9" fmla="*/ 19044 w 352798"/>
                <a:gd name="connsiteY9" fmla="*/ 219662 h 569135"/>
                <a:gd name="connsiteX10" fmla="*/ -50 w 352798"/>
                <a:gd name="connsiteY10" fmla="*/ 219662 h 569135"/>
                <a:gd name="connsiteX11" fmla="*/ -50 w 352798"/>
                <a:gd name="connsiteY11" fmla="*/ 568461 h 569135"/>
                <a:gd name="connsiteX12" fmla="*/ 42238 w 352798"/>
                <a:gd name="connsiteY12" fmla="*/ 568461 h 569135"/>
                <a:gd name="connsiteX13" fmla="*/ 42238 w 352798"/>
                <a:gd name="connsiteY13" fmla="*/ 262549 h 569135"/>
                <a:gd name="connsiteX14" fmla="*/ 71429 w 352798"/>
                <a:gd name="connsiteY14" fmla="*/ 262549 h 569135"/>
                <a:gd name="connsiteX15" fmla="*/ 61432 w 352798"/>
                <a:gd name="connsiteY15" fmla="*/ 217162 h 569135"/>
                <a:gd name="connsiteX16" fmla="*/ 176299 w 352798"/>
                <a:gd name="connsiteY16" fmla="*/ 81102 h 569135"/>
                <a:gd name="connsiteX17" fmla="*/ 290166 w 352798"/>
                <a:gd name="connsiteY17" fmla="*/ 217162 h 569135"/>
                <a:gd name="connsiteX18" fmla="*/ 280169 w 352798"/>
                <a:gd name="connsiteY18" fmla="*/ 262549 h 569135"/>
                <a:gd name="connsiteX19" fmla="*/ 309460 w 352798"/>
                <a:gd name="connsiteY19" fmla="*/ 262549 h 569135"/>
                <a:gd name="connsiteX20" fmla="*/ 309460 w 352798"/>
                <a:gd name="connsiteY20" fmla="*/ 568961 h 569135"/>
                <a:gd name="connsiteX21" fmla="*/ 352748 w 352798"/>
                <a:gd name="connsiteY21" fmla="*/ 568961 h 569135"/>
                <a:gd name="connsiteX22" fmla="*/ 352748 w 352798"/>
                <a:gd name="connsiteY22" fmla="*/ 220162 h 569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798" h="569135">
                  <a:moveTo>
                    <a:pt x="333154" y="220162"/>
                  </a:moveTo>
                  <a:lnTo>
                    <a:pt x="333154" y="216962"/>
                  </a:lnTo>
                  <a:cubicBezTo>
                    <a:pt x="332934" y="191280"/>
                    <a:pt x="323657" y="166497"/>
                    <a:pt x="306961" y="146983"/>
                  </a:cubicBezTo>
                  <a:cubicBezTo>
                    <a:pt x="293146" y="132207"/>
                    <a:pt x="278310" y="118411"/>
                    <a:pt x="262574" y="105694"/>
                  </a:cubicBezTo>
                  <a:cubicBezTo>
                    <a:pt x="244479" y="90599"/>
                    <a:pt x="224285" y="75703"/>
                    <a:pt x="213189" y="56309"/>
                  </a:cubicBezTo>
                  <a:lnTo>
                    <a:pt x="176899" y="-175"/>
                  </a:lnTo>
                  <a:lnTo>
                    <a:pt x="140610" y="57308"/>
                  </a:lnTo>
                  <a:cubicBezTo>
                    <a:pt x="126813" y="76443"/>
                    <a:pt x="109918" y="93138"/>
                    <a:pt x="90624" y="106694"/>
                  </a:cubicBezTo>
                  <a:cubicBezTo>
                    <a:pt x="58333" y="131887"/>
                    <a:pt x="19044" y="163178"/>
                    <a:pt x="19044" y="216662"/>
                  </a:cubicBezTo>
                  <a:lnTo>
                    <a:pt x="19044" y="219662"/>
                  </a:lnTo>
                  <a:lnTo>
                    <a:pt x="-50" y="219662"/>
                  </a:lnTo>
                  <a:lnTo>
                    <a:pt x="-50" y="568461"/>
                  </a:lnTo>
                  <a:lnTo>
                    <a:pt x="42238" y="568461"/>
                  </a:lnTo>
                  <a:lnTo>
                    <a:pt x="42238" y="262549"/>
                  </a:lnTo>
                  <a:lnTo>
                    <a:pt x="71429" y="262549"/>
                  </a:lnTo>
                  <a:cubicBezTo>
                    <a:pt x="65061" y="248253"/>
                    <a:pt x="61662" y="232808"/>
                    <a:pt x="61432" y="217162"/>
                  </a:cubicBezTo>
                  <a:cubicBezTo>
                    <a:pt x="61432" y="160779"/>
                    <a:pt x="138010" y="141584"/>
                    <a:pt x="176299" y="81102"/>
                  </a:cubicBezTo>
                  <a:cubicBezTo>
                    <a:pt x="213588" y="139585"/>
                    <a:pt x="290166" y="161079"/>
                    <a:pt x="290166" y="217162"/>
                  </a:cubicBezTo>
                  <a:cubicBezTo>
                    <a:pt x="289986" y="232818"/>
                    <a:pt x="286577" y="248263"/>
                    <a:pt x="280169" y="262549"/>
                  </a:cubicBezTo>
                  <a:lnTo>
                    <a:pt x="309460" y="262549"/>
                  </a:lnTo>
                  <a:lnTo>
                    <a:pt x="309460" y="568961"/>
                  </a:lnTo>
                  <a:lnTo>
                    <a:pt x="352748" y="568961"/>
                  </a:lnTo>
                  <a:lnTo>
                    <a:pt x="352748" y="220162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30108E9D-BD96-DBFA-08F4-FC5CF586371B}"/>
                </a:ext>
              </a:extLst>
            </p:cNvPr>
            <p:cNvSpPr/>
            <p:nvPr/>
          </p:nvSpPr>
          <p:spPr>
            <a:xfrm>
              <a:off x="11306971" y="3188753"/>
              <a:ext cx="42387" cy="37289"/>
            </a:xfrm>
            <a:custGeom>
              <a:avLst/>
              <a:gdLst>
                <a:gd name="connsiteX0" fmla="*/ 42388 w 42387"/>
                <a:gd name="connsiteY0" fmla="*/ 0 h 37289"/>
                <a:gd name="connsiteX1" fmla="*/ 42388 w 42387"/>
                <a:gd name="connsiteY1" fmla="*/ 37289 h 37289"/>
                <a:gd name="connsiteX2" fmla="*/ 30291 w 42387"/>
                <a:gd name="connsiteY2" fmla="*/ 37289 h 37289"/>
                <a:gd name="connsiteX3" fmla="*/ 5098 w 42387"/>
                <a:gd name="connsiteY3" fmla="*/ 37289 h 37289"/>
                <a:gd name="connsiteX4" fmla="*/ 0 w 42387"/>
                <a:gd name="connsiteY4" fmla="*/ 37289 h 37289"/>
                <a:gd name="connsiteX5" fmla="*/ 0 w 42387"/>
                <a:gd name="connsiteY5" fmla="*/ 0 h 37289"/>
                <a:gd name="connsiteX6" fmla="*/ 5098 w 42387"/>
                <a:gd name="connsiteY6" fmla="*/ 0 h 37289"/>
                <a:gd name="connsiteX7" fmla="*/ 30291 w 42387"/>
                <a:gd name="connsiteY7" fmla="*/ 0 h 37289"/>
                <a:gd name="connsiteX8" fmla="*/ 42388 w 42387"/>
                <a:gd name="connsiteY8" fmla="*/ 0 h 37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387" h="37289">
                  <a:moveTo>
                    <a:pt x="42388" y="0"/>
                  </a:moveTo>
                  <a:lnTo>
                    <a:pt x="42388" y="37289"/>
                  </a:lnTo>
                  <a:lnTo>
                    <a:pt x="30291" y="37289"/>
                  </a:lnTo>
                  <a:lnTo>
                    <a:pt x="5098" y="37289"/>
                  </a:lnTo>
                  <a:lnTo>
                    <a:pt x="0" y="37289"/>
                  </a:lnTo>
                  <a:lnTo>
                    <a:pt x="0" y="0"/>
                  </a:lnTo>
                  <a:lnTo>
                    <a:pt x="5098" y="0"/>
                  </a:lnTo>
                  <a:lnTo>
                    <a:pt x="30291" y="0"/>
                  </a:lnTo>
                  <a:lnTo>
                    <a:pt x="42388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30C20BC3-8C73-435A-993E-C518CF66D4C3}"/>
                </a:ext>
              </a:extLst>
            </p:cNvPr>
            <p:cNvSpPr/>
            <p:nvPr/>
          </p:nvSpPr>
          <p:spPr>
            <a:xfrm>
              <a:off x="11306971" y="3301621"/>
              <a:ext cx="42387" cy="50385"/>
            </a:xfrm>
            <a:custGeom>
              <a:avLst/>
              <a:gdLst>
                <a:gd name="connsiteX0" fmla="*/ 42388 w 42387"/>
                <a:gd name="connsiteY0" fmla="*/ 0 h 50385"/>
                <a:gd name="connsiteX1" fmla="*/ 42388 w 42387"/>
                <a:gd name="connsiteY1" fmla="*/ 50385 h 50385"/>
                <a:gd name="connsiteX2" fmla="*/ 0 w 42387"/>
                <a:gd name="connsiteY2" fmla="*/ 50385 h 50385"/>
                <a:gd name="connsiteX3" fmla="*/ 0 w 42387"/>
                <a:gd name="connsiteY3" fmla="*/ 0 h 50385"/>
                <a:gd name="connsiteX4" fmla="*/ 5098 w 42387"/>
                <a:gd name="connsiteY4" fmla="*/ 0 h 50385"/>
                <a:gd name="connsiteX5" fmla="*/ 30291 w 42387"/>
                <a:gd name="connsiteY5" fmla="*/ 0 h 50385"/>
                <a:gd name="connsiteX6" fmla="*/ 42388 w 42387"/>
                <a:gd name="connsiteY6" fmla="*/ 0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387" h="50385">
                  <a:moveTo>
                    <a:pt x="42388" y="0"/>
                  </a:moveTo>
                  <a:lnTo>
                    <a:pt x="42388" y="50385"/>
                  </a:lnTo>
                  <a:lnTo>
                    <a:pt x="0" y="50385"/>
                  </a:lnTo>
                  <a:lnTo>
                    <a:pt x="0" y="0"/>
                  </a:lnTo>
                  <a:lnTo>
                    <a:pt x="5098" y="0"/>
                  </a:lnTo>
                  <a:lnTo>
                    <a:pt x="30291" y="0"/>
                  </a:lnTo>
                  <a:lnTo>
                    <a:pt x="42388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7730A259-8F09-609B-0F15-AE48D44F37A5}"/>
                </a:ext>
              </a:extLst>
            </p:cNvPr>
            <p:cNvSpPr/>
            <p:nvPr/>
          </p:nvSpPr>
          <p:spPr>
            <a:xfrm>
              <a:off x="11617482" y="3301621"/>
              <a:ext cx="42287" cy="50385"/>
            </a:xfrm>
            <a:custGeom>
              <a:avLst/>
              <a:gdLst>
                <a:gd name="connsiteX0" fmla="*/ 42288 w 42287"/>
                <a:gd name="connsiteY0" fmla="*/ 0 h 50385"/>
                <a:gd name="connsiteX1" fmla="*/ 42288 w 42287"/>
                <a:gd name="connsiteY1" fmla="*/ 50385 h 50385"/>
                <a:gd name="connsiteX2" fmla="*/ 0 w 42287"/>
                <a:gd name="connsiteY2" fmla="*/ 50385 h 50385"/>
                <a:gd name="connsiteX3" fmla="*/ 0 w 42287"/>
                <a:gd name="connsiteY3" fmla="*/ 0 h 50385"/>
                <a:gd name="connsiteX4" fmla="*/ 10097 w 42287"/>
                <a:gd name="connsiteY4" fmla="*/ 0 h 50385"/>
                <a:gd name="connsiteX5" fmla="*/ 35290 w 42287"/>
                <a:gd name="connsiteY5" fmla="*/ 0 h 50385"/>
                <a:gd name="connsiteX6" fmla="*/ 42288 w 42287"/>
                <a:gd name="connsiteY6" fmla="*/ 0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87" h="50385">
                  <a:moveTo>
                    <a:pt x="42288" y="0"/>
                  </a:moveTo>
                  <a:lnTo>
                    <a:pt x="42288" y="50385"/>
                  </a:lnTo>
                  <a:lnTo>
                    <a:pt x="0" y="50385"/>
                  </a:lnTo>
                  <a:lnTo>
                    <a:pt x="0" y="0"/>
                  </a:lnTo>
                  <a:lnTo>
                    <a:pt x="10097" y="0"/>
                  </a:lnTo>
                  <a:lnTo>
                    <a:pt x="35290" y="0"/>
                  </a:lnTo>
                  <a:lnTo>
                    <a:pt x="42288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51587154-973F-1CF9-09A0-4715B8441EAA}"/>
                </a:ext>
              </a:extLst>
            </p:cNvPr>
            <p:cNvSpPr/>
            <p:nvPr/>
          </p:nvSpPr>
          <p:spPr>
            <a:xfrm>
              <a:off x="11617482" y="3188753"/>
              <a:ext cx="42287" cy="37289"/>
            </a:xfrm>
            <a:custGeom>
              <a:avLst/>
              <a:gdLst>
                <a:gd name="connsiteX0" fmla="*/ 42288 w 42287"/>
                <a:gd name="connsiteY0" fmla="*/ 0 h 37289"/>
                <a:gd name="connsiteX1" fmla="*/ 42288 w 42287"/>
                <a:gd name="connsiteY1" fmla="*/ 37289 h 37289"/>
                <a:gd name="connsiteX2" fmla="*/ 35290 w 42287"/>
                <a:gd name="connsiteY2" fmla="*/ 37289 h 37289"/>
                <a:gd name="connsiteX3" fmla="*/ 10097 w 42287"/>
                <a:gd name="connsiteY3" fmla="*/ 37289 h 37289"/>
                <a:gd name="connsiteX4" fmla="*/ 0 w 42287"/>
                <a:gd name="connsiteY4" fmla="*/ 37289 h 37289"/>
                <a:gd name="connsiteX5" fmla="*/ 0 w 42287"/>
                <a:gd name="connsiteY5" fmla="*/ 0 h 37289"/>
                <a:gd name="connsiteX6" fmla="*/ 10097 w 42287"/>
                <a:gd name="connsiteY6" fmla="*/ 0 h 37289"/>
                <a:gd name="connsiteX7" fmla="*/ 35290 w 42287"/>
                <a:gd name="connsiteY7" fmla="*/ 0 h 37289"/>
                <a:gd name="connsiteX8" fmla="*/ 42288 w 42287"/>
                <a:gd name="connsiteY8" fmla="*/ 0 h 37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287" h="37289">
                  <a:moveTo>
                    <a:pt x="42288" y="0"/>
                  </a:moveTo>
                  <a:lnTo>
                    <a:pt x="42288" y="37289"/>
                  </a:lnTo>
                  <a:lnTo>
                    <a:pt x="35290" y="37289"/>
                  </a:lnTo>
                  <a:lnTo>
                    <a:pt x="10097" y="37289"/>
                  </a:lnTo>
                  <a:lnTo>
                    <a:pt x="0" y="37289"/>
                  </a:lnTo>
                  <a:lnTo>
                    <a:pt x="0" y="0"/>
                  </a:lnTo>
                  <a:lnTo>
                    <a:pt x="10097" y="0"/>
                  </a:lnTo>
                  <a:lnTo>
                    <a:pt x="35290" y="0"/>
                  </a:lnTo>
                  <a:lnTo>
                    <a:pt x="42288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F29FF070-E9A3-67AF-CDCF-7300B539DAEF}"/>
                </a:ext>
              </a:extLst>
            </p:cNvPr>
            <p:cNvSpPr/>
            <p:nvPr/>
          </p:nvSpPr>
          <p:spPr>
            <a:xfrm>
              <a:off x="11389129" y="3100272"/>
              <a:ext cx="187564" cy="191251"/>
            </a:xfrm>
            <a:custGeom>
              <a:avLst/>
              <a:gdLst>
                <a:gd name="connsiteX0" fmla="*/ 93742 w 187564"/>
                <a:gd name="connsiteY0" fmla="*/ 191077 h 191251"/>
                <a:gd name="connsiteX1" fmla="*/ 89643 w 187564"/>
                <a:gd name="connsiteY1" fmla="*/ 190077 h 191251"/>
                <a:gd name="connsiteX2" fmla="*/ 8066 w 187564"/>
                <a:gd name="connsiteY2" fmla="*/ 158786 h 191251"/>
                <a:gd name="connsiteX3" fmla="*/ -31 w 187564"/>
                <a:gd name="connsiteY3" fmla="*/ 146690 h 191251"/>
                <a:gd name="connsiteX4" fmla="*/ -31 w 187564"/>
                <a:gd name="connsiteY4" fmla="*/ 12628 h 191251"/>
                <a:gd name="connsiteX5" fmla="*/ 5067 w 187564"/>
                <a:gd name="connsiteY5" fmla="*/ 2631 h 191251"/>
                <a:gd name="connsiteX6" fmla="*/ 16164 w 187564"/>
                <a:gd name="connsiteY6" fmla="*/ 532 h 191251"/>
                <a:gd name="connsiteX7" fmla="*/ 91742 w 187564"/>
                <a:gd name="connsiteY7" fmla="*/ 25724 h 191251"/>
                <a:gd name="connsiteX8" fmla="*/ 93742 w 187564"/>
                <a:gd name="connsiteY8" fmla="*/ 26824 h 191251"/>
                <a:gd name="connsiteX9" fmla="*/ 95741 w 187564"/>
                <a:gd name="connsiteY9" fmla="*/ 25724 h 191251"/>
                <a:gd name="connsiteX10" fmla="*/ 171320 w 187564"/>
                <a:gd name="connsiteY10" fmla="*/ 532 h 191251"/>
                <a:gd name="connsiteX11" fmla="*/ 182416 w 187564"/>
                <a:gd name="connsiteY11" fmla="*/ 2631 h 191251"/>
                <a:gd name="connsiteX12" fmla="*/ 187515 w 187564"/>
                <a:gd name="connsiteY12" fmla="*/ 12628 h 191251"/>
                <a:gd name="connsiteX13" fmla="*/ 187515 w 187564"/>
                <a:gd name="connsiteY13" fmla="*/ 147689 h 191251"/>
                <a:gd name="connsiteX14" fmla="*/ 179417 w 187564"/>
                <a:gd name="connsiteY14" fmla="*/ 159786 h 191251"/>
                <a:gd name="connsiteX15" fmla="*/ 97741 w 187564"/>
                <a:gd name="connsiteY15" fmla="*/ 191077 h 191251"/>
                <a:gd name="connsiteX16" fmla="*/ 23762 w 187564"/>
                <a:gd name="connsiteY16" fmla="*/ 138692 h 191251"/>
                <a:gd name="connsiteX17" fmla="*/ 93742 w 187564"/>
                <a:gd name="connsiteY17" fmla="*/ 164884 h 191251"/>
                <a:gd name="connsiteX18" fmla="*/ 163722 w 187564"/>
                <a:gd name="connsiteY18" fmla="*/ 138692 h 191251"/>
                <a:gd name="connsiteX19" fmla="*/ 163722 w 187564"/>
                <a:gd name="connsiteY19" fmla="*/ 29523 h 191251"/>
                <a:gd name="connsiteX20" fmla="*/ 103739 w 187564"/>
                <a:gd name="connsiteY20" fmla="*/ 49518 h 191251"/>
                <a:gd name="connsiteX21" fmla="*/ 93742 w 187564"/>
                <a:gd name="connsiteY21" fmla="*/ 48518 h 191251"/>
                <a:gd name="connsiteX22" fmla="*/ 83745 w 187564"/>
                <a:gd name="connsiteY22" fmla="*/ 49518 h 191251"/>
                <a:gd name="connsiteX23" fmla="*/ 23762 w 187564"/>
                <a:gd name="connsiteY23" fmla="*/ 29523 h 19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7564" h="191251">
                  <a:moveTo>
                    <a:pt x="93742" y="191077"/>
                  </a:moveTo>
                  <a:cubicBezTo>
                    <a:pt x="91742" y="191077"/>
                    <a:pt x="90743" y="191077"/>
                    <a:pt x="89643" y="190077"/>
                  </a:cubicBezTo>
                  <a:lnTo>
                    <a:pt x="8066" y="158786"/>
                  </a:lnTo>
                  <a:cubicBezTo>
                    <a:pt x="2968" y="157007"/>
                    <a:pt x="-331" y="152078"/>
                    <a:pt x="-31" y="146690"/>
                  </a:cubicBezTo>
                  <a:lnTo>
                    <a:pt x="-31" y="12628"/>
                  </a:lnTo>
                  <a:cubicBezTo>
                    <a:pt x="-71" y="8659"/>
                    <a:pt x="1829" y="4931"/>
                    <a:pt x="5067" y="2631"/>
                  </a:cubicBezTo>
                  <a:cubicBezTo>
                    <a:pt x="8297" y="372"/>
                    <a:pt x="12335" y="-398"/>
                    <a:pt x="16164" y="532"/>
                  </a:cubicBezTo>
                  <a:lnTo>
                    <a:pt x="91742" y="25724"/>
                  </a:lnTo>
                  <a:cubicBezTo>
                    <a:pt x="92512" y="25854"/>
                    <a:pt x="93222" y="26234"/>
                    <a:pt x="93742" y="26824"/>
                  </a:cubicBezTo>
                  <a:cubicBezTo>
                    <a:pt x="94741" y="26824"/>
                    <a:pt x="94741" y="25724"/>
                    <a:pt x="95741" y="25724"/>
                  </a:cubicBezTo>
                  <a:lnTo>
                    <a:pt x="171320" y="532"/>
                  </a:lnTo>
                  <a:cubicBezTo>
                    <a:pt x="175119" y="-918"/>
                    <a:pt x="179407" y="-98"/>
                    <a:pt x="182416" y="2631"/>
                  </a:cubicBezTo>
                  <a:cubicBezTo>
                    <a:pt x="185615" y="4960"/>
                    <a:pt x="187505" y="8669"/>
                    <a:pt x="187515" y="12628"/>
                  </a:cubicBezTo>
                  <a:lnTo>
                    <a:pt x="187515" y="147689"/>
                  </a:lnTo>
                  <a:cubicBezTo>
                    <a:pt x="187515" y="152988"/>
                    <a:pt x="184316" y="157766"/>
                    <a:pt x="179417" y="159786"/>
                  </a:cubicBezTo>
                  <a:lnTo>
                    <a:pt x="97741" y="191077"/>
                  </a:lnTo>
                  <a:close/>
                  <a:moveTo>
                    <a:pt x="23762" y="138692"/>
                  </a:moveTo>
                  <a:lnTo>
                    <a:pt x="93742" y="164884"/>
                  </a:lnTo>
                  <a:lnTo>
                    <a:pt x="163722" y="138692"/>
                  </a:lnTo>
                  <a:lnTo>
                    <a:pt x="163722" y="29523"/>
                  </a:lnTo>
                  <a:lnTo>
                    <a:pt x="103739" y="49518"/>
                  </a:lnTo>
                  <a:cubicBezTo>
                    <a:pt x="100430" y="50717"/>
                    <a:pt x="96751" y="50347"/>
                    <a:pt x="93742" y="48518"/>
                  </a:cubicBezTo>
                  <a:cubicBezTo>
                    <a:pt x="90713" y="50287"/>
                    <a:pt x="87063" y="50647"/>
                    <a:pt x="83745" y="49518"/>
                  </a:cubicBezTo>
                  <a:lnTo>
                    <a:pt x="23762" y="29523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25F23A24-6D28-19BB-A903-D8FF5A3466E4}"/>
                </a:ext>
              </a:extLst>
            </p:cNvPr>
            <p:cNvSpPr/>
            <p:nvPr/>
          </p:nvSpPr>
          <p:spPr>
            <a:xfrm>
              <a:off x="11410841" y="3243237"/>
              <a:ext cx="85523" cy="71479"/>
            </a:xfrm>
            <a:custGeom>
              <a:avLst/>
              <a:gdLst>
                <a:gd name="connsiteX0" fmla="*/ 12047 w 85523"/>
                <a:gd name="connsiteY0" fmla="*/ 71305 h 71479"/>
                <a:gd name="connsiteX1" fmla="*/ 4949 w 85523"/>
                <a:gd name="connsiteY1" fmla="*/ 69305 h 71479"/>
                <a:gd name="connsiteX2" fmla="*/ -50 w 85523"/>
                <a:gd name="connsiteY2" fmla="*/ 59308 h 71479"/>
                <a:gd name="connsiteX3" fmla="*/ -50 w 85523"/>
                <a:gd name="connsiteY3" fmla="*/ 12921 h 71479"/>
                <a:gd name="connsiteX4" fmla="*/ 13046 w 85523"/>
                <a:gd name="connsiteY4" fmla="*/ -175 h 71479"/>
                <a:gd name="connsiteX5" fmla="*/ 26142 w 85523"/>
                <a:gd name="connsiteY5" fmla="*/ 12921 h 71479"/>
                <a:gd name="connsiteX6" fmla="*/ 26142 w 85523"/>
                <a:gd name="connsiteY6" fmla="*/ 40113 h 71479"/>
                <a:gd name="connsiteX7" fmla="*/ 68531 w 85523"/>
                <a:gd name="connsiteY7" fmla="*/ 24018 h 71479"/>
                <a:gd name="connsiteX8" fmla="*/ 84626 w 85523"/>
                <a:gd name="connsiteY8" fmla="*/ 31116 h 71479"/>
                <a:gd name="connsiteX9" fmla="*/ 77528 w 85523"/>
                <a:gd name="connsiteY9" fmla="*/ 47212 h 71479"/>
                <a:gd name="connsiteX10" fmla="*/ 18045 w 85523"/>
                <a:gd name="connsiteY10" fmla="*/ 69405 h 71479"/>
                <a:gd name="connsiteX11" fmla="*/ 12047 w 85523"/>
                <a:gd name="connsiteY11" fmla="*/ 71305 h 7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23" h="71479">
                  <a:moveTo>
                    <a:pt x="12047" y="71305"/>
                  </a:moveTo>
                  <a:cubicBezTo>
                    <a:pt x="9547" y="71234"/>
                    <a:pt x="7118" y="70545"/>
                    <a:pt x="4949" y="69305"/>
                  </a:cubicBezTo>
                  <a:cubicBezTo>
                    <a:pt x="1810" y="66936"/>
                    <a:pt x="-30" y="63237"/>
                    <a:pt x="-50" y="59308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40113"/>
                  </a:lnTo>
                  <a:lnTo>
                    <a:pt x="68531" y="24018"/>
                  </a:lnTo>
                  <a:cubicBezTo>
                    <a:pt x="74939" y="21529"/>
                    <a:pt x="82136" y="24708"/>
                    <a:pt x="84626" y="31116"/>
                  </a:cubicBezTo>
                  <a:cubicBezTo>
                    <a:pt x="87115" y="37524"/>
                    <a:pt x="83936" y="44722"/>
                    <a:pt x="77528" y="47212"/>
                  </a:cubicBezTo>
                  <a:lnTo>
                    <a:pt x="18045" y="69405"/>
                  </a:lnTo>
                  <a:cubicBezTo>
                    <a:pt x="16096" y="70195"/>
                    <a:pt x="14096" y="70835"/>
                    <a:pt x="12047" y="7130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215A4B98-E5EA-7F3D-88E6-F6FEE7B79075}"/>
                </a:ext>
              </a:extLst>
            </p:cNvPr>
            <p:cNvSpPr/>
            <p:nvPr/>
          </p:nvSpPr>
          <p:spPr>
            <a:xfrm>
              <a:off x="11469807" y="3125172"/>
              <a:ext cx="86691" cy="189579"/>
            </a:xfrm>
            <a:custGeom>
              <a:avLst/>
              <a:gdLst>
                <a:gd name="connsiteX0" fmla="*/ 72046 w 86691"/>
                <a:gd name="connsiteY0" fmla="*/ 189371 h 189579"/>
                <a:gd name="connsiteX1" fmla="*/ 67947 w 86691"/>
                <a:gd name="connsiteY1" fmla="*/ 188371 h 189579"/>
                <a:gd name="connsiteX2" fmla="*/ 7964 w 86691"/>
                <a:gd name="connsiteY2" fmla="*/ 166177 h 189579"/>
                <a:gd name="connsiteX3" fmla="*/ -33 w 86691"/>
                <a:gd name="connsiteY3" fmla="*/ 154081 h 189579"/>
                <a:gd name="connsiteX4" fmla="*/ -33 w 86691"/>
                <a:gd name="connsiteY4" fmla="*/ 12921 h 189579"/>
                <a:gd name="connsiteX5" fmla="*/ 13063 w 86691"/>
                <a:gd name="connsiteY5" fmla="*/ -175 h 189579"/>
                <a:gd name="connsiteX6" fmla="*/ 26159 w 86691"/>
                <a:gd name="connsiteY6" fmla="*/ 12921 h 189579"/>
                <a:gd name="connsiteX7" fmla="*/ 26159 w 86691"/>
                <a:gd name="connsiteY7" fmla="*/ 145983 h 189579"/>
                <a:gd name="connsiteX8" fmla="*/ 60449 w 86691"/>
                <a:gd name="connsiteY8" fmla="*/ 159079 h 189579"/>
                <a:gd name="connsiteX9" fmla="*/ 60449 w 86691"/>
                <a:gd name="connsiteY9" fmla="*/ 130887 h 189579"/>
                <a:gd name="connsiteX10" fmla="*/ 73545 w 86691"/>
                <a:gd name="connsiteY10" fmla="*/ 117791 h 189579"/>
                <a:gd name="connsiteX11" fmla="*/ 86642 w 86691"/>
                <a:gd name="connsiteY11" fmla="*/ 130887 h 189579"/>
                <a:gd name="connsiteX12" fmla="*/ 86642 w 86691"/>
                <a:gd name="connsiteY12" fmla="*/ 176274 h 189579"/>
                <a:gd name="connsiteX13" fmla="*/ 81643 w 86691"/>
                <a:gd name="connsiteY13" fmla="*/ 186271 h 189579"/>
                <a:gd name="connsiteX14" fmla="*/ 72046 w 86691"/>
                <a:gd name="connsiteY14" fmla="*/ 189371 h 189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691" h="189579">
                  <a:moveTo>
                    <a:pt x="72046" y="189371"/>
                  </a:moveTo>
                  <a:cubicBezTo>
                    <a:pt x="70606" y="189520"/>
                    <a:pt x="69157" y="189170"/>
                    <a:pt x="67947" y="188371"/>
                  </a:cubicBezTo>
                  <a:lnTo>
                    <a:pt x="7964" y="166177"/>
                  </a:lnTo>
                  <a:cubicBezTo>
                    <a:pt x="2926" y="164338"/>
                    <a:pt x="-313" y="159429"/>
                    <a:pt x="-33" y="154081"/>
                  </a:cubicBezTo>
                  <a:lnTo>
                    <a:pt x="-33" y="12921"/>
                  </a:lnTo>
                  <a:cubicBezTo>
                    <a:pt x="-33" y="5693"/>
                    <a:pt x="5825" y="-175"/>
                    <a:pt x="13063" y="-175"/>
                  </a:cubicBezTo>
                  <a:cubicBezTo>
                    <a:pt x="20301" y="-175"/>
                    <a:pt x="26159" y="5693"/>
                    <a:pt x="26159" y="12921"/>
                  </a:cubicBezTo>
                  <a:lnTo>
                    <a:pt x="26159" y="145983"/>
                  </a:lnTo>
                  <a:lnTo>
                    <a:pt x="60449" y="159079"/>
                  </a:lnTo>
                  <a:lnTo>
                    <a:pt x="60449" y="130887"/>
                  </a:lnTo>
                  <a:cubicBezTo>
                    <a:pt x="60449" y="123660"/>
                    <a:pt x="66308" y="117791"/>
                    <a:pt x="73545" y="117791"/>
                  </a:cubicBezTo>
                  <a:cubicBezTo>
                    <a:pt x="80774" y="117791"/>
                    <a:pt x="86642" y="123660"/>
                    <a:pt x="86642" y="130887"/>
                  </a:cubicBezTo>
                  <a:lnTo>
                    <a:pt x="86642" y="176274"/>
                  </a:lnTo>
                  <a:cubicBezTo>
                    <a:pt x="86622" y="180203"/>
                    <a:pt x="84782" y="183902"/>
                    <a:pt x="81643" y="186271"/>
                  </a:cubicBezTo>
                  <a:cubicBezTo>
                    <a:pt x="78614" y="187781"/>
                    <a:pt x="75385" y="188820"/>
                    <a:pt x="72046" y="18937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9EF51AF3-613D-FD19-9871-AAC02BF194E8}"/>
                </a:ext>
              </a:extLst>
            </p:cNvPr>
            <p:cNvSpPr/>
            <p:nvPr/>
          </p:nvSpPr>
          <p:spPr>
            <a:xfrm>
              <a:off x="11292875" y="2771142"/>
              <a:ext cx="379890" cy="594112"/>
            </a:xfrm>
            <a:custGeom>
              <a:avLst/>
              <a:gdLst>
                <a:gd name="connsiteX0" fmla="*/ 366844 w 379890"/>
                <a:gd name="connsiteY0" fmla="*/ 593786 h 594112"/>
                <a:gd name="connsiteX1" fmla="*/ 353748 w 379890"/>
                <a:gd name="connsiteY1" fmla="*/ 580690 h 594112"/>
                <a:gd name="connsiteX2" fmla="*/ 353748 w 379890"/>
                <a:gd name="connsiteY2" fmla="*/ 243987 h 594112"/>
                <a:gd name="connsiteX3" fmla="*/ 347750 w 379890"/>
                <a:gd name="connsiteY3" fmla="*/ 243987 h 594112"/>
                <a:gd name="connsiteX4" fmla="*/ 338652 w 379890"/>
                <a:gd name="connsiteY4" fmla="*/ 239988 h 594112"/>
                <a:gd name="connsiteX5" fmla="*/ 334653 w 379890"/>
                <a:gd name="connsiteY5" fmla="*/ 230891 h 594112"/>
                <a:gd name="connsiteX6" fmla="*/ 334653 w 379890"/>
                <a:gd name="connsiteY6" fmla="*/ 227892 h 594112"/>
                <a:gd name="connsiteX7" fmla="*/ 311461 w 379890"/>
                <a:gd name="connsiteY7" fmla="*/ 166409 h 594112"/>
                <a:gd name="connsiteX8" fmla="*/ 269072 w 379890"/>
                <a:gd name="connsiteY8" fmla="*/ 127120 h 594112"/>
                <a:gd name="connsiteX9" fmla="*/ 216687 w 379890"/>
                <a:gd name="connsiteY9" fmla="*/ 74736 h 594112"/>
                <a:gd name="connsiteX10" fmla="*/ 191495 w 379890"/>
                <a:gd name="connsiteY10" fmla="*/ 35347 h 594112"/>
                <a:gd name="connsiteX11" fmla="*/ 165303 w 379890"/>
                <a:gd name="connsiteY11" fmla="*/ 76735 h 594112"/>
                <a:gd name="connsiteX12" fmla="*/ 111918 w 379890"/>
                <a:gd name="connsiteY12" fmla="*/ 129120 h 594112"/>
                <a:gd name="connsiteX13" fmla="*/ 45337 w 379890"/>
                <a:gd name="connsiteY13" fmla="*/ 229091 h 594112"/>
                <a:gd name="connsiteX14" fmla="*/ 45337 w 379890"/>
                <a:gd name="connsiteY14" fmla="*/ 232090 h 594112"/>
                <a:gd name="connsiteX15" fmla="*/ 41338 w 379890"/>
                <a:gd name="connsiteY15" fmla="*/ 241188 h 594112"/>
                <a:gd name="connsiteX16" fmla="*/ 32240 w 379890"/>
                <a:gd name="connsiteY16" fmla="*/ 245186 h 594112"/>
                <a:gd name="connsiteX17" fmla="*/ 26242 w 379890"/>
                <a:gd name="connsiteY17" fmla="*/ 245186 h 594112"/>
                <a:gd name="connsiteX18" fmla="*/ 26242 w 379890"/>
                <a:gd name="connsiteY18" fmla="*/ 581889 h 594112"/>
                <a:gd name="connsiteX19" fmla="*/ 11947 w 379890"/>
                <a:gd name="connsiteY19" fmla="*/ 593886 h 594112"/>
                <a:gd name="connsiteX20" fmla="*/ -50 w 379890"/>
                <a:gd name="connsiteY20" fmla="*/ 581889 h 594112"/>
                <a:gd name="connsiteX21" fmla="*/ -50 w 379890"/>
                <a:gd name="connsiteY21" fmla="*/ 231990 h 594112"/>
                <a:gd name="connsiteX22" fmla="*/ 13046 w 379890"/>
                <a:gd name="connsiteY22" fmla="*/ 218694 h 594112"/>
                <a:gd name="connsiteX23" fmla="*/ 20044 w 379890"/>
                <a:gd name="connsiteY23" fmla="*/ 218694 h 594112"/>
                <a:gd name="connsiteX24" fmla="*/ 95622 w 379890"/>
                <a:gd name="connsiteY24" fmla="*/ 108726 h 594112"/>
                <a:gd name="connsiteX25" fmla="*/ 143009 w 379890"/>
                <a:gd name="connsiteY25" fmla="*/ 62439 h 594112"/>
                <a:gd name="connsiteX26" fmla="*/ 179298 w 379890"/>
                <a:gd name="connsiteY26" fmla="*/ 5955 h 594112"/>
                <a:gd name="connsiteX27" fmla="*/ 190395 w 379890"/>
                <a:gd name="connsiteY27" fmla="*/ -143 h 594112"/>
                <a:gd name="connsiteX28" fmla="*/ 190395 w 379890"/>
                <a:gd name="connsiteY28" fmla="*/ -143 h 594112"/>
                <a:gd name="connsiteX29" fmla="*/ 201492 w 379890"/>
                <a:gd name="connsiteY29" fmla="*/ 5955 h 594112"/>
                <a:gd name="connsiteX30" fmla="*/ 237782 w 379890"/>
                <a:gd name="connsiteY30" fmla="*/ 62439 h 594112"/>
                <a:gd name="connsiteX31" fmla="*/ 285168 w 379890"/>
                <a:gd name="connsiteY31" fmla="*/ 108726 h 594112"/>
                <a:gd name="connsiteX32" fmla="*/ 331455 w 379890"/>
                <a:gd name="connsiteY32" fmla="*/ 151113 h 594112"/>
                <a:gd name="connsiteX33" fmla="*/ 360746 w 379890"/>
                <a:gd name="connsiteY33" fmla="*/ 218594 h 594112"/>
                <a:gd name="connsiteX34" fmla="*/ 366744 w 379890"/>
                <a:gd name="connsiteY34" fmla="*/ 218594 h 594112"/>
                <a:gd name="connsiteX35" fmla="*/ 379841 w 379890"/>
                <a:gd name="connsiteY35" fmla="*/ 231690 h 594112"/>
                <a:gd name="connsiteX36" fmla="*/ 379841 w 379890"/>
                <a:gd name="connsiteY36" fmla="*/ 580490 h 594112"/>
                <a:gd name="connsiteX37" fmla="*/ 366844 w 379890"/>
                <a:gd name="connsiteY37" fmla="*/ 593786 h 59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79890" h="594112">
                  <a:moveTo>
                    <a:pt x="366844" y="593786"/>
                  </a:moveTo>
                  <a:cubicBezTo>
                    <a:pt x="359677" y="593626"/>
                    <a:pt x="353908" y="587858"/>
                    <a:pt x="353748" y="580690"/>
                  </a:cubicBezTo>
                  <a:lnTo>
                    <a:pt x="353748" y="243987"/>
                  </a:lnTo>
                  <a:lnTo>
                    <a:pt x="347750" y="243987"/>
                  </a:lnTo>
                  <a:cubicBezTo>
                    <a:pt x="344251" y="244197"/>
                    <a:pt x="340862" y="242707"/>
                    <a:pt x="338652" y="239988"/>
                  </a:cubicBezTo>
                  <a:cubicBezTo>
                    <a:pt x="336313" y="237499"/>
                    <a:pt x="334904" y="234290"/>
                    <a:pt x="334653" y="230891"/>
                  </a:cubicBezTo>
                  <a:lnTo>
                    <a:pt x="334653" y="227892"/>
                  </a:lnTo>
                  <a:cubicBezTo>
                    <a:pt x="334264" y="205328"/>
                    <a:pt x="326066" y="183604"/>
                    <a:pt x="311461" y="166409"/>
                  </a:cubicBezTo>
                  <a:cubicBezTo>
                    <a:pt x="298334" y="152273"/>
                    <a:pt x="284168" y="139137"/>
                    <a:pt x="269072" y="127120"/>
                  </a:cubicBezTo>
                  <a:cubicBezTo>
                    <a:pt x="248738" y="112785"/>
                    <a:pt x="231024" y="95070"/>
                    <a:pt x="216687" y="74736"/>
                  </a:cubicBezTo>
                  <a:lnTo>
                    <a:pt x="191495" y="35347"/>
                  </a:lnTo>
                  <a:lnTo>
                    <a:pt x="165303" y="76735"/>
                  </a:lnTo>
                  <a:cubicBezTo>
                    <a:pt x="150876" y="97329"/>
                    <a:pt x="132782" y="115084"/>
                    <a:pt x="111918" y="129120"/>
                  </a:cubicBezTo>
                  <a:cubicBezTo>
                    <a:pt x="80627" y="153313"/>
                    <a:pt x="45337" y="181505"/>
                    <a:pt x="45337" y="229091"/>
                  </a:cubicBezTo>
                  <a:lnTo>
                    <a:pt x="45337" y="232090"/>
                  </a:lnTo>
                  <a:cubicBezTo>
                    <a:pt x="45547" y="235589"/>
                    <a:pt x="44057" y="238978"/>
                    <a:pt x="41338" y="241188"/>
                  </a:cubicBezTo>
                  <a:cubicBezTo>
                    <a:pt x="38839" y="243507"/>
                    <a:pt x="35640" y="244907"/>
                    <a:pt x="32240" y="245186"/>
                  </a:cubicBezTo>
                  <a:lnTo>
                    <a:pt x="26242" y="245186"/>
                  </a:lnTo>
                  <a:lnTo>
                    <a:pt x="26242" y="581889"/>
                  </a:lnTo>
                  <a:cubicBezTo>
                    <a:pt x="25613" y="589147"/>
                    <a:pt x="19205" y="594526"/>
                    <a:pt x="11947" y="593886"/>
                  </a:cubicBezTo>
                  <a:cubicBezTo>
                    <a:pt x="5568" y="593326"/>
                    <a:pt x="510" y="588267"/>
                    <a:pt x="-50" y="581889"/>
                  </a:cubicBezTo>
                  <a:lnTo>
                    <a:pt x="-50" y="231990"/>
                  </a:lnTo>
                  <a:cubicBezTo>
                    <a:pt x="0" y="224742"/>
                    <a:pt x="5808" y="218854"/>
                    <a:pt x="13046" y="218694"/>
                  </a:cubicBezTo>
                  <a:lnTo>
                    <a:pt x="20044" y="218694"/>
                  </a:lnTo>
                  <a:cubicBezTo>
                    <a:pt x="24043" y="165309"/>
                    <a:pt x="65431" y="133019"/>
                    <a:pt x="95622" y="108726"/>
                  </a:cubicBezTo>
                  <a:cubicBezTo>
                    <a:pt x="113797" y="95940"/>
                    <a:pt x="129803" y="80314"/>
                    <a:pt x="143009" y="62439"/>
                  </a:cubicBezTo>
                  <a:lnTo>
                    <a:pt x="179298" y="5955"/>
                  </a:lnTo>
                  <a:cubicBezTo>
                    <a:pt x="181468" y="1907"/>
                    <a:pt x="185816" y="-483"/>
                    <a:pt x="190395" y="-143"/>
                  </a:cubicBezTo>
                  <a:lnTo>
                    <a:pt x="190395" y="-143"/>
                  </a:lnTo>
                  <a:cubicBezTo>
                    <a:pt x="194854" y="17"/>
                    <a:pt x="198962" y="2286"/>
                    <a:pt x="201492" y="5955"/>
                  </a:cubicBezTo>
                  <a:lnTo>
                    <a:pt x="237782" y="62439"/>
                  </a:lnTo>
                  <a:cubicBezTo>
                    <a:pt x="251258" y="80074"/>
                    <a:pt x="267223" y="95669"/>
                    <a:pt x="285168" y="108726"/>
                  </a:cubicBezTo>
                  <a:cubicBezTo>
                    <a:pt x="301793" y="121492"/>
                    <a:pt x="317279" y="135668"/>
                    <a:pt x="331455" y="151113"/>
                  </a:cubicBezTo>
                  <a:cubicBezTo>
                    <a:pt x="347940" y="170048"/>
                    <a:pt x="358167" y="193621"/>
                    <a:pt x="360746" y="218594"/>
                  </a:cubicBezTo>
                  <a:lnTo>
                    <a:pt x="366744" y="218594"/>
                  </a:lnTo>
                  <a:cubicBezTo>
                    <a:pt x="373932" y="218704"/>
                    <a:pt x="379731" y="224502"/>
                    <a:pt x="379841" y="231690"/>
                  </a:cubicBezTo>
                  <a:lnTo>
                    <a:pt x="379841" y="580490"/>
                  </a:lnTo>
                  <a:cubicBezTo>
                    <a:pt x="379841" y="587718"/>
                    <a:pt x="374073" y="593626"/>
                    <a:pt x="366844" y="59378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21ABCF30-1AA8-DBBA-0527-858550619DF8}"/>
                </a:ext>
              </a:extLst>
            </p:cNvPr>
            <p:cNvSpPr/>
            <p:nvPr/>
          </p:nvSpPr>
          <p:spPr>
            <a:xfrm>
              <a:off x="11336063" y="2851009"/>
              <a:ext cx="293896" cy="514993"/>
            </a:xfrm>
            <a:custGeom>
              <a:avLst/>
              <a:gdLst>
                <a:gd name="connsiteX0" fmla="*/ 281369 w 293896"/>
                <a:gd name="connsiteY0" fmla="*/ 513918 h 514993"/>
                <a:gd name="connsiteX1" fmla="*/ 268273 w 293896"/>
                <a:gd name="connsiteY1" fmla="*/ 500822 h 514993"/>
                <a:gd name="connsiteX2" fmla="*/ 268273 w 293896"/>
                <a:gd name="connsiteY2" fmla="*/ 207507 h 514993"/>
                <a:gd name="connsiteX3" fmla="*/ 252177 w 293896"/>
                <a:gd name="connsiteY3" fmla="*/ 207507 h 514993"/>
                <a:gd name="connsiteX4" fmla="*/ 241080 w 293896"/>
                <a:gd name="connsiteY4" fmla="*/ 201409 h 514993"/>
                <a:gd name="connsiteX5" fmla="*/ 240081 w 293896"/>
                <a:gd name="connsiteY5" fmla="*/ 189312 h 514993"/>
                <a:gd name="connsiteX6" fmla="*/ 249078 w 293896"/>
                <a:gd name="connsiteY6" fmla="*/ 149324 h 514993"/>
                <a:gd name="connsiteX7" fmla="*/ 199092 w 293896"/>
                <a:gd name="connsiteY7" fmla="*/ 82843 h 514993"/>
                <a:gd name="connsiteX8" fmla="*/ 147708 w 293896"/>
                <a:gd name="connsiteY8" fmla="*/ 35457 h 514993"/>
                <a:gd name="connsiteX9" fmla="*/ 95322 w 293896"/>
                <a:gd name="connsiteY9" fmla="*/ 83843 h 514993"/>
                <a:gd name="connsiteX10" fmla="*/ 45337 w 293896"/>
                <a:gd name="connsiteY10" fmla="*/ 150323 h 514993"/>
                <a:gd name="connsiteX11" fmla="*/ 54334 w 293896"/>
                <a:gd name="connsiteY11" fmla="*/ 190312 h 514993"/>
                <a:gd name="connsiteX12" fmla="*/ 53335 w 293896"/>
                <a:gd name="connsiteY12" fmla="*/ 202408 h 514993"/>
                <a:gd name="connsiteX13" fmla="*/ 42238 w 293896"/>
                <a:gd name="connsiteY13" fmla="*/ 208407 h 514993"/>
                <a:gd name="connsiteX14" fmla="*/ 26142 w 293896"/>
                <a:gd name="connsiteY14" fmla="*/ 208407 h 514993"/>
                <a:gd name="connsiteX15" fmla="*/ 26142 w 293896"/>
                <a:gd name="connsiteY15" fmla="*/ 501722 h 514993"/>
                <a:gd name="connsiteX16" fmla="*/ 13046 w 293896"/>
                <a:gd name="connsiteY16" fmla="*/ 514818 h 514993"/>
                <a:gd name="connsiteX17" fmla="*/ -50 w 293896"/>
                <a:gd name="connsiteY17" fmla="*/ 501722 h 514993"/>
                <a:gd name="connsiteX18" fmla="*/ -50 w 293896"/>
                <a:gd name="connsiteY18" fmla="*/ 194411 h 514993"/>
                <a:gd name="connsiteX19" fmla="*/ 13046 w 293896"/>
                <a:gd name="connsiteY19" fmla="*/ 181314 h 514993"/>
                <a:gd name="connsiteX20" fmla="*/ 24143 w 293896"/>
                <a:gd name="connsiteY20" fmla="*/ 181314 h 514993"/>
                <a:gd name="connsiteX21" fmla="*/ 19044 w 293896"/>
                <a:gd name="connsiteY21" fmla="*/ 148024 h 514993"/>
                <a:gd name="connsiteX22" fmla="*/ 79027 w 293896"/>
                <a:gd name="connsiteY22" fmla="*/ 62349 h 514993"/>
                <a:gd name="connsiteX23" fmla="*/ 136510 w 293896"/>
                <a:gd name="connsiteY23" fmla="*/ 5865 h 514993"/>
                <a:gd name="connsiteX24" fmla="*/ 147608 w 293896"/>
                <a:gd name="connsiteY24" fmla="*/ -133 h 514993"/>
                <a:gd name="connsiteX25" fmla="*/ 147608 w 293896"/>
                <a:gd name="connsiteY25" fmla="*/ -133 h 514993"/>
                <a:gd name="connsiteX26" fmla="*/ 158704 w 293896"/>
                <a:gd name="connsiteY26" fmla="*/ 5865 h 514993"/>
                <a:gd name="connsiteX27" fmla="*/ 215088 w 293896"/>
                <a:gd name="connsiteY27" fmla="*/ 62349 h 514993"/>
                <a:gd name="connsiteX28" fmla="*/ 274571 w 293896"/>
                <a:gd name="connsiteY28" fmla="*/ 149024 h 514993"/>
                <a:gd name="connsiteX29" fmla="*/ 269573 w 293896"/>
                <a:gd name="connsiteY29" fmla="*/ 182314 h 514993"/>
                <a:gd name="connsiteX30" fmla="*/ 280669 w 293896"/>
                <a:gd name="connsiteY30" fmla="*/ 182314 h 514993"/>
                <a:gd name="connsiteX31" fmla="*/ 293765 w 293896"/>
                <a:gd name="connsiteY31" fmla="*/ 195410 h 514993"/>
                <a:gd name="connsiteX32" fmla="*/ 293765 w 293896"/>
                <a:gd name="connsiteY32" fmla="*/ 501822 h 514993"/>
                <a:gd name="connsiteX33" fmla="*/ 284258 w 293896"/>
                <a:gd name="connsiteY33" fmla="*/ 513958 h 514993"/>
                <a:gd name="connsiteX34" fmla="*/ 281369 w 293896"/>
                <a:gd name="connsiteY34" fmla="*/ 513918 h 51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3896" h="514993">
                  <a:moveTo>
                    <a:pt x="281369" y="513918"/>
                  </a:moveTo>
                  <a:cubicBezTo>
                    <a:pt x="274181" y="513809"/>
                    <a:pt x="268383" y="508010"/>
                    <a:pt x="268273" y="500822"/>
                  </a:cubicBezTo>
                  <a:lnTo>
                    <a:pt x="268273" y="207507"/>
                  </a:lnTo>
                  <a:lnTo>
                    <a:pt x="252177" y="207507"/>
                  </a:lnTo>
                  <a:cubicBezTo>
                    <a:pt x="247709" y="207407"/>
                    <a:pt x="243560" y="205127"/>
                    <a:pt x="241080" y="201409"/>
                  </a:cubicBezTo>
                  <a:cubicBezTo>
                    <a:pt x="238681" y="197820"/>
                    <a:pt x="238301" y="193251"/>
                    <a:pt x="240081" y="189312"/>
                  </a:cubicBezTo>
                  <a:cubicBezTo>
                    <a:pt x="245969" y="176796"/>
                    <a:pt x="249038" y="163150"/>
                    <a:pt x="249078" y="149324"/>
                  </a:cubicBezTo>
                  <a:cubicBezTo>
                    <a:pt x="249078" y="123131"/>
                    <a:pt x="226885" y="105036"/>
                    <a:pt x="199092" y="82843"/>
                  </a:cubicBezTo>
                  <a:cubicBezTo>
                    <a:pt x="180288" y="68967"/>
                    <a:pt x="163053" y="53081"/>
                    <a:pt x="147708" y="35457"/>
                  </a:cubicBezTo>
                  <a:cubicBezTo>
                    <a:pt x="131762" y="53151"/>
                    <a:pt x="114227" y="69347"/>
                    <a:pt x="95322" y="83843"/>
                  </a:cubicBezTo>
                  <a:cubicBezTo>
                    <a:pt x="67031" y="106036"/>
                    <a:pt x="45337" y="123131"/>
                    <a:pt x="45337" y="150323"/>
                  </a:cubicBezTo>
                  <a:cubicBezTo>
                    <a:pt x="45407" y="164149"/>
                    <a:pt x="48476" y="177796"/>
                    <a:pt x="54334" y="190312"/>
                  </a:cubicBezTo>
                  <a:cubicBezTo>
                    <a:pt x="56004" y="194261"/>
                    <a:pt x="55634" y="198780"/>
                    <a:pt x="53335" y="202408"/>
                  </a:cubicBezTo>
                  <a:cubicBezTo>
                    <a:pt x="51165" y="206437"/>
                    <a:pt x="46807" y="208796"/>
                    <a:pt x="42238" y="208407"/>
                  </a:cubicBezTo>
                  <a:lnTo>
                    <a:pt x="26142" y="208407"/>
                  </a:lnTo>
                  <a:lnTo>
                    <a:pt x="26142" y="501722"/>
                  </a:lnTo>
                  <a:cubicBezTo>
                    <a:pt x="26142" y="508950"/>
                    <a:pt x="20284" y="514818"/>
                    <a:pt x="13046" y="514818"/>
                  </a:cubicBezTo>
                  <a:cubicBezTo>
                    <a:pt x="5808" y="514818"/>
                    <a:pt x="-50" y="508950"/>
                    <a:pt x="-50" y="501722"/>
                  </a:cubicBezTo>
                  <a:lnTo>
                    <a:pt x="-50" y="194411"/>
                  </a:lnTo>
                  <a:cubicBezTo>
                    <a:pt x="60" y="187223"/>
                    <a:pt x="5858" y="181424"/>
                    <a:pt x="13046" y="181314"/>
                  </a:cubicBezTo>
                  <a:lnTo>
                    <a:pt x="24143" y="181314"/>
                  </a:lnTo>
                  <a:cubicBezTo>
                    <a:pt x="20984" y="170488"/>
                    <a:pt x="19274" y="159301"/>
                    <a:pt x="19044" y="148024"/>
                  </a:cubicBezTo>
                  <a:cubicBezTo>
                    <a:pt x="19044" y="108735"/>
                    <a:pt x="48336" y="86542"/>
                    <a:pt x="79027" y="62349"/>
                  </a:cubicBezTo>
                  <a:cubicBezTo>
                    <a:pt x="101311" y="46993"/>
                    <a:pt x="120765" y="27879"/>
                    <a:pt x="136510" y="5865"/>
                  </a:cubicBezTo>
                  <a:cubicBezTo>
                    <a:pt x="138680" y="1836"/>
                    <a:pt x="143039" y="-523"/>
                    <a:pt x="147608" y="-133"/>
                  </a:cubicBezTo>
                  <a:lnTo>
                    <a:pt x="147608" y="-133"/>
                  </a:lnTo>
                  <a:cubicBezTo>
                    <a:pt x="152046" y="7"/>
                    <a:pt x="156155" y="2226"/>
                    <a:pt x="158704" y="5865"/>
                  </a:cubicBezTo>
                  <a:cubicBezTo>
                    <a:pt x="174620" y="27359"/>
                    <a:pt x="193614" y="46393"/>
                    <a:pt x="215088" y="62349"/>
                  </a:cubicBezTo>
                  <a:cubicBezTo>
                    <a:pt x="246379" y="86542"/>
                    <a:pt x="274571" y="110735"/>
                    <a:pt x="274571" y="149024"/>
                  </a:cubicBezTo>
                  <a:cubicBezTo>
                    <a:pt x="274381" y="160291"/>
                    <a:pt x="272702" y="171487"/>
                    <a:pt x="269573" y="182314"/>
                  </a:cubicBezTo>
                  <a:lnTo>
                    <a:pt x="280669" y="182314"/>
                  </a:lnTo>
                  <a:cubicBezTo>
                    <a:pt x="287857" y="182424"/>
                    <a:pt x="293656" y="188223"/>
                    <a:pt x="293765" y="195410"/>
                  </a:cubicBezTo>
                  <a:lnTo>
                    <a:pt x="293765" y="501822"/>
                  </a:lnTo>
                  <a:cubicBezTo>
                    <a:pt x="294495" y="507800"/>
                    <a:pt x="290236" y="513229"/>
                    <a:pt x="284258" y="513958"/>
                  </a:cubicBezTo>
                  <a:cubicBezTo>
                    <a:pt x="283299" y="514069"/>
                    <a:pt x="282329" y="514059"/>
                    <a:pt x="281369" y="5139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95D71331-59D3-9E77-E5C1-2C23E4CD65D5}"/>
                </a:ext>
              </a:extLst>
            </p:cNvPr>
            <p:cNvSpPr/>
            <p:nvPr/>
          </p:nvSpPr>
          <p:spPr>
            <a:xfrm>
              <a:off x="11236392" y="2809762"/>
              <a:ext cx="76577" cy="76578"/>
            </a:xfrm>
            <a:custGeom>
              <a:avLst/>
              <a:gdLst>
                <a:gd name="connsiteX0" fmla="*/ 38339 w 76577"/>
                <a:gd name="connsiteY0" fmla="*/ 76403 h 76578"/>
                <a:gd name="connsiteX1" fmla="*/ -50 w 76577"/>
                <a:gd name="connsiteY1" fmla="*/ 38214 h 76578"/>
                <a:gd name="connsiteX2" fmla="*/ 38139 w 76577"/>
                <a:gd name="connsiteY2" fmla="*/ -175 h 76578"/>
                <a:gd name="connsiteX3" fmla="*/ 76528 w 76577"/>
                <a:gd name="connsiteY3" fmla="*/ 38014 h 76578"/>
                <a:gd name="connsiteX4" fmla="*/ 76528 w 76577"/>
                <a:gd name="connsiteY4" fmla="*/ 38114 h 76578"/>
                <a:gd name="connsiteX5" fmla="*/ 38339 w 76577"/>
                <a:gd name="connsiteY5" fmla="*/ 76403 h 76578"/>
                <a:gd name="connsiteX6" fmla="*/ 38339 w 76577"/>
                <a:gd name="connsiteY6" fmla="*/ 26417 h 76578"/>
                <a:gd name="connsiteX7" fmla="*/ 25243 w 76577"/>
                <a:gd name="connsiteY7" fmla="*/ 39514 h 76578"/>
                <a:gd name="connsiteX8" fmla="*/ 38339 w 76577"/>
                <a:gd name="connsiteY8" fmla="*/ 52610 h 76578"/>
                <a:gd name="connsiteX9" fmla="*/ 51435 w 76577"/>
                <a:gd name="connsiteY9" fmla="*/ 39514 h 76578"/>
                <a:gd name="connsiteX10" fmla="*/ 38339 w 76577"/>
                <a:gd name="connsiteY10" fmla="*/ 26017 h 76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577" h="76578">
                  <a:moveTo>
                    <a:pt x="38339" y="76403"/>
                  </a:moveTo>
                  <a:cubicBezTo>
                    <a:pt x="17195" y="76463"/>
                    <a:pt x="10" y="59358"/>
                    <a:pt x="-50" y="38214"/>
                  </a:cubicBezTo>
                  <a:cubicBezTo>
                    <a:pt x="-100" y="17070"/>
                    <a:pt x="16995" y="-115"/>
                    <a:pt x="38139" y="-175"/>
                  </a:cubicBezTo>
                  <a:cubicBezTo>
                    <a:pt x="59283" y="-225"/>
                    <a:pt x="76478" y="16870"/>
                    <a:pt x="76528" y="38014"/>
                  </a:cubicBezTo>
                  <a:cubicBezTo>
                    <a:pt x="76528" y="38044"/>
                    <a:pt x="76528" y="38084"/>
                    <a:pt x="76528" y="38114"/>
                  </a:cubicBezTo>
                  <a:cubicBezTo>
                    <a:pt x="76158" y="59068"/>
                    <a:pt x="59293" y="75973"/>
                    <a:pt x="38339" y="76403"/>
                  </a:cubicBezTo>
                  <a:close/>
                  <a:moveTo>
                    <a:pt x="38339" y="26417"/>
                  </a:moveTo>
                  <a:cubicBezTo>
                    <a:pt x="31101" y="26417"/>
                    <a:pt x="25243" y="32286"/>
                    <a:pt x="25243" y="39514"/>
                  </a:cubicBezTo>
                  <a:cubicBezTo>
                    <a:pt x="25243" y="46741"/>
                    <a:pt x="31101" y="52610"/>
                    <a:pt x="38339" y="52610"/>
                  </a:cubicBezTo>
                  <a:cubicBezTo>
                    <a:pt x="45506" y="52450"/>
                    <a:pt x="51275" y="46682"/>
                    <a:pt x="51435" y="39514"/>
                  </a:cubicBezTo>
                  <a:cubicBezTo>
                    <a:pt x="51195" y="32316"/>
                    <a:pt x="45527" y="26477"/>
                    <a:pt x="383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9F32773B-39CE-0893-8063-BFC2D67CB6FC}"/>
                </a:ext>
              </a:extLst>
            </p:cNvPr>
            <p:cNvSpPr/>
            <p:nvPr/>
          </p:nvSpPr>
          <p:spPr>
            <a:xfrm>
              <a:off x="11665268" y="2786369"/>
              <a:ext cx="99971" cy="99971"/>
            </a:xfrm>
            <a:custGeom>
              <a:avLst/>
              <a:gdLst>
                <a:gd name="connsiteX0" fmla="*/ 49936 w 99971"/>
                <a:gd name="connsiteY0" fmla="*/ 99796 h 99971"/>
                <a:gd name="connsiteX1" fmla="*/ -50 w 99971"/>
                <a:gd name="connsiteY1" fmla="*/ 49811 h 99971"/>
                <a:gd name="connsiteX2" fmla="*/ 49936 w 99971"/>
                <a:gd name="connsiteY2" fmla="*/ -175 h 99971"/>
                <a:gd name="connsiteX3" fmla="*/ 99921 w 99971"/>
                <a:gd name="connsiteY3" fmla="*/ 49811 h 99971"/>
                <a:gd name="connsiteX4" fmla="*/ 49936 w 99971"/>
                <a:gd name="connsiteY4" fmla="*/ 99796 h 99971"/>
                <a:gd name="connsiteX5" fmla="*/ 49936 w 99971"/>
                <a:gd name="connsiteY5" fmla="*/ 24218 h 99971"/>
                <a:gd name="connsiteX6" fmla="*/ 24743 w 99971"/>
                <a:gd name="connsiteY6" fmla="*/ 49411 h 99971"/>
                <a:gd name="connsiteX7" fmla="*/ 49936 w 99971"/>
                <a:gd name="connsiteY7" fmla="*/ 74603 h 99971"/>
                <a:gd name="connsiteX8" fmla="*/ 75129 w 99971"/>
                <a:gd name="connsiteY8" fmla="*/ 49411 h 99971"/>
                <a:gd name="connsiteX9" fmla="*/ 50336 w 99971"/>
                <a:gd name="connsiteY9" fmla="*/ 24218 h 99971"/>
                <a:gd name="connsiteX10" fmla="*/ 49936 w 99971"/>
                <a:gd name="connsiteY10" fmla="*/ 24218 h 99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71" h="99971">
                  <a:moveTo>
                    <a:pt x="49936" y="99796"/>
                  </a:moveTo>
                  <a:cubicBezTo>
                    <a:pt x="22334" y="99796"/>
                    <a:pt x="-50" y="77412"/>
                    <a:pt x="-50" y="49811"/>
                  </a:cubicBezTo>
                  <a:cubicBezTo>
                    <a:pt x="-50" y="22208"/>
                    <a:pt x="22334" y="-175"/>
                    <a:pt x="49936" y="-175"/>
                  </a:cubicBezTo>
                  <a:cubicBezTo>
                    <a:pt x="77538" y="-175"/>
                    <a:pt x="99921" y="22208"/>
                    <a:pt x="99921" y="49811"/>
                  </a:cubicBezTo>
                  <a:cubicBezTo>
                    <a:pt x="99921" y="77412"/>
                    <a:pt x="77538" y="99796"/>
                    <a:pt x="49936" y="99796"/>
                  </a:cubicBezTo>
                  <a:close/>
                  <a:moveTo>
                    <a:pt x="49936" y="24218"/>
                  </a:moveTo>
                  <a:cubicBezTo>
                    <a:pt x="36020" y="24218"/>
                    <a:pt x="24743" y="35495"/>
                    <a:pt x="24743" y="49411"/>
                  </a:cubicBezTo>
                  <a:cubicBezTo>
                    <a:pt x="24743" y="63327"/>
                    <a:pt x="36020" y="74603"/>
                    <a:pt x="49936" y="74603"/>
                  </a:cubicBezTo>
                  <a:cubicBezTo>
                    <a:pt x="63852" y="74603"/>
                    <a:pt x="75129" y="63327"/>
                    <a:pt x="75129" y="49411"/>
                  </a:cubicBezTo>
                  <a:cubicBezTo>
                    <a:pt x="75238" y="35605"/>
                    <a:pt x="64142" y="24328"/>
                    <a:pt x="50336" y="24218"/>
                  </a:cubicBezTo>
                  <a:cubicBezTo>
                    <a:pt x="50206" y="24218"/>
                    <a:pt x="50066" y="24218"/>
                    <a:pt x="49936" y="242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755B4AE0-A14A-F95D-4780-1BE45856D86A}"/>
                </a:ext>
              </a:extLst>
            </p:cNvPr>
            <p:cNvSpPr/>
            <p:nvPr/>
          </p:nvSpPr>
          <p:spPr>
            <a:xfrm>
              <a:off x="11198203" y="3238139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2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4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28" y="59258"/>
                    <a:pt x="59383" y="7640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01" y="26417"/>
                    <a:pt x="25142" y="32285"/>
                    <a:pt x="25142" y="39514"/>
                  </a:cubicBezTo>
                  <a:cubicBezTo>
                    <a:pt x="25142" y="46741"/>
                    <a:pt x="31001" y="52610"/>
                    <a:pt x="38239" y="52610"/>
                  </a:cubicBezTo>
                  <a:cubicBezTo>
                    <a:pt x="45467" y="52610"/>
                    <a:pt x="51335" y="46741"/>
                    <a:pt x="51335" y="39514"/>
                  </a:cubicBezTo>
                  <a:cubicBezTo>
                    <a:pt x="51335" y="32285"/>
                    <a:pt x="45467" y="26417"/>
                    <a:pt x="38239" y="264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25801C9F-4351-619D-3BD3-DF1180D0E893}"/>
                </a:ext>
              </a:extLst>
            </p:cNvPr>
            <p:cNvSpPr/>
            <p:nvPr/>
          </p:nvSpPr>
          <p:spPr>
            <a:xfrm>
              <a:off x="11614582" y="3288524"/>
              <a:ext cx="51385" cy="26192"/>
            </a:xfrm>
            <a:custGeom>
              <a:avLst/>
              <a:gdLst>
                <a:gd name="connsiteX0" fmla="*/ 38239 w 51385"/>
                <a:gd name="connsiteY0" fmla="*/ 26018 h 26192"/>
                <a:gd name="connsiteX1" fmla="*/ 13046 w 51385"/>
                <a:gd name="connsiteY1" fmla="*/ 26018 h 26192"/>
                <a:gd name="connsiteX2" fmla="*/ -50 w 51385"/>
                <a:gd name="connsiteY2" fmla="*/ 12921 h 26192"/>
                <a:gd name="connsiteX3" fmla="*/ 13046 w 51385"/>
                <a:gd name="connsiteY3" fmla="*/ -175 h 26192"/>
                <a:gd name="connsiteX4" fmla="*/ 38239 w 51385"/>
                <a:gd name="connsiteY4" fmla="*/ -175 h 26192"/>
                <a:gd name="connsiteX5" fmla="*/ 51335 w 51385"/>
                <a:gd name="connsiteY5" fmla="*/ 12921 h 26192"/>
                <a:gd name="connsiteX6" fmla="*/ 38239 w 51385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385" h="26192">
                  <a:moveTo>
                    <a:pt x="38239" y="26018"/>
                  </a:moveTo>
                  <a:lnTo>
                    <a:pt x="13046" y="26018"/>
                  </a:lnTo>
                  <a:cubicBezTo>
                    <a:pt x="5808" y="26018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38239" y="-175"/>
                  </a:lnTo>
                  <a:cubicBezTo>
                    <a:pt x="45427" y="-65"/>
                    <a:pt x="51226" y="5733"/>
                    <a:pt x="51335" y="12921"/>
                  </a:cubicBezTo>
                  <a:cubicBezTo>
                    <a:pt x="50505" y="19779"/>
                    <a:pt x="45097" y="25188"/>
                    <a:pt x="38239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10DD6A8B-7DDE-3EA0-8FB0-3EFB3CA6967A}"/>
                </a:ext>
              </a:extLst>
            </p:cNvPr>
            <p:cNvSpPr/>
            <p:nvPr/>
          </p:nvSpPr>
          <p:spPr>
            <a:xfrm>
              <a:off x="11298973" y="3288524"/>
              <a:ext cx="51385" cy="26192"/>
            </a:xfrm>
            <a:custGeom>
              <a:avLst/>
              <a:gdLst>
                <a:gd name="connsiteX0" fmla="*/ 38239 w 51385"/>
                <a:gd name="connsiteY0" fmla="*/ 26018 h 26192"/>
                <a:gd name="connsiteX1" fmla="*/ 13046 w 51385"/>
                <a:gd name="connsiteY1" fmla="*/ 26018 h 26192"/>
                <a:gd name="connsiteX2" fmla="*/ -50 w 51385"/>
                <a:gd name="connsiteY2" fmla="*/ 12921 h 26192"/>
                <a:gd name="connsiteX3" fmla="*/ 13046 w 51385"/>
                <a:gd name="connsiteY3" fmla="*/ -175 h 26192"/>
                <a:gd name="connsiteX4" fmla="*/ 38239 w 51385"/>
                <a:gd name="connsiteY4" fmla="*/ -175 h 26192"/>
                <a:gd name="connsiteX5" fmla="*/ 51335 w 51385"/>
                <a:gd name="connsiteY5" fmla="*/ 12921 h 26192"/>
                <a:gd name="connsiteX6" fmla="*/ 38239 w 51385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385" h="26192">
                  <a:moveTo>
                    <a:pt x="38239" y="26018"/>
                  </a:moveTo>
                  <a:lnTo>
                    <a:pt x="13046" y="26018"/>
                  </a:lnTo>
                  <a:cubicBezTo>
                    <a:pt x="5808" y="26018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38239" y="-175"/>
                  </a:lnTo>
                  <a:cubicBezTo>
                    <a:pt x="45477" y="-175"/>
                    <a:pt x="51335" y="5693"/>
                    <a:pt x="51335" y="12921"/>
                  </a:cubicBezTo>
                  <a:cubicBezTo>
                    <a:pt x="51335" y="20149"/>
                    <a:pt x="45477" y="26018"/>
                    <a:pt x="38239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BD1A4C9B-64F6-CC1E-F441-BCAE095DD491}"/>
                </a:ext>
              </a:extLst>
            </p:cNvPr>
            <p:cNvSpPr/>
            <p:nvPr/>
          </p:nvSpPr>
          <p:spPr>
            <a:xfrm>
              <a:off x="11615631" y="3212846"/>
              <a:ext cx="50336" cy="26292"/>
            </a:xfrm>
            <a:custGeom>
              <a:avLst/>
              <a:gdLst>
                <a:gd name="connsiteX0" fmla="*/ 37191 w 50336"/>
                <a:gd name="connsiteY0" fmla="*/ 26117 h 26292"/>
                <a:gd name="connsiteX1" fmla="*/ 11998 w 50336"/>
                <a:gd name="connsiteY1" fmla="*/ 26117 h 26292"/>
                <a:gd name="connsiteX2" fmla="*/ 2 w 50336"/>
                <a:gd name="connsiteY2" fmla="*/ 11821 h 26292"/>
                <a:gd name="connsiteX3" fmla="*/ 11998 w 50336"/>
                <a:gd name="connsiteY3" fmla="*/ -175 h 26292"/>
                <a:gd name="connsiteX4" fmla="*/ 37191 w 50336"/>
                <a:gd name="connsiteY4" fmla="*/ -175 h 26292"/>
                <a:gd name="connsiteX5" fmla="*/ 50287 w 50336"/>
                <a:gd name="connsiteY5" fmla="*/ 13021 h 26292"/>
                <a:gd name="connsiteX6" fmla="*/ 37191 w 50336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36" h="26292">
                  <a:moveTo>
                    <a:pt x="37191" y="26117"/>
                  </a:moveTo>
                  <a:lnTo>
                    <a:pt x="11998" y="26117"/>
                  </a:lnTo>
                  <a:cubicBezTo>
                    <a:pt x="4740" y="25487"/>
                    <a:pt x="-638" y="19079"/>
                    <a:pt x="2" y="11821"/>
                  </a:cubicBezTo>
                  <a:cubicBezTo>
                    <a:pt x="561" y="5443"/>
                    <a:pt x="5620" y="385"/>
                    <a:pt x="11998" y="-175"/>
                  </a:cubicBezTo>
                  <a:lnTo>
                    <a:pt x="37191" y="-175"/>
                  </a:lnTo>
                  <a:cubicBezTo>
                    <a:pt x="44399" y="-15"/>
                    <a:pt x="50177" y="5813"/>
                    <a:pt x="50287" y="13021"/>
                  </a:cubicBezTo>
                  <a:cubicBezTo>
                    <a:pt x="49457" y="19879"/>
                    <a:pt x="44048" y="25288"/>
                    <a:pt x="37191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40E5D79E-EA1F-277B-269D-8690B6BEB360}"/>
                </a:ext>
              </a:extLst>
            </p:cNvPr>
            <p:cNvSpPr/>
            <p:nvPr/>
          </p:nvSpPr>
          <p:spPr>
            <a:xfrm>
              <a:off x="11300022" y="3212846"/>
              <a:ext cx="49288" cy="26292"/>
            </a:xfrm>
            <a:custGeom>
              <a:avLst/>
              <a:gdLst>
                <a:gd name="connsiteX0" fmla="*/ 37191 w 49288"/>
                <a:gd name="connsiteY0" fmla="*/ 26117 h 26292"/>
                <a:gd name="connsiteX1" fmla="*/ 11998 w 49288"/>
                <a:gd name="connsiteY1" fmla="*/ 26117 h 26292"/>
                <a:gd name="connsiteX2" fmla="*/ 2 w 49288"/>
                <a:gd name="connsiteY2" fmla="*/ 11821 h 26292"/>
                <a:gd name="connsiteX3" fmla="*/ 11998 w 49288"/>
                <a:gd name="connsiteY3" fmla="*/ -175 h 26292"/>
                <a:gd name="connsiteX4" fmla="*/ 37191 w 49288"/>
                <a:gd name="connsiteY4" fmla="*/ -175 h 26292"/>
                <a:gd name="connsiteX5" fmla="*/ 49187 w 49288"/>
                <a:gd name="connsiteY5" fmla="*/ 14121 h 26292"/>
                <a:gd name="connsiteX6" fmla="*/ 37191 w 49288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288" h="26292">
                  <a:moveTo>
                    <a:pt x="37191" y="26117"/>
                  </a:moveTo>
                  <a:lnTo>
                    <a:pt x="11998" y="26117"/>
                  </a:lnTo>
                  <a:cubicBezTo>
                    <a:pt x="4740" y="25487"/>
                    <a:pt x="-638" y="19079"/>
                    <a:pt x="2" y="11821"/>
                  </a:cubicBezTo>
                  <a:cubicBezTo>
                    <a:pt x="561" y="5443"/>
                    <a:pt x="5620" y="385"/>
                    <a:pt x="11998" y="-175"/>
                  </a:cubicBezTo>
                  <a:lnTo>
                    <a:pt x="37191" y="-175"/>
                  </a:lnTo>
                  <a:cubicBezTo>
                    <a:pt x="44449" y="455"/>
                    <a:pt x="49827" y="6863"/>
                    <a:pt x="49187" y="14121"/>
                  </a:cubicBezTo>
                  <a:cubicBezTo>
                    <a:pt x="48627" y="20499"/>
                    <a:pt x="43569" y="25558"/>
                    <a:pt x="37191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AACFB886-7C06-26D3-137A-FD9784E6E18A}"/>
                </a:ext>
              </a:extLst>
            </p:cNvPr>
            <p:cNvSpPr/>
            <p:nvPr/>
          </p:nvSpPr>
          <p:spPr>
            <a:xfrm>
              <a:off x="11614582" y="3174557"/>
              <a:ext cx="51385" cy="26192"/>
            </a:xfrm>
            <a:custGeom>
              <a:avLst/>
              <a:gdLst>
                <a:gd name="connsiteX0" fmla="*/ 38239 w 51385"/>
                <a:gd name="connsiteY0" fmla="*/ 26017 h 26192"/>
                <a:gd name="connsiteX1" fmla="*/ 13046 w 51385"/>
                <a:gd name="connsiteY1" fmla="*/ 26017 h 26192"/>
                <a:gd name="connsiteX2" fmla="*/ -50 w 51385"/>
                <a:gd name="connsiteY2" fmla="*/ 12921 h 26192"/>
                <a:gd name="connsiteX3" fmla="*/ 13046 w 51385"/>
                <a:gd name="connsiteY3" fmla="*/ -175 h 26192"/>
                <a:gd name="connsiteX4" fmla="*/ 38239 w 51385"/>
                <a:gd name="connsiteY4" fmla="*/ -175 h 26192"/>
                <a:gd name="connsiteX5" fmla="*/ 51335 w 51385"/>
                <a:gd name="connsiteY5" fmla="*/ 12921 h 26192"/>
                <a:gd name="connsiteX6" fmla="*/ 38239 w 51385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385" h="26192">
                  <a:moveTo>
                    <a:pt x="38239" y="26017"/>
                  </a:moveTo>
                  <a:lnTo>
                    <a:pt x="13046" y="26017"/>
                  </a:lnTo>
                  <a:cubicBezTo>
                    <a:pt x="5808" y="26017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38239" y="-175"/>
                  </a:lnTo>
                  <a:cubicBezTo>
                    <a:pt x="45407" y="-15"/>
                    <a:pt x="51175" y="5753"/>
                    <a:pt x="51335" y="12921"/>
                  </a:cubicBezTo>
                  <a:cubicBezTo>
                    <a:pt x="50856" y="19949"/>
                    <a:pt x="45267" y="25538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C3711C0D-C989-7036-B4B7-698180DDE3E4}"/>
                </a:ext>
              </a:extLst>
            </p:cNvPr>
            <p:cNvSpPr/>
            <p:nvPr/>
          </p:nvSpPr>
          <p:spPr>
            <a:xfrm>
              <a:off x="11298973" y="3174557"/>
              <a:ext cx="51385" cy="26192"/>
            </a:xfrm>
            <a:custGeom>
              <a:avLst/>
              <a:gdLst>
                <a:gd name="connsiteX0" fmla="*/ 38239 w 51385"/>
                <a:gd name="connsiteY0" fmla="*/ 26017 h 26192"/>
                <a:gd name="connsiteX1" fmla="*/ 13046 w 51385"/>
                <a:gd name="connsiteY1" fmla="*/ 26017 h 26192"/>
                <a:gd name="connsiteX2" fmla="*/ -50 w 51385"/>
                <a:gd name="connsiteY2" fmla="*/ 12921 h 26192"/>
                <a:gd name="connsiteX3" fmla="*/ 13046 w 51385"/>
                <a:gd name="connsiteY3" fmla="*/ -175 h 26192"/>
                <a:gd name="connsiteX4" fmla="*/ 38239 w 51385"/>
                <a:gd name="connsiteY4" fmla="*/ -175 h 26192"/>
                <a:gd name="connsiteX5" fmla="*/ 51335 w 51385"/>
                <a:gd name="connsiteY5" fmla="*/ 12921 h 26192"/>
                <a:gd name="connsiteX6" fmla="*/ 38239 w 51385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385" h="26192">
                  <a:moveTo>
                    <a:pt x="38239" y="26017"/>
                  </a:moveTo>
                  <a:lnTo>
                    <a:pt x="13046" y="26017"/>
                  </a:lnTo>
                  <a:cubicBezTo>
                    <a:pt x="5808" y="26017"/>
                    <a:pt x="-50" y="2014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38239" y="-175"/>
                  </a:lnTo>
                  <a:cubicBezTo>
                    <a:pt x="45477" y="-175"/>
                    <a:pt x="51335" y="5693"/>
                    <a:pt x="51335" y="12921"/>
                  </a:cubicBezTo>
                  <a:cubicBezTo>
                    <a:pt x="51335" y="20149"/>
                    <a:pt x="45477" y="2601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7A012C22-408D-0CD3-02CE-72B8BD396281}"/>
                </a:ext>
              </a:extLst>
            </p:cNvPr>
            <p:cNvSpPr/>
            <p:nvPr/>
          </p:nvSpPr>
          <p:spPr>
            <a:xfrm>
              <a:off x="11424937" y="2943249"/>
              <a:ext cx="125215" cy="119441"/>
            </a:xfrm>
            <a:custGeom>
              <a:avLst/>
              <a:gdLst>
                <a:gd name="connsiteX0" fmla="*/ 63431 w 125215"/>
                <a:gd name="connsiteY0" fmla="*/ 119265 h 119441"/>
                <a:gd name="connsiteX1" fmla="*/ -50 w 125215"/>
                <a:gd name="connsiteY1" fmla="*/ 55784 h 119441"/>
                <a:gd name="connsiteX2" fmla="*/ 32240 w 125215"/>
                <a:gd name="connsiteY2" fmla="*/ 1400 h 119441"/>
                <a:gd name="connsiteX3" fmla="*/ 45337 w 125215"/>
                <a:gd name="connsiteY3" fmla="*/ 1400 h 119441"/>
                <a:gd name="connsiteX4" fmla="*/ 50335 w 125215"/>
                <a:gd name="connsiteY4" fmla="*/ 13496 h 119441"/>
                <a:gd name="connsiteX5" fmla="*/ 50335 w 125215"/>
                <a:gd name="connsiteY5" fmla="*/ 18495 h 119441"/>
                <a:gd name="connsiteX6" fmla="*/ 87395 w 125215"/>
                <a:gd name="connsiteY6" fmla="*/ 56804 h 119441"/>
                <a:gd name="connsiteX7" fmla="*/ 106819 w 125215"/>
                <a:gd name="connsiteY7" fmla="*/ 51785 h 119441"/>
                <a:gd name="connsiteX8" fmla="*/ 119915 w 125215"/>
                <a:gd name="connsiteY8" fmla="*/ 51785 h 119441"/>
                <a:gd name="connsiteX9" fmla="*/ 124914 w 125215"/>
                <a:gd name="connsiteY9" fmla="*/ 63882 h 119441"/>
                <a:gd name="connsiteX10" fmla="*/ 63431 w 125215"/>
                <a:gd name="connsiteY10" fmla="*/ 119265 h 119441"/>
                <a:gd name="connsiteX11" fmla="*/ 29141 w 125215"/>
                <a:gd name="connsiteY11" fmla="*/ 39289 h 119441"/>
                <a:gd name="connsiteX12" fmla="*/ 25142 w 125215"/>
                <a:gd name="connsiteY12" fmla="*/ 55384 h 119441"/>
                <a:gd name="connsiteX13" fmla="*/ 63431 w 125215"/>
                <a:gd name="connsiteY13" fmla="*/ 93673 h 119441"/>
                <a:gd name="connsiteX14" fmla="*/ 91723 w 125215"/>
                <a:gd name="connsiteY14" fmla="*/ 80577 h 119441"/>
                <a:gd name="connsiteX15" fmla="*/ 88624 w 125215"/>
                <a:gd name="connsiteY15" fmla="*/ 80577 h 119441"/>
                <a:gd name="connsiteX16" fmla="*/ 29141 w 125215"/>
                <a:gd name="connsiteY16" fmla="*/ 39689 h 119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215" h="119441">
                  <a:moveTo>
                    <a:pt x="63431" y="119265"/>
                  </a:moveTo>
                  <a:cubicBezTo>
                    <a:pt x="28442" y="119106"/>
                    <a:pt x="110" y="90774"/>
                    <a:pt x="-50" y="55784"/>
                  </a:cubicBezTo>
                  <a:cubicBezTo>
                    <a:pt x="0" y="33130"/>
                    <a:pt x="12376" y="12286"/>
                    <a:pt x="32240" y="1400"/>
                  </a:cubicBezTo>
                  <a:cubicBezTo>
                    <a:pt x="36349" y="-700"/>
                    <a:pt x="41228" y="-700"/>
                    <a:pt x="45337" y="1400"/>
                  </a:cubicBezTo>
                  <a:cubicBezTo>
                    <a:pt x="49336" y="4019"/>
                    <a:pt x="51325" y="8817"/>
                    <a:pt x="50335" y="13496"/>
                  </a:cubicBezTo>
                  <a:lnTo>
                    <a:pt x="50335" y="18495"/>
                  </a:lnTo>
                  <a:cubicBezTo>
                    <a:pt x="49986" y="39309"/>
                    <a:pt x="66581" y="56454"/>
                    <a:pt x="87395" y="56804"/>
                  </a:cubicBezTo>
                  <a:cubicBezTo>
                    <a:pt x="94203" y="56913"/>
                    <a:pt x="100921" y="55184"/>
                    <a:pt x="106819" y="51785"/>
                  </a:cubicBezTo>
                  <a:cubicBezTo>
                    <a:pt x="110958" y="49796"/>
                    <a:pt x="115777" y="49796"/>
                    <a:pt x="119915" y="51785"/>
                  </a:cubicBezTo>
                  <a:cubicBezTo>
                    <a:pt x="123914" y="54404"/>
                    <a:pt x="125904" y="59203"/>
                    <a:pt x="124914" y="63882"/>
                  </a:cubicBezTo>
                  <a:cubicBezTo>
                    <a:pt x="121815" y="95463"/>
                    <a:pt x="95162" y="119466"/>
                    <a:pt x="63431" y="119265"/>
                  </a:cubicBezTo>
                  <a:close/>
                  <a:moveTo>
                    <a:pt x="29141" y="39289"/>
                  </a:moveTo>
                  <a:cubicBezTo>
                    <a:pt x="26872" y="44377"/>
                    <a:pt x="25522" y="49826"/>
                    <a:pt x="25142" y="55384"/>
                  </a:cubicBezTo>
                  <a:cubicBezTo>
                    <a:pt x="25142" y="76528"/>
                    <a:pt x="42288" y="93673"/>
                    <a:pt x="63431" y="93673"/>
                  </a:cubicBezTo>
                  <a:cubicBezTo>
                    <a:pt x="74308" y="93613"/>
                    <a:pt x="84636" y="88834"/>
                    <a:pt x="91723" y="80577"/>
                  </a:cubicBezTo>
                  <a:lnTo>
                    <a:pt x="88624" y="80577"/>
                  </a:lnTo>
                  <a:cubicBezTo>
                    <a:pt x="62232" y="80617"/>
                    <a:pt x="38559" y="64341"/>
                    <a:pt x="29141" y="396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CEE91731-9C6C-1AC2-C356-8C4EBE4DC0F4}"/>
                </a:ext>
              </a:extLst>
            </p:cNvPr>
            <p:cNvSpPr/>
            <p:nvPr/>
          </p:nvSpPr>
          <p:spPr>
            <a:xfrm>
              <a:off x="11211299" y="3338910"/>
              <a:ext cx="555339" cy="26192"/>
            </a:xfrm>
            <a:custGeom>
              <a:avLst/>
              <a:gdLst>
                <a:gd name="connsiteX0" fmla="*/ 542194 w 555339"/>
                <a:gd name="connsiteY0" fmla="*/ 26017 h 26192"/>
                <a:gd name="connsiteX1" fmla="*/ 13046 w 555339"/>
                <a:gd name="connsiteY1" fmla="*/ 26017 h 26192"/>
                <a:gd name="connsiteX2" fmla="*/ -50 w 555339"/>
                <a:gd name="connsiteY2" fmla="*/ 12921 h 26192"/>
                <a:gd name="connsiteX3" fmla="*/ 13046 w 555339"/>
                <a:gd name="connsiteY3" fmla="*/ -175 h 26192"/>
                <a:gd name="connsiteX4" fmla="*/ 542194 w 555339"/>
                <a:gd name="connsiteY4" fmla="*/ -175 h 26192"/>
                <a:gd name="connsiteX5" fmla="*/ 555290 w 555339"/>
                <a:gd name="connsiteY5" fmla="*/ 12921 h 26192"/>
                <a:gd name="connsiteX6" fmla="*/ 542194 w 555339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5339" h="26192">
                  <a:moveTo>
                    <a:pt x="542194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42194" y="-175"/>
                  </a:lnTo>
                  <a:cubicBezTo>
                    <a:pt x="549381" y="-65"/>
                    <a:pt x="555180" y="5733"/>
                    <a:pt x="555290" y="12921"/>
                  </a:cubicBezTo>
                  <a:cubicBezTo>
                    <a:pt x="554460" y="19779"/>
                    <a:pt x="549051" y="25188"/>
                    <a:pt x="542194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604" name="Graphic 253">
            <a:extLst>
              <a:ext uri="{FF2B5EF4-FFF2-40B4-BE49-F238E27FC236}">
                <a16:creationId xmlns:a16="http://schemas.microsoft.com/office/drawing/2014/main" id="{921C5B53-055C-1F06-8293-65CC40334884}"/>
              </a:ext>
            </a:extLst>
          </p:cNvPr>
          <p:cNvGrpSpPr/>
          <p:nvPr/>
        </p:nvGrpSpPr>
        <p:grpSpPr>
          <a:xfrm>
            <a:off x="9919071" y="2779433"/>
            <a:ext cx="589130" cy="597773"/>
            <a:chOff x="9919071" y="2779433"/>
            <a:chExt cx="589130" cy="597773"/>
          </a:xfrm>
        </p:grpSpPr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CEC45B49-8E8F-58BF-C8AA-0DB3441144EC}"/>
                </a:ext>
              </a:extLst>
            </p:cNvPr>
            <p:cNvSpPr/>
            <p:nvPr/>
          </p:nvSpPr>
          <p:spPr>
            <a:xfrm>
              <a:off x="10407930" y="2797666"/>
              <a:ext cx="62582" cy="62581"/>
            </a:xfrm>
            <a:custGeom>
              <a:avLst/>
              <a:gdLst>
                <a:gd name="connsiteX0" fmla="*/ 31241 w 62582"/>
                <a:gd name="connsiteY0" fmla="*/ -175 h 62581"/>
                <a:gd name="connsiteX1" fmla="*/ 62532 w 62582"/>
                <a:gd name="connsiteY1" fmla="*/ 31116 h 62581"/>
                <a:gd name="connsiteX2" fmla="*/ 31241 w 62582"/>
                <a:gd name="connsiteY2" fmla="*/ 62407 h 62581"/>
                <a:gd name="connsiteX3" fmla="*/ -50 w 62582"/>
                <a:gd name="connsiteY3" fmla="*/ 31116 h 62581"/>
                <a:gd name="connsiteX4" fmla="*/ -50 w 62582"/>
                <a:gd name="connsiteY4" fmla="*/ 31016 h 62581"/>
                <a:gd name="connsiteX5" fmla="*/ 31141 w 62582"/>
                <a:gd name="connsiteY5" fmla="*/ -175 h 62581"/>
                <a:gd name="connsiteX6" fmla="*/ 31241 w 62582"/>
                <a:gd name="connsiteY6" fmla="*/ -175 h 6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2" h="62581">
                  <a:moveTo>
                    <a:pt x="31241" y="-175"/>
                  </a:moveTo>
                  <a:cubicBezTo>
                    <a:pt x="48526" y="-175"/>
                    <a:pt x="62532" y="13831"/>
                    <a:pt x="62532" y="31116"/>
                  </a:cubicBezTo>
                  <a:cubicBezTo>
                    <a:pt x="62532" y="48401"/>
                    <a:pt x="48526" y="62407"/>
                    <a:pt x="31241" y="62407"/>
                  </a:cubicBezTo>
                  <a:cubicBezTo>
                    <a:pt x="13956" y="62407"/>
                    <a:pt x="-50" y="48401"/>
                    <a:pt x="-50" y="31116"/>
                  </a:cubicBezTo>
                  <a:cubicBezTo>
                    <a:pt x="-50" y="31086"/>
                    <a:pt x="-50" y="31046"/>
                    <a:pt x="-50" y="31016"/>
                  </a:cubicBezTo>
                  <a:cubicBezTo>
                    <a:pt x="-50" y="13791"/>
                    <a:pt x="13916" y="-175"/>
                    <a:pt x="31141" y="-175"/>
                  </a:cubicBezTo>
                  <a:cubicBezTo>
                    <a:pt x="31171" y="-175"/>
                    <a:pt x="31211" y="-175"/>
                    <a:pt x="31241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206A8AB6-23D5-5C35-9A4B-CA6DBE114AD6}"/>
                </a:ext>
              </a:extLst>
            </p:cNvPr>
            <p:cNvSpPr/>
            <p:nvPr/>
          </p:nvSpPr>
          <p:spPr>
            <a:xfrm>
              <a:off x="9954361" y="2873244"/>
              <a:ext cx="50385" cy="50385"/>
            </a:xfrm>
            <a:custGeom>
              <a:avLst/>
              <a:gdLst>
                <a:gd name="connsiteX0" fmla="*/ 50386 w 50385"/>
                <a:gd name="connsiteY0" fmla="*/ 25193 h 50385"/>
                <a:gd name="connsiteX1" fmla="*/ 25193 w 50385"/>
                <a:gd name="connsiteY1" fmla="*/ 50386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6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6" y="25193"/>
                  </a:moveTo>
                  <a:cubicBezTo>
                    <a:pt x="50386" y="39106"/>
                    <a:pt x="39107" y="50386"/>
                    <a:pt x="25193" y="50386"/>
                  </a:cubicBezTo>
                  <a:cubicBezTo>
                    <a:pt x="11279" y="50386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7" y="0"/>
                    <a:pt x="50386" y="11279"/>
                    <a:pt x="50386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402A64FC-E416-AA73-5791-D9B1F875C51F}"/>
                </a:ext>
              </a:extLst>
            </p:cNvPr>
            <p:cNvSpPr/>
            <p:nvPr/>
          </p:nvSpPr>
          <p:spPr>
            <a:xfrm>
              <a:off x="9931168" y="2985412"/>
              <a:ext cx="251027" cy="379790"/>
            </a:xfrm>
            <a:custGeom>
              <a:avLst/>
              <a:gdLst>
                <a:gd name="connsiteX0" fmla="*/ 61432 w 251027"/>
                <a:gd name="connsiteY0" fmla="*/ 163778 h 379790"/>
                <a:gd name="connsiteX1" fmla="*/ 98592 w 251027"/>
                <a:gd name="connsiteY1" fmla="*/ 150551 h 379790"/>
                <a:gd name="connsiteX2" fmla="*/ 103820 w 251027"/>
                <a:gd name="connsiteY2" fmla="*/ 153781 h 379790"/>
                <a:gd name="connsiteX3" fmla="*/ 227784 w 251027"/>
                <a:gd name="connsiteY3" fmla="*/ 255651 h 379790"/>
                <a:gd name="connsiteX4" fmla="*/ 249978 w 251027"/>
                <a:gd name="connsiteY4" fmla="*/ 302038 h 379790"/>
                <a:gd name="connsiteX5" fmla="*/ 250978 w 251027"/>
                <a:gd name="connsiteY5" fmla="*/ 378616 h 379790"/>
                <a:gd name="connsiteX6" fmla="*/ 140109 w 251027"/>
                <a:gd name="connsiteY6" fmla="*/ 379615 h 379790"/>
                <a:gd name="connsiteX7" fmla="*/ 139110 w 251027"/>
                <a:gd name="connsiteY7" fmla="*/ 343326 h 379790"/>
                <a:gd name="connsiteX8" fmla="*/ 35240 w 251027"/>
                <a:gd name="connsiteY8" fmla="*/ 252652 h 379790"/>
                <a:gd name="connsiteX9" fmla="*/ 2049 w 251027"/>
                <a:gd name="connsiteY9" fmla="*/ 182072 h 379790"/>
                <a:gd name="connsiteX10" fmla="*/ -50 w 251027"/>
                <a:gd name="connsiteY10" fmla="*/ 29816 h 379790"/>
                <a:gd name="connsiteX11" fmla="*/ 29241 w 251027"/>
                <a:gd name="connsiteY11" fmla="*/ -175 h 379790"/>
                <a:gd name="connsiteX12" fmla="*/ 59233 w 251027"/>
                <a:gd name="connsiteY12" fmla="*/ 29016 h 379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027" h="379790">
                  <a:moveTo>
                    <a:pt x="61432" y="163778"/>
                  </a:moveTo>
                  <a:cubicBezTo>
                    <a:pt x="68040" y="149862"/>
                    <a:pt x="84676" y="143943"/>
                    <a:pt x="98592" y="150551"/>
                  </a:cubicBezTo>
                  <a:cubicBezTo>
                    <a:pt x="100451" y="151431"/>
                    <a:pt x="102200" y="152511"/>
                    <a:pt x="103820" y="153781"/>
                  </a:cubicBezTo>
                  <a:lnTo>
                    <a:pt x="227784" y="255651"/>
                  </a:lnTo>
                  <a:cubicBezTo>
                    <a:pt x="241910" y="266888"/>
                    <a:pt x="250098" y="283993"/>
                    <a:pt x="249978" y="302038"/>
                  </a:cubicBezTo>
                  <a:lnTo>
                    <a:pt x="250978" y="378616"/>
                  </a:lnTo>
                  <a:lnTo>
                    <a:pt x="140109" y="379615"/>
                  </a:lnTo>
                  <a:lnTo>
                    <a:pt x="139110" y="343326"/>
                  </a:lnTo>
                  <a:lnTo>
                    <a:pt x="35240" y="252652"/>
                  </a:lnTo>
                  <a:cubicBezTo>
                    <a:pt x="15076" y="234587"/>
                    <a:pt x="3099" y="209125"/>
                    <a:pt x="2049" y="182072"/>
                  </a:cubicBezTo>
                  <a:lnTo>
                    <a:pt x="-50" y="29816"/>
                  </a:lnTo>
                  <a:cubicBezTo>
                    <a:pt x="-50" y="13521"/>
                    <a:pt x="12956" y="205"/>
                    <a:pt x="29241" y="-175"/>
                  </a:cubicBezTo>
                  <a:cubicBezTo>
                    <a:pt x="45497" y="-185"/>
                    <a:pt x="58803" y="12761"/>
                    <a:pt x="59233" y="29016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623C456E-40FB-5FE6-38B7-4CB5A997BC65}"/>
                </a:ext>
              </a:extLst>
            </p:cNvPr>
            <p:cNvSpPr/>
            <p:nvPr/>
          </p:nvSpPr>
          <p:spPr>
            <a:xfrm>
              <a:off x="10243378" y="2985112"/>
              <a:ext cx="251927" cy="379090"/>
            </a:xfrm>
            <a:custGeom>
              <a:avLst/>
              <a:gdLst>
                <a:gd name="connsiteX0" fmla="*/ 190695 w 251927"/>
                <a:gd name="connsiteY0" fmla="*/ 164078 h 379090"/>
                <a:gd name="connsiteX1" fmla="*/ 192694 w 251927"/>
                <a:gd name="connsiteY1" fmla="*/ 29016 h 379090"/>
                <a:gd name="connsiteX2" fmla="*/ 222686 w 251927"/>
                <a:gd name="connsiteY2" fmla="*/ -175 h 379090"/>
                <a:gd name="connsiteX3" fmla="*/ 251877 w 251927"/>
                <a:gd name="connsiteY3" fmla="*/ 29816 h 379090"/>
                <a:gd name="connsiteX4" fmla="*/ 249878 w 251927"/>
                <a:gd name="connsiteY4" fmla="*/ 182072 h 379090"/>
                <a:gd name="connsiteX5" fmla="*/ 216587 w 251927"/>
                <a:gd name="connsiteY5" fmla="*/ 252652 h 379090"/>
                <a:gd name="connsiteX6" fmla="*/ 111818 w 251927"/>
                <a:gd name="connsiteY6" fmla="*/ 342626 h 379090"/>
                <a:gd name="connsiteX7" fmla="*/ 110818 w 251927"/>
                <a:gd name="connsiteY7" fmla="*/ 378916 h 379090"/>
                <a:gd name="connsiteX8" fmla="*/ -50 w 251927"/>
                <a:gd name="connsiteY8" fmla="*/ 377916 h 379090"/>
                <a:gd name="connsiteX9" fmla="*/ 949 w 251927"/>
                <a:gd name="connsiteY9" fmla="*/ 301338 h 379090"/>
                <a:gd name="connsiteX10" fmla="*/ 23143 w 251927"/>
                <a:gd name="connsiteY10" fmla="*/ 254951 h 379090"/>
                <a:gd name="connsiteX11" fmla="*/ 147108 w 251927"/>
                <a:gd name="connsiteY11" fmla="*/ 153081 h 379090"/>
                <a:gd name="connsiteX12" fmla="*/ 181398 w 251927"/>
                <a:gd name="connsiteY12" fmla="*/ 153081 h 379090"/>
                <a:gd name="connsiteX13" fmla="*/ 190695 w 251927"/>
                <a:gd name="connsiteY13" fmla="*/ 164078 h 37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1927" h="379090">
                  <a:moveTo>
                    <a:pt x="190695" y="164078"/>
                  </a:moveTo>
                  <a:lnTo>
                    <a:pt x="192694" y="29016"/>
                  </a:lnTo>
                  <a:cubicBezTo>
                    <a:pt x="193124" y="12761"/>
                    <a:pt x="206430" y="-185"/>
                    <a:pt x="222686" y="-175"/>
                  </a:cubicBezTo>
                  <a:cubicBezTo>
                    <a:pt x="238941" y="255"/>
                    <a:pt x="251887" y="13561"/>
                    <a:pt x="251877" y="29816"/>
                  </a:cubicBezTo>
                  <a:lnTo>
                    <a:pt x="249878" y="182072"/>
                  </a:lnTo>
                  <a:cubicBezTo>
                    <a:pt x="249728" y="209354"/>
                    <a:pt x="237541" y="235177"/>
                    <a:pt x="216587" y="252652"/>
                  </a:cubicBezTo>
                  <a:lnTo>
                    <a:pt x="111818" y="342626"/>
                  </a:lnTo>
                  <a:lnTo>
                    <a:pt x="110818" y="378916"/>
                  </a:lnTo>
                  <a:lnTo>
                    <a:pt x="-50" y="377916"/>
                  </a:lnTo>
                  <a:lnTo>
                    <a:pt x="949" y="301338"/>
                  </a:lnTo>
                  <a:cubicBezTo>
                    <a:pt x="1010" y="283323"/>
                    <a:pt x="9157" y="266298"/>
                    <a:pt x="23143" y="254951"/>
                  </a:cubicBezTo>
                  <a:lnTo>
                    <a:pt x="147108" y="153081"/>
                  </a:lnTo>
                  <a:cubicBezTo>
                    <a:pt x="157135" y="145083"/>
                    <a:pt x="171371" y="145083"/>
                    <a:pt x="181398" y="153081"/>
                  </a:cubicBezTo>
                  <a:cubicBezTo>
                    <a:pt x="185816" y="155390"/>
                    <a:pt x="189145" y="159339"/>
                    <a:pt x="190695" y="164078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0B03CACD-DE4C-8B3F-7E8D-BBDE01C9CC75}"/>
                </a:ext>
              </a:extLst>
            </p:cNvPr>
            <p:cNvSpPr/>
            <p:nvPr/>
          </p:nvSpPr>
          <p:spPr>
            <a:xfrm>
              <a:off x="10099018" y="3068788"/>
              <a:ext cx="227228" cy="131961"/>
            </a:xfrm>
            <a:custGeom>
              <a:avLst/>
              <a:gdLst>
                <a:gd name="connsiteX0" fmla="*/ 220188 w 227228"/>
                <a:gd name="connsiteY0" fmla="*/ -175 h 131961"/>
                <a:gd name="connsiteX1" fmla="*/ 182899 w 227228"/>
                <a:gd name="connsiteY1" fmla="*/ 100996 h 131961"/>
                <a:gd name="connsiteX2" fmla="*/ 114219 w 227228"/>
                <a:gd name="connsiteY2" fmla="*/ 131787 h 131961"/>
                <a:gd name="connsiteX3" fmla="*/ 113219 w 227228"/>
                <a:gd name="connsiteY3" fmla="*/ 129788 h 131961"/>
                <a:gd name="connsiteX4" fmla="*/ 112219 w 227228"/>
                <a:gd name="connsiteY4" fmla="*/ 131787 h 131961"/>
                <a:gd name="connsiteX5" fmla="*/ 44239 w 227228"/>
                <a:gd name="connsiteY5" fmla="*/ 100996 h 131961"/>
                <a:gd name="connsiteX6" fmla="*/ 6870 w 227228"/>
                <a:gd name="connsiteY6" fmla="*/ 405 h 131961"/>
                <a:gd name="connsiteX7" fmla="*/ 6950 w 227228"/>
                <a:gd name="connsiteY7" fmla="*/ 225 h 131961"/>
                <a:gd name="connsiteX8" fmla="*/ 75430 w 227228"/>
                <a:gd name="connsiteY8" fmla="*/ 31416 h 131961"/>
                <a:gd name="connsiteX9" fmla="*/ 112719 w 227228"/>
                <a:gd name="connsiteY9" fmla="*/ 69705 h 131961"/>
                <a:gd name="connsiteX10" fmla="*/ 150008 w 227228"/>
                <a:gd name="connsiteY10" fmla="*/ 31416 h 13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228" h="131961">
                  <a:moveTo>
                    <a:pt x="220188" y="-175"/>
                  </a:moveTo>
                  <a:cubicBezTo>
                    <a:pt x="237753" y="38064"/>
                    <a:pt x="221078" y="83301"/>
                    <a:pt x="182899" y="100996"/>
                  </a:cubicBezTo>
                  <a:lnTo>
                    <a:pt x="114219" y="131787"/>
                  </a:lnTo>
                  <a:cubicBezTo>
                    <a:pt x="114219" y="130787"/>
                    <a:pt x="114219" y="130787"/>
                    <a:pt x="113219" y="129788"/>
                  </a:cubicBezTo>
                  <a:cubicBezTo>
                    <a:pt x="113219" y="130787"/>
                    <a:pt x="113219" y="130787"/>
                    <a:pt x="112219" y="131787"/>
                  </a:cubicBezTo>
                  <a:lnTo>
                    <a:pt x="44239" y="100996"/>
                  </a:lnTo>
                  <a:cubicBezTo>
                    <a:pt x="6140" y="83541"/>
                    <a:pt x="-10595" y="38504"/>
                    <a:pt x="6870" y="405"/>
                  </a:cubicBezTo>
                  <a:cubicBezTo>
                    <a:pt x="6890" y="345"/>
                    <a:pt x="6920" y="285"/>
                    <a:pt x="6950" y="225"/>
                  </a:cubicBezTo>
                  <a:lnTo>
                    <a:pt x="75430" y="31416"/>
                  </a:lnTo>
                  <a:cubicBezTo>
                    <a:pt x="92075" y="39264"/>
                    <a:pt x="105312" y="52860"/>
                    <a:pt x="112719" y="69705"/>
                  </a:cubicBezTo>
                  <a:cubicBezTo>
                    <a:pt x="120187" y="52900"/>
                    <a:pt x="133413" y="39323"/>
                    <a:pt x="150008" y="31416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40AC9EF2-90AF-71D0-ED68-C07A948C1657}"/>
                </a:ext>
              </a:extLst>
            </p:cNvPr>
            <p:cNvSpPr/>
            <p:nvPr/>
          </p:nvSpPr>
          <p:spPr>
            <a:xfrm>
              <a:off x="10100648" y="2791568"/>
              <a:ext cx="225712" cy="132061"/>
            </a:xfrm>
            <a:custGeom>
              <a:avLst/>
              <a:gdLst>
                <a:gd name="connsiteX0" fmla="*/ 225656 w 225712"/>
                <a:gd name="connsiteY0" fmla="*/ 100596 h 132061"/>
                <a:gd name="connsiteX1" fmla="*/ 218558 w 225712"/>
                <a:gd name="connsiteY1" fmla="*/ 131887 h 132061"/>
                <a:gd name="connsiteX2" fmla="*/ 149978 w 225712"/>
                <a:gd name="connsiteY2" fmla="*/ 100596 h 132061"/>
                <a:gd name="connsiteX3" fmla="*/ 112589 w 225712"/>
                <a:gd name="connsiteY3" fmla="*/ 62307 h 132061"/>
                <a:gd name="connsiteX4" fmla="*/ 75299 w 225712"/>
                <a:gd name="connsiteY4" fmla="*/ 100596 h 132061"/>
                <a:gd name="connsiteX5" fmla="*/ 6819 w 225712"/>
                <a:gd name="connsiteY5" fmla="*/ 131887 h 132061"/>
                <a:gd name="connsiteX6" fmla="*/ 44108 w 225712"/>
                <a:gd name="connsiteY6" fmla="*/ 31116 h 132061"/>
                <a:gd name="connsiteX7" fmla="*/ 112589 w 225712"/>
                <a:gd name="connsiteY7" fmla="*/ -175 h 132061"/>
                <a:gd name="connsiteX8" fmla="*/ 113588 w 225712"/>
                <a:gd name="connsiteY8" fmla="*/ 1825 h 132061"/>
                <a:gd name="connsiteX9" fmla="*/ 114588 w 225712"/>
                <a:gd name="connsiteY9" fmla="*/ -175 h 132061"/>
                <a:gd name="connsiteX10" fmla="*/ 183168 w 225712"/>
                <a:gd name="connsiteY10" fmla="*/ 31116 h 132061"/>
                <a:gd name="connsiteX11" fmla="*/ 225656 w 225712"/>
                <a:gd name="connsiteY11" fmla="*/ 100596 h 13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5712" h="132061">
                  <a:moveTo>
                    <a:pt x="225656" y="100596"/>
                  </a:moveTo>
                  <a:cubicBezTo>
                    <a:pt x="225806" y="111443"/>
                    <a:pt x="223377" y="122170"/>
                    <a:pt x="218558" y="131887"/>
                  </a:cubicBezTo>
                  <a:lnTo>
                    <a:pt x="149978" y="100596"/>
                  </a:lnTo>
                  <a:cubicBezTo>
                    <a:pt x="133303" y="92768"/>
                    <a:pt x="120017" y="79162"/>
                    <a:pt x="112589" y="62307"/>
                  </a:cubicBezTo>
                  <a:cubicBezTo>
                    <a:pt x="105241" y="79192"/>
                    <a:pt x="91985" y="92808"/>
                    <a:pt x="75299" y="100596"/>
                  </a:cubicBezTo>
                  <a:lnTo>
                    <a:pt x="6819" y="131887"/>
                  </a:lnTo>
                  <a:cubicBezTo>
                    <a:pt x="-10536" y="93758"/>
                    <a:pt x="6119" y="48771"/>
                    <a:pt x="44108" y="31116"/>
                  </a:cubicBezTo>
                  <a:lnTo>
                    <a:pt x="112589" y="-175"/>
                  </a:lnTo>
                  <a:cubicBezTo>
                    <a:pt x="112589" y="825"/>
                    <a:pt x="112589" y="825"/>
                    <a:pt x="113588" y="1825"/>
                  </a:cubicBezTo>
                  <a:cubicBezTo>
                    <a:pt x="113588" y="825"/>
                    <a:pt x="113588" y="825"/>
                    <a:pt x="114588" y="-175"/>
                  </a:cubicBezTo>
                  <a:lnTo>
                    <a:pt x="183168" y="31116"/>
                  </a:lnTo>
                  <a:cubicBezTo>
                    <a:pt x="209331" y="44382"/>
                    <a:pt x="225766" y="71264"/>
                    <a:pt x="225656" y="100596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027CE463-1B87-9A94-AE99-9B370695A12B}"/>
                </a:ext>
              </a:extLst>
            </p:cNvPr>
            <p:cNvSpPr/>
            <p:nvPr/>
          </p:nvSpPr>
          <p:spPr>
            <a:xfrm>
              <a:off x="10299062" y="3003307"/>
              <a:ext cx="29291" cy="33290"/>
            </a:xfrm>
            <a:custGeom>
              <a:avLst/>
              <a:gdLst>
                <a:gd name="connsiteX0" fmla="*/ 0 w 29291"/>
                <a:gd name="connsiteY0" fmla="*/ 33290 h 33290"/>
                <a:gd name="connsiteX1" fmla="*/ 0 w 29291"/>
                <a:gd name="connsiteY1" fmla="*/ 0 h 33290"/>
                <a:gd name="connsiteX2" fmla="*/ 7098 w 29291"/>
                <a:gd name="connsiteY2" fmla="*/ 0 h 33290"/>
                <a:gd name="connsiteX3" fmla="*/ 7098 w 29291"/>
                <a:gd name="connsiteY3" fmla="*/ 14096 h 33290"/>
                <a:gd name="connsiteX4" fmla="*/ 19195 w 29291"/>
                <a:gd name="connsiteY4" fmla="*/ 0 h 33290"/>
                <a:gd name="connsiteX5" fmla="*/ 28292 w 29291"/>
                <a:gd name="connsiteY5" fmla="*/ 0 h 33290"/>
                <a:gd name="connsiteX6" fmla="*/ 16196 w 29291"/>
                <a:gd name="connsiteY6" fmla="*/ 15096 h 33290"/>
                <a:gd name="connsiteX7" fmla="*/ 29292 w 29291"/>
                <a:gd name="connsiteY7" fmla="*/ 33290 h 33290"/>
                <a:gd name="connsiteX8" fmla="*/ 20194 w 29291"/>
                <a:gd name="connsiteY8" fmla="*/ 33290 h 33290"/>
                <a:gd name="connsiteX9" fmla="*/ 11097 w 29291"/>
                <a:gd name="connsiteY9" fmla="*/ 20194 h 33290"/>
                <a:gd name="connsiteX10" fmla="*/ 7098 w 29291"/>
                <a:gd name="connsiteY10" fmla="*/ 24193 h 33290"/>
                <a:gd name="connsiteX11" fmla="*/ 7098 w 29291"/>
                <a:gd name="connsiteY11" fmla="*/ 33290 h 33290"/>
                <a:gd name="connsiteX12" fmla="*/ 0 w 29291"/>
                <a:gd name="connsiteY12" fmla="*/ 33290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91" h="33290">
                  <a:moveTo>
                    <a:pt x="0" y="33290"/>
                  </a:moveTo>
                  <a:lnTo>
                    <a:pt x="0" y="0"/>
                  </a:lnTo>
                  <a:lnTo>
                    <a:pt x="7098" y="0"/>
                  </a:lnTo>
                  <a:lnTo>
                    <a:pt x="7098" y="14096"/>
                  </a:lnTo>
                  <a:lnTo>
                    <a:pt x="19195" y="0"/>
                  </a:lnTo>
                  <a:lnTo>
                    <a:pt x="28292" y="0"/>
                  </a:lnTo>
                  <a:lnTo>
                    <a:pt x="16196" y="15096"/>
                  </a:lnTo>
                  <a:lnTo>
                    <a:pt x="29292" y="33290"/>
                  </a:lnTo>
                  <a:lnTo>
                    <a:pt x="20194" y="33290"/>
                  </a:lnTo>
                  <a:lnTo>
                    <a:pt x="11097" y="20194"/>
                  </a:lnTo>
                  <a:lnTo>
                    <a:pt x="7098" y="24193"/>
                  </a:lnTo>
                  <a:lnTo>
                    <a:pt x="7098" y="33290"/>
                  </a:lnTo>
                  <a:lnTo>
                    <a:pt x="0" y="33290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B43B7B2C-8A0D-042C-AAD4-90ECC2210C2D}"/>
                </a:ext>
              </a:extLst>
            </p:cNvPr>
            <p:cNvSpPr/>
            <p:nvPr/>
          </p:nvSpPr>
          <p:spPr>
            <a:xfrm>
              <a:off x="10296063" y="2953921"/>
              <a:ext cx="29191" cy="33290"/>
            </a:xfrm>
            <a:custGeom>
              <a:avLst/>
              <a:gdLst>
                <a:gd name="connsiteX0" fmla="*/ 8098 w 29191"/>
                <a:gd name="connsiteY0" fmla="*/ 14096 h 33290"/>
                <a:gd name="connsiteX1" fmla="*/ 8098 w 29191"/>
                <a:gd name="connsiteY1" fmla="*/ 33290 h 33290"/>
                <a:gd name="connsiteX2" fmla="*/ 0 w 29191"/>
                <a:gd name="connsiteY2" fmla="*/ 33290 h 33290"/>
                <a:gd name="connsiteX3" fmla="*/ 0 w 29191"/>
                <a:gd name="connsiteY3" fmla="*/ 0 h 33290"/>
                <a:gd name="connsiteX4" fmla="*/ 6098 w 29191"/>
                <a:gd name="connsiteY4" fmla="*/ 0 h 33290"/>
                <a:gd name="connsiteX5" fmla="*/ 22194 w 29191"/>
                <a:gd name="connsiteY5" fmla="*/ 19094 h 33290"/>
                <a:gd name="connsiteX6" fmla="*/ 22194 w 29191"/>
                <a:gd name="connsiteY6" fmla="*/ 0 h 33290"/>
                <a:gd name="connsiteX7" fmla="*/ 29192 w 29191"/>
                <a:gd name="connsiteY7" fmla="*/ 0 h 33290"/>
                <a:gd name="connsiteX8" fmla="*/ 29192 w 29191"/>
                <a:gd name="connsiteY8" fmla="*/ 33290 h 33290"/>
                <a:gd name="connsiteX9" fmla="*/ 23193 w 29191"/>
                <a:gd name="connsiteY9" fmla="*/ 33290 h 33290"/>
                <a:gd name="connsiteX10" fmla="*/ 8098 w 29191"/>
                <a:gd name="connsiteY10" fmla="*/ 14096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191" h="33290">
                  <a:moveTo>
                    <a:pt x="8098" y="14096"/>
                  </a:moveTo>
                  <a:lnTo>
                    <a:pt x="8098" y="33290"/>
                  </a:lnTo>
                  <a:lnTo>
                    <a:pt x="0" y="33290"/>
                  </a:lnTo>
                  <a:lnTo>
                    <a:pt x="0" y="0"/>
                  </a:lnTo>
                  <a:lnTo>
                    <a:pt x="6098" y="0"/>
                  </a:lnTo>
                  <a:lnTo>
                    <a:pt x="22194" y="19094"/>
                  </a:lnTo>
                  <a:lnTo>
                    <a:pt x="22194" y="0"/>
                  </a:lnTo>
                  <a:lnTo>
                    <a:pt x="29192" y="0"/>
                  </a:lnTo>
                  <a:lnTo>
                    <a:pt x="29192" y="33290"/>
                  </a:lnTo>
                  <a:lnTo>
                    <a:pt x="23193" y="33290"/>
                  </a:lnTo>
                  <a:lnTo>
                    <a:pt x="8098" y="14096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710B51DC-A1CC-2E59-0107-304DADE4309C}"/>
                </a:ext>
              </a:extLst>
            </p:cNvPr>
            <p:cNvSpPr/>
            <p:nvPr/>
          </p:nvSpPr>
          <p:spPr>
            <a:xfrm>
              <a:off x="10263272" y="3003207"/>
              <a:ext cx="31790" cy="33290"/>
            </a:xfrm>
            <a:custGeom>
              <a:avLst/>
              <a:gdLst>
                <a:gd name="connsiteX0" fmla="*/ 20644 w 31790"/>
                <a:gd name="connsiteY0" fmla="*/ 21019 h 33290"/>
                <a:gd name="connsiteX1" fmla="*/ 16645 w 31790"/>
                <a:gd name="connsiteY1" fmla="*/ 8922 h 33290"/>
                <a:gd name="connsiteX2" fmla="*/ 12546 w 31790"/>
                <a:gd name="connsiteY2" fmla="*/ 21019 h 33290"/>
                <a:gd name="connsiteX3" fmla="*/ 19644 w 31790"/>
                <a:gd name="connsiteY3" fmla="*/ -175 h 33290"/>
                <a:gd name="connsiteX4" fmla="*/ 31741 w 31790"/>
                <a:gd name="connsiteY4" fmla="*/ 33115 h 33290"/>
                <a:gd name="connsiteX5" fmla="*/ 23643 w 31790"/>
                <a:gd name="connsiteY5" fmla="*/ 33115 h 33290"/>
                <a:gd name="connsiteX6" fmla="*/ 20644 w 31790"/>
                <a:gd name="connsiteY6" fmla="*/ 26117 h 33290"/>
                <a:gd name="connsiteX7" fmla="*/ 10647 w 31790"/>
                <a:gd name="connsiteY7" fmla="*/ 26117 h 33290"/>
                <a:gd name="connsiteX8" fmla="*/ 7648 w 31790"/>
                <a:gd name="connsiteY8" fmla="*/ 33115 h 33290"/>
                <a:gd name="connsiteX9" fmla="*/ -50 w 31790"/>
                <a:gd name="connsiteY9" fmla="*/ 33115 h 33290"/>
                <a:gd name="connsiteX10" fmla="*/ 12046 w 31790"/>
                <a:gd name="connsiteY10" fmla="*/ -175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790" h="33290">
                  <a:moveTo>
                    <a:pt x="20644" y="21019"/>
                  </a:moveTo>
                  <a:lnTo>
                    <a:pt x="16645" y="8922"/>
                  </a:lnTo>
                  <a:lnTo>
                    <a:pt x="12546" y="21019"/>
                  </a:lnTo>
                  <a:close/>
                  <a:moveTo>
                    <a:pt x="19644" y="-175"/>
                  </a:moveTo>
                  <a:lnTo>
                    <a:pt x="31741" y="33115"/>
                  </a:lnTo>
                  <a:lnTo>
                    <a:pt x="23643" y="33115"/>
                  </a:lnTo>
                  <a:lnTo>
                    <a:pt x="20644" y="26117"/>
                  </a:lnTo>
                  <a:lnTo>
                    <a:pt x="10647" y="26117"/>
                  </a:lnTo>
                  <a:lnTo>
                    <a:pt x="7648" y="33115"/>
                  </a:lnTo>
                  <a:lnTo>
                    <a:pt x="-50" y="33115"/>
                  </a:lnTo>
                  <a:lnTo>
                    <a:pt x="12046" y="-175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8AAE7B7A-2040-4B20-574E-53D245667BCD}"/>
                </a:ext>
              </a:extLst>
            </p:cNvPr>
            <p:cNvSpPr/>
            <p:nvPr/>
          </p:nvSpPr>
          <p:spPr>
            <a:xfrm>
              <a:off x="10260873" y="2954021"/>
              <a:ext cx="32190" cy="33290"/>
            </a:xfrm>
            <a:custGeom>
              <a:avLst/>
              <a:gdLst>
                <a:gd name="connsiteX0" fmla="*/ 20044 w 32190"/>
                <a:gd name="connsiteY0" fmla="*/ 19819 h 33290"/>
                <a:gd name="connsiteX1" fmla="*/ 16045 w 32190"/>
                <a:gd name="connsiteY1" fmla="*/ 7723 h 33290"/>
                <a:gd name="connsiteX2" fmla="*/ 12946 w 32190"/>
                <a:gd name="connsiteY2" fmla="*/ 19819 h 33290"/>
                <a:gd name="connsiteX3" fmla="*/ 20044 w 32190"/>
                <a:gd name="connsiteY3" fmla="*/ -175 h 33290"/>
                <a:gd name="connsiteX4" fmla="*/ 32141 w 32190"/>
                <a:gd name="connsiteY4" fmla="*/ 33116 h 33290"/>
                <a:gd name="connsiteX5" fmla="*/ 24043 w 32190"/>
                <a:gd name="connsiteY5" fmla="*/ 33116 h 33290"/>
                <a:gd name="connsiteX6" fmla="*/ 21044 w 32190"/>
                <a:gd name="connsiteY6" fmla="*/ 26017 h 33290"/>
                <a:gd name="connsiteX7" fmla="*/ 11047 w 32190"/>
                <a:gd name="connsiteY7" fmla="*/ 26017 h 33290"/>
                <a:gd name="connsiteX8" fmla="*/ 8048 w 32190"/>
                <a:gd name="connsiteY8" fmla="*/ 33116 h 33290"/>
                <a:gd name="connsiteX9" fmla="*/ -50 w 32190"/>
                <a:gd name="connsiteY9" fmla="*/ 33116 h 33290"/>
                <a:gd name="connsiteX10" fmla="*/ 12046 w 32190"/>
                <a:gd name="connsiteY10" fmla="*/ -175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190" h="33290">
                  <a:moveTo>
                    <a:pt x="20044" y="19819"/>
                  </a:moveTo>
                  <a:lnTo>
                    <a:pt x="16045" y="7723"/>
                  </a:lnTo>
                  <a:lnTo>
                    <a:pt x="12946" y="19819"/>
                  </a:lnTo>
                  <a:close/>
                  <a:moveTo>
                    <a:pt x="20044" y="-175"/>
                  </a:moveTo>
                  <a:lnTo>
                    <a:pt x="32141" y="33116"/>
                  </a:lnTo>
                  <a:lnTo>
                    <a:pt x="24043" y="33116"/>
                  </a:lnTo>
                  <a:lnTo>
                    <a:pt x="21044" y="26017"/>
                  </a:lnTo>
                  <a:lnTo>
                    <a:pt x="11047" y="26017"/>
                  </a:lnTo>
                  <a:lnTo>
                    <a:pt x="8048" y="33116"/>
                  </a:lnTo>
                  <a:lnTo>
                    <a:pt x="-50" y="33116"/>
                  </a:lnTo>
                  <a:lnTo>
                    <a:pt x="12046" y="-175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BA93CC5A-EB80-D72A-55A1-827B879FF19B}"/>
                </a:ext>
              </a:extLst>
            </p:cNvPr>
            <p:cNvSpPr/>
            <p:nvPr/>
          </p:nvSpPr>
          <p:spPr>
            <a:xfrm>
              <a:off x="10236580" y="3004207"/>
              <a:ext cx="27192" cy="33290"/>
            </a:xfrm>
            <a:custGeom>
              <a:avLst/>
              <a:gdLst>
                <a:gd name="connsiteX0" fmla="*/ 8048 w 27192"/>
                <a:gd name="connsiteY0" fmla="*/ 15020 h 33290"/>
                <a:gd name="connsiteX1" fmla="*/ 15046 w 27192"/>
                <a:gd name="connsiteY1" fmla="*/ 15020 h 33290"/>
                <a:gd name="connsiteX2" fmla="*/ 17145 w 27192"/>
                <a:gd name="connsiteY2" fmla="*/ 6923 h 33290"/>
                <a:gd name="connsiteX3" fmla="*/ 15046 w 27192"/>
                <a:gd name="connsiteY3" fmla="*/ 5923 h 33290"/>
                <a:gd name="connsiteX4" fmla="*/ 8048 w 27192"/>
                <a:gd name="connsiteY4" fmla="*/ 5923 h 33290"/>
                <a:gd name="connsiteX5" fmla="*/ 8048 w 27192"/>
                <a:gd name="connsiteY5" fmla="*/ 15020 h 33290"/>
                <a:gd name="connsiteX6" fmla="*/ 13047 w 27192"/>
                <a:gd name="connsiteY6" fmla="*/ 22019 h 33290"/>
                <a:gd name="connsiteX7" fmla="*/ 8048 w 27192"/>
                <a:gd name="connsiteY7" fmla="*/ 22019 h 33290"/>
                <a:gd name="connsiteX8" fmla="*/ 8048 w 27192"/>
                <a:gd name="connsiteY8" fmla="*/ 33115 h 33290"/>
                <a:gd name="connsiteX9" fmla="*/ -50 w 27192"/>
                <a:gd name="connsiteY9" fmla="*/ 33115 h 33290"/>
                <a:gd name="connsiteX10" fmla="*/ -50 w 27192"/>
                <a:gd name="connsiteY10" fmla="*/ -175 h 33290"/>
                <a:gd name="connsiteX11" fmla="*/ 15046 w 27192"/>
                <a:gd name="connsiteY11" fmla="*/ -175 h 33290"/>
                <a:gd name="connsiteX12" fmla="*/ 19145 w 27192"/>
                <a:gd name="connsiteY12" fmla="*/ 924 h 33290"/>
                <a:gd name="connsiteX13" fmla="*/ 24693 w 27192"/>
                <a:gd name="connsiteY13" fmla="*/ 15450 h 33290"/>
                <a:gd name="connsiteX14" fmla="*/ 22144 w 27192"/>
                <a:gd name="connsiteY14" fmla="*/ 19019 h 33290"/>
                <a:gd name="connsiteX15" fmla="*/ 20144 w 27192"/>
                <a:gd name="connsiteY15" fmla="*/ 21019 h 33290"/>
                <a:gd name="connsiteX16" fmla="*/ 27142 w 27192"/>
                <a:gd name="connsiteY16" fmla="*/ 33115 h 33290"/>
                <a:gd name="connsiteX17" fmla="*/ 18145 w 27192"/>
                <a:gd name="connsiteY17" fmla="*/ 33115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92" h="33290">
                  <a:moveTo>
                    <a:pt x="8048" y="15020"/>
                  </a:moveTo>
                  <a:lnTo>
                    <a:pt x="15046" y="15020"/>
                  </a:lnTo>
                  <a:cubicBezTo>
                    <a:pt x="18145" y="15020"/>
                    <a:pt x="19145" y="9922"/>
                    <a:pt x="17145" y="6923"/>
                  </a:cubicBezTo>
                  <a:cubicBezTo>
                    <a:pt x="16595" y="6343"/>
                    <a:pt x="15846" y="5983"/>
                    <a:pt x="15046" y="5923"/>
                  </a:cubicBezTo>
                  <a:lnTo>
                    <a:pt x="8048" y="5923"/>
                  </a:lnTo>
                  <a:lnTo>
                    <a:pt x="8048" y="15020"/>
                  </a:lnTo>
                  <a:close/>
                  <a:moveTo>
                    <a:pt x="13047" y="22019"/>
                  </a:moveTo>
                  <a:lnTo>
                    <a:pt x="8048" y="22019"/>
                  </a:lnTo>
                  <a:lnTo>
                    <a:pt x="8048" y="33115"/>
                  </a:lnTo>
                  <a:lnTo>
                    <a:pt x="-50" y="33115"/>
                  </a:lnTo>
                  <a:lnTo>
                    <a:pt x="-50" y="-175"/>
                  </a:lnTo>
                  <a:lnTo>
                    <a:pt x="15046" y="-175"/>
                  </a:lnTo>
                  <a:cubicBezTo>
                    <a:pt x="17145" y="-175"/>
                    <a:pt x="18145" y="-175"/>
                    <a:pt x="19145" y="924"/>
                  </a:cubicBezTo>
                  <a:cubicBezTo>
                    <a:pt x="24693" y="3404"/>
                    <a:pt x="27172" y="9902"/>
                    <a:pt x="24693" y="15450"/>
                  </a:cubicBezTo>
                  <a:cubicBezTo>
                    <a:pt x="24093" y="16800"/>
                    <a:pt x="23223" y="18010"/>
                    <a:pt x="22144" y="19019"/>
                  </a:cubicBezTo>
                  <a:lnTo>
                    <a:pt x="20144" y="21019"/>
                  </a:lnTo>
                  <a:lnTo>
                    <a:pt x="27142" y="33115"/>
                  </a:lnTo>
                  <a:lnTo>
                    <a:pt x="18145" y="33115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4F9EF116-6017-2F87-E3F6-AF0A04AD15C7}"/>
                </a:ext>
              </a:extLst>
            </p:cNvPr>
            <p:cNvSpPr/>
            <p:nvPr/>
          </p:nvSpPr>
          <p:spPr>
            <a:xfrm>
              <a:off x="10232581" y="2953798"/>
              <a:ext cx="28223" cy="33313"/>
            </a:xfrm>
            <a:custGeom>
              <a:avLst/>
              <a:gdLst>
                <a:gd name="connsiteX0" fmla="*/ 12047 w 28223"/>
                <a:gd name="connsiteY0" fmla="*/ 33138 h 33313"/>
                <a:gd name="connsiteX1" fmla="*/ -50 w 28223"/>
                <a:gd name="connsiteY1" fmla="*/ 33138 h 33313"/>
                <a:gd name="connsiteX2" fmla="*/ -50 w 28223"/>
                <a:gd name="connsiteY2" fmla="*/ -152 h 33313"/>
                <a:gd name="connsiteX3" fmla="*/ 12047 w 28223"/>
                <a:gd name="connsiteY3" fmla="*/ -152 h 33313"/>
                <a:gd name="connsiteX4" fmla="*/ 28152 w 28223"/>
                <a:gd name="connsiteY4" fmla="*/ 14294 h 33313"/>
                <a:gd name="connsiteX5" fmla="*/ 28142 w 28223"/>
                <a:gd name="connsiteY5" fmla="*/ 16043 h 33313"/>
                <a:gd name="connsiteX6" fmla="*/ 24143 w 28223"/>
                <a:gd name="connsiteY6" fmla="*/ 28140 h 33313"/>
                <a:gd name="connsiteX7" fmla="*/ 12047 w 28223"/>
                <a:gd name="connsiteY7" fmla="*/ 33138 h 33313"/>
                <a:gd name="connsiteX8" fmla="*/ 12047 w 28223"/>
                <a:gd name="connsiteY8" fmla="*/ 5946 h 33313"/>
                <a:gd name="connsiteX9" fmla="*/ 6948 w 28223"/>
                <a:gd name="connsiteY9" fmla="*/ 5946 h 33313"/>
                <a:gd name="connsiteX10" fmla="*/ 6948 w 28223"/>
                <a:gd name="connsiteY10" fmla="*/ 25940 h 33313"/>
                <a:gd name="connsiteX11" fmla="*/ 15046 w 28223"/>
                <a:gd name="connsiteY11" fmla="*/ 24941 h 33313"/>
                <a:gd name="connsiteX12" fmla="*/ 19045 w 28223"/>
                <a:gd name="connsiteY12" fmla="*/ 19942 h 33313"/>
                <a:gd name="connsiteX13" fmla="*/ 19045 w 28223"/>
                <a:gd name="connsiteY13" fmla="*/ 11844 h 33313"/>
                <a:gd name="connsiteX14" fmla="*/ 12047 w 28223"/>
                <a:gd name="connsiteY14" fmla="*/ 6046 h 3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223" h="33313">
                  <a:moveTo>
                    <a:pt x="12047" y="33138"/>
                  </a:moveTo>
                  <a:lnTo>
                    <a:pt x="-50" y="33138"/>
                  </a:lnTo>
                  <a:lnTo>
                    <a:pt x="-50" y="-152"/>
                  </a:lnTo>
                  <a:lnTo>
                    <a:pt x="12047" y="-152"/>
                  </a:lnTo>
                  <a:cubicBezTo>
                    <a:pt x="20484" y="-612"/>
                    <a:pt x="27692" y="5856"/>
                    <a:pt x="28152" y="14294"/>
                  </a:cubicBezTo>
                  <a:cubicBezTo>
                    <a:pt x="28182" y="14874"/>
                    <a:pt x="28182" y="15463"/>
                    <a:pt x="28142" y="16043"/>
                  </a:cubicBezTo>
                  <a:cubicBezTo>
                    <a:pt x="28342" y="20432"/>
                    <a:pt x="26912" y="24731"/>
                    <a:pt x="24143" y="28140"/>
                  </a:cubicBezTo>
                  <a:cubicBezTo>
                    <a:pt x="20954" y="31369"/>
                    <a:pt x="16585" y="33178"/>
                    <a:pt x="12047" y="33138"/>
                  </a:cubicBezTo>
                  <a:close/>
                  <a:moveTo>
                    <a:pt x="12047" y="5946"/>
                  </a:moveTo>
                  <a:lnTo>
                    <a:pt x="6948" y="5946"/>
                  </a:lnTo>
                  <a:lnTo>
                    <a:pt x="6948" y="25940"/>
                  </a:lnTo>
                  <a:cubicBezTo>
                    <a:pt x="9687" y="26250"/>
                    <a:pt x="12467" y="25910"/>
                    <a:pt x="15046" y="24941"/>
                  </a:cubicBezTo>
                  <a:cubicBezTo>
                    <a:pt x="17155" y="24071"/>
                    <a:pt x="18665" y="22191"/>
                    <a:pt x="19045" y="19942"/>
                  </a:cubicBezTo>
                  <a:cubicBezTo>
                    <a:pt x="20184" y="17363"/>
                    <a:pt x="20184" y="14424"/>
                    <a:pt x="19045" y="11844"/>
                  </a:cubicBezTo>
                  <a:cubicBezTo>
                    <a:pt x="20644" y="10945"/>
                    <a:pt x="16046" y="6046"/>
                    <a:pt x="12047" y="604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07937EC6-AE3B-AC6D-2A60-CA8C374BF90B}"/>
                </a:ext>
              </a:extLst>
            </p:cNvPr>
            <p:cNvSpPr/>
            <p:nvPr/>
          </p:nvSpPr>
          <p:spPr>
            <a:xfrm>
              <a:off x="10201390" y="3003707"/>
              <a:ext cx="31291" cy="33290"/>
            </a:xfrm>
            <a:custGeom>
              <a:avLst/>
              <a:gdLst>
                <a:gd name="connsiteX0" fmla="*/ 21044 w 31291"/>
                <a:gd name="connsiteY0" fmla="*/ 26117 h 33290"/>
                <a:gd name="connsiteX1" fmla="*/ 11047 w 31291"/>
                <a:gd name="connsiteY1" fmla="*/ 26117 h 33290"/>
                <a:gd name="connsiteX2" fmla="*/ 8048 w 31291"/>
                <a:gd name="connsiteY2" fmla="*/ 33116 h 33290"/>
                <a:gd name="connsiteX3" fmla="*/ -50 w 31291"/>
                <a:gd name="connsiteY3" fmla="*/ 33116 h 33290"/>
                <a:gd name="connsiteX4" fmla="*/ 12046 w 31291"/>
                <a:gd name="connsiteY4" fmla="*/ -175 h 33290"/>
                <a:gd name="connsiteX5" fmla="*/ 19145 w 31291"/>
                <a:gd name="connsiteY5" fmla="*/ -175 h 33290"/>
                <a:gd name="connsiteX6" fmla="*/ 31241 w 31291"/>
                <a:gd name="connsiteY6" fmla="*/ 33116 h 33290"/>
                <a:gd name="connsiteX7" fmla="*/ 23143 w 31291"/>
                <a:gd name="connsiteY7" fmla="*/ 33116 h 33290"/>
                <a:gd name="connsiteX8" fmla="*/ 16046 w 31291"/>
                <a:gd name="connsiteY8" fmla="*/ 8922 h 33290"/>
                <a:gd name="connsiteX9" fmla="*/ 11947 w 31291"/>
                <a:gd name="connsiteY9" fmla="*/ 21019 h 33290"/>
                <a:gd name="connsiteX10" fmla="*/ 20044 w 31291"/>
                <a:gd name="connsiteY10" fmla="*/ 21019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291" h="33290">
                  <a:moveTo>
                    <a:pt x="21044" y="26117"/>
                  </a:moveTo>
                  <a:lnTo>
                    <a:pt x="11047" y="26117"/>
                  </a:lnTo>
                  <a:lnTo>
                    <a:pt x="8048" y="33116"/>
                  </a:lnTo>
                  <a:lnTo>
                    <a:pt x="-50" y="33116"/>
                  </a:lnTo>
                  <a:lnTo>
                    <a:pt x="12046" y="-175"/>
                  </a:lnTo>
                  <a:lnTo>
                    <a:pt x="19145" y="-175"/>
                  </a:lnTo>
                  <a:lnTo>
                    <a:pt x="31241" y="33116"/>
                  </a:lnTo>
                  <a:lnTo>
                    <a:pt x="23143" y="33116"/>
                  </a:lnTo>
                  <a:close/>
                  <a:moveTo>
                    <a:pt x="16046" y="8922"/>
                  </a:moveTo>
                  <a:lnTo>
                    <a:pt x="11947" y="21019"/>
                  </a:lnTo>
                  <a:lnTo>
                    <a:pt x="20044" y="21019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C87547B9-B0B4-943B-48CB-E45DDAC6E345}"/>
                </a:ext>
              </a:extLst>
            </p:cNvPr>
            <p:cNvSpPr/>
            <p:nvPr/>
          </p:nvSpPr>
          <p:spPr>
            <a:xfrm>
              <a:off x="10198391" y="2953821"/>
              <a:ext cx="31190" cy="33290"/>
            </a:xfrm>
            <a:custGeom>
              <a:avLst/>
              <a:gdLst>
                <a:gd name="connsiteX0" fmla="*/ 11946 w 31190"/>
                <a:gd name="connsiteY0" fmla="*/ -175 h 33290"/>
                <a:gd name="connsiteX1" fmla="*/ 19045 w 31190"/>
                <a:gd name="connsiteY1" fmla="*/ -175 h 33290"/>
                <a:gd name="connsiteX2" fmla="*/ 31141 w 31190"/>
                <a:gd name="connsiteY2" fmla="*/ 33115 h 33290"/>
                <a:gd name="connsiteX3" fmla="*/ 23043 w 31190"/>
                <a:gd name="connsiteY3" fmla="*/ 33115 h 33290"/>
                <a:gd name="connsiteX4" fmla="*/ 20044 w 31190"/>
                <a:gd name="connsiteY4" fmla="*/ 25018 h 33290"/>
                <a:gd name="connsiteX5" fmla="*/ 10047 w 31190"/>
                <a:gd name="connsiteY5" fmla="*/ 25018 h 33290"/>
                <a:gd name="connsiteX6" fmla="*/ 7048 w 31190"/>
                <a:gd name="connsiteY6" fmla="*/ 32115 h 33290"/>
                <a:gd name="connsiteX7" fmla="*/ -50 w 31190"/>
                <a:gd name="connsiteY7" fmla="*/ 32115 h 33290"/>
                <a:gd name="connsiteX8" fmla="*/ 19045 w 31190"/>
                <a:gd name="connsiteY8" fmla="*/ 19819 h 33290"/>
                <a:gd name="connsiteX9" fmla="*/ 14946 w 31190"/>
                <a:gd name="connsiteY9" fmla="*/ 7723 h 33290"/>
                <a:gd name="connsiteX10" fmla="*/ 10947 w 31190"/>
                <a:gd name="connsiteY10" fmla="*/ 19819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190" h="33290">
                  <a:moveTo>
                    <a:pt x="11946" y="-175"/>
                  </a:moveTo>
                  <a:lnTo>
                    <a:pt x="19045" y="-175"/>
                  </a:lnTo>
                  <a:lnTo>
                    <a:pt x="31141" y="33115"/>
                  </a:lnTo>
                  <a:lnTo>
                    <a:pt x="23043" y="33115"/>
                  </a:lnTo>
                  <a:lnTo>
                    <a:pt x="20044" y="25018"/>
                  </a:lnTo>
                  <a:lnTo>
                    <a:pt x="10047" y="25018"/>
                  </a:lnTo>
                  <a:lnTo>
                    <a:pt x="7048" y="32115"/>
                  </a:lnTo>
                  <a:lnTo>
                    <a:pt x="-50" y="32115"/>
                  </a:lnTo>
                  <a:close/>
                  <a:moveTo>
                    <a:pt x="19045" y="19819"/>
                  </a:moveTo>
                  <a:lnTo>
                    <a:pt x="14946" y="7723"/>
                  </a:lnTo>
                  <a:lnTo>
                    <a:pt x="10947" y="19819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A9CEBA16-CA06-28E4-3E7F-4CECF8A5BAFC}"/>
                </a:ext>
              </a:extLst>
            </p:cNvPr>
            <p:cNvSpPr/>
            <p:nvPr/>
          </p:nvSpPr>
          <p:spPr>
            <a:xfrm>
              <a:off x="10174098" y="3003107"/>
              <a:ext cx="26213" cy="33290"/>
            </a:xfrm>
            <a:custGeom>
              <a:avLst/>
              <a:gdLst>
                <a:gd name="connsiteX0" fmla="*/ 18145 w 26213"/>
                <a:gd name="connsiteY0" fmla="*/ 10022 h 33290"/>
                <a:gd name="connsiteX1" fmla="*/ 15046 w 26213"/>
                <a:gd name="connsiteY1" fmla="*/ 7023 h 33290"/>
                <a:gd name="connsiteX2" fmla="*/ 7048 w 26213"/>
                <a:gd name="connsiteY2" fmla="*/ 7023 h 33290"/>
                <a:gd name="connsiteX3" fmla="*/ 7048 w 26213"/>
                <a:gd name="connsiteY3" fmla="*/ 14121 h 33290"/>
                <a:gd name="connsiteX4" fmla="*/ 14046 w 26213"/>
                <a:gd name="connsiteY4" fmla="*/ 14121 h 33290"/>
                <a:gd name="connsiteX5" fmla="*/ 16046 w 26213"/>
                <a:gd name="connsiteY5" fmla="*/ 13021 h 33290"/>
                <a:gd name="connsiteX6" fmla="*/ 18145 w 26213"/>
                <a:gd name="connsiteY6" fmla="*/ 10022 h 33290"/>
                <a:gd name="connsiteX7" fmla="*/ 16046 w 26213"/>
                <a:gd name="connsiteY7" fmla="*/ 20019 h 33290"/>
                <a:gd name="connsiteX8" fmla="*/ 7048 w 26213"/>
                <a:gd name="connsiteY8" fmla="*/ 20019 h 33290"/>
                <a:gd name="connsiteX9" fmla="*/ 7048 w 26213"/>
                <a:gd name="connsiteY9" fmla="*/ 27117 h 33290"/>
                <a:gd name="connsiteX10" fmla="*/ 15046 w 26213"/>
                <a:gd name="connsiteY10" fmla="*/ 27117 h 33290"/>
                <a:gd name="connsiteX11" fmla="*/ 16046 w 26213"/>
                <a:gd name="connsiteY11" fmla="*/ 20119 h 33290"/>
                <a:gd name="connsiteX12" fmla="*/ -50 w 26213"/>
                <a:gd name="connsiteY12" fmla="*/ 33116 h 33290"/>
                <a:gd name="connsiteX13" fmla="*/ -50 w 26213"/>
                <a:gd name="connsiteY13" fmla="*/ -175 h 33290"/>
                <a:gd name="connsiteX14" fmla="*/ 18145 w 26213"/>
                <a:gd name="connsiteY14" fmla="*/ -175 h 33290"/>
                <a:gd name="connsiteX15" fmla="*/ 25873 w 26213"/>
                <a:gd name="connsiteY15" fmla="*/ 8283 h 33290"/>
                <a:gd name="connsiteX16" fmla="*/ 24143 w 26213"/>
                <a:gd name="connsiteY16" fmla="*/ 12921 h 33290"/>
                <a:gd name="connsiteX17" fmla="*/ 20144 w 26213"/>
                <a:gd name="connsiteY17" fmla="*/ 16020 h 33290"/>
                <a:gd name="connsiteX18" fmla="*/ 26143 w 26213"/>
                <a:gd name="connsiteY18" fmla="*/ 24018 h 33290"/>
                <a:gd name="connsiteX19" fmla="*/ 19145 w 26213"/>
                <a:gd name="connsiteY19" fmla="*/ 32116 h 33290"/>
                <a:gd name="connsiteX20" fmla="*/ 15046 w 26213"/>
                <a:gd name="connsiteY20" fmla="*/ 33116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213" h="33290">
                  <a:moveTo>
                    <a:pt x="18145" y="10022"/>
                  </a:moveTo>
                  <a:cubicBezTo>
                    <a:pt x="18145" y="8023"/>
                    <a:pt x="17145" y="7023"/>
                    <a:pt x="15046" y="7023"/>
                  </a:cubicBezTo>
                  <a:lnTo>
                    <a:pt x="7048" y="7023"/>
                  </a:lnTo>
                  <a:lnTo>
                    <a:pt x="7048" y="14121"/>
                  </a:lnTo>
                  <a:lnTo>
                    <a:pt x="14046" y="14121"/>
                  </a:lnTo>
                  <a:cubicBezTo>
                    <a:pt x="15046" y="14121"/>
                    <a:pt x="16046" y="14121"/>
                    <a:pt x="16046" y="13021"/>
                  </a:cubicBezTo>
                  <a:cubicBezTo>
                    <a:pt x="18145" y="12021"/>
                    <a:pt x="18145" y="11022"/>
                    <a:pt x="18145" y="10022"/>
                  </a:cubicBezTo>
                  <a:close/>
                  <a:moveTo>
                    <a:pt x="16046" y="20019"/>
                  </a:moveTo>
                  <a:lnTo>
                    <a:pt x="7048" y="20019"/>
                  </a:lnTo>
                  <a:lnTo>
                    <a:pt x="7048" y="27117"/>
                  </a:lnTo>
                  <a:lnTo>
                    <a:pt x="15046" y="27117"/>
                  </a:lnTo>
                  <a:cubicBezTo>
                    <a:pt x="21144" y="27217"/>
                    <a:pt x="20144" y="20119"/>
                    <a:pt x="16046" y="20119"/>
                  </a:cubicBezTo>
                  <a:close/>
                  <a:moveTo>
                    <a:pt x="-50" y="33116"/>
                  </a:moveTo>
                  <a:lnTo>
                    <a:pt x="-50" y="-175"/>
                  </a:lnTo>
                  <a:lnTo>
                    <a:pt x="18145" y="-175"/>
                  </a:lnTo>
                  <a:cubicBezTo>
                    <a:pt x="22613" y="25"/>
                    <a:pt x="26073" y="3814"/>
                    <a:pt x="25873" y="8283"/>
                  </a:cubicBezTo>
                  <a:cubicBezTo>
                    <a:pt x="25793" y="9972"/>
                    <a:pt x="25193" y="11592"/>
                    <a:pt x="24143" y="12921"/>
                  </a:cubicBezTo>
                  <a:cubicBezTo>
                    <a:pt x="23044" y="14221"/>
                    <a:pt x="21674" y="15280"/>
                    <a:pt x="20144" y="16020"/>
                  </a:cubicBezTo>
                  <a:cubicBezTo>
                    <a:pt x="23863" y="16810"/>
                    <a:pt x="26422" y="20229"/>
                    <a:pt x="26143" y="24018"/>
                  </a:cubicBezTo>
                  <a:cubicBezTo>
                    <a:pt x="26013" y="28037"/>
                    <a:pt x="23093" y="31406"/>
                    <a:pt x="19145" y="32116"/>
                  </a:cubicBezTo>
                  <a:cubicBezTo>
                    <a:pt x="18145" y="32116"/>
                    <a:pt x="16046" y="33116"/>
                    <a:pt x="15046" y="3311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42AA270E-8F0E-2462-72C7-BB27FA3199C0}"/>
                </a:ext>
              </a:extLst>
            </p:cNvPr>
            <p:cNvSpPr/>
            <p:nvPr/>
          </p:nvSpPr>
          <p:spPr>
            <a:xfrm>
              <a:off x="10161001" y="2953921"/>
              <a:ext cx="34290" cy="33290"/>
            </a:xfrm>
            <a:custGeom>
              <a:avLst/>
              <a:gdLst>
                <a:gd name="connsiteX0" fmla="*/ 8098 w 34290"/>
                <a:gd name="connsiteY0" fmla="*/ 0 h 33290"/>
                <a:gd name="connsiteX1" fmla="*/ 17095 w 34290"/>
                <a:gd name="connsiteY1" fmla="*/ 17095 h 33290"/>
                <a:gd name="connsiteX2" fmla="*/ 25193 w 34290"/>
                <a:gd name="connsiteY2" fmla="*/ 0 h 33290"/>
                <a:gd name="connsiteX3" fmla="*/ 34290 w 34290"/>
                <a:gd name="connsiteY3" fmla="*/ 0 h 33290"/>
                <a:gd name="connsiteX4" fmla="*/ 34290 w 34290"/>
                <a:gd name="connsiteY4" fmla="*/ 33290 h 33290"/>
                <a:gd name="connsiteX5" fmla="*/ 26193 w 34290"/>
                <a:gd name="connsiteY5" fmla="*/ 33290 h 33290"/>
                <a:gd name="connsiteX6" fmla="*/ 26193 w 34290"/>
                <a:gd name="connsiteY6" fmla="*/ 13096 h 33290"/>
                <a:gd name="connsiteX7" fmla="*/ 19195 w 34290"/>
                <a:gd name="connsiteY7" fmla="*/ 27192 h 33290"/>
                <a:gd name="connsiteX8" fmla="*/ 15096 w 34290"/>
                <a:gd name="connsiteY8" fmla="*/ 27192 h 33290"/>
                <a:gd name="connsiteX9" fmla="*/ 8098 w 34290"/>
                <a:gd name="connsiteY9" fmla="*/ 13096 h 33290"/>
                <a:gd name="connsiteX10" fmla="*/ 8098 w 34290"/>
                <a:gd name="connsiteY10" fmla="*/ 33290 h 33290"/>
                <a:gd name="connsiteX11" fmla="*/ 0 w 34290"/>
                <a:gd name="connsiteY11" fmla="*/ 33290 h 33290"/>
                <a:gd name="connsiteX12" fmla="*/ 0 w 34290"/>
                <a:gd name="connsiteY12" fmla="*/ 0 h 33290"/>
                <a:gd name="connsiteX13" fmla="*/ 8098 w 34290"/>
                <a:gd name="connsiteY13" fmla="*/ 0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90" h="33290">
                  <a:moveTo>
                    <a:pt x="8098" y="0"/>
                  </a:moveTo>
                  <a:lnTo>
                    <a:pt x="17095" y="17095"/>
                  </a:lnTo>
                  <a:lnTo>
                    <a:pt x="25193" y="0"/>
                  </a:lnTo>
                  <a:lnTo>
                    <a:pt x="34290" y="0"/>
                  </a:lnTo>
                  <a:lnTo>
                    <a:pt x="34290" y="33290"/>
                  </a:lnTo>
                  <a:lnTo>
                    <a:pt x="26193" y="33290"/>
                  </a:lnTo>
                  <a:lnTo>
                    <a:pt x="26193" y="13096"/>
                  </a:lnTo>
                  <a:lnTo>
                    <a:pt x="19195" y="27192"/>
                  </a:lnTo>
                  <a:lnTo>
                    <a:pt x="15096" y="27192"/>
                  </a:lnTo>
                  <a:lnTo>
                    <a:pt x="8098" y="13096"/>
                  </a:lnTo>
                  <a:lnTo>
                    <a:pt x="8098" y="33290"/>
                  </a:lnTo>
                  <a:lnTo>
                    <a:pt x="0" y="33290"/>
                  </a:lnTo>
                  <a:lnTo>
                    <a:pt x="0" y="0"/>
                  </a:lnTo>
                  <a:lnTo>
                    <a:pt x="8098" y="0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A6603028-F832-7634-61DA-3EFB3AB016B5}"/>
                </a:ext>
              </a:extLst>
            </p:cNvPr>
            <p:cNvSpPr/>
            <p:nvPr/>
          </p:nvSpPr>
          <p:spPr>
            <a:xfrm>
              <a:off x="10137770" y="3002807"/>
              <a:ext cx="30386" cy="33797"/>
            </a:xfrm>
            <a:custGeom>
              <a:avLst/>
              <a:gdLst>
                <a:gd name="connsiteX0" fmla="*/ 987 w 30386"/>
                <a:gd name="connsiteY0" fmla="*/ 23418 h 33797"/>
                <a:gd name="connsiteX1" fmla="*/ -12 w 30386"/>
                <a:gd name="connsiteY1" fmla="*/ 17420 h 33797"/>
                <a:gd name="connsiteX2" fmla="*/ -12 w 30386"/>
                <a:gd name="connsiteY2" fmla="*/ 225 h 33797"/>
                <a:gd name="connsiteX3" fmla="*/ 8086 w 30386"/>
                <a:gd name="connsiteY3" fmla="*/ 225 h 33797"/>
                <a:gd name="connsiteX4" fmla="*/ 8086 w 30386"/>
                <a:gd name="connsiteY4" fmla="*/ 17020 h 33797"/>
                <a:gd name="connsiteX5" fmla="*/ 10085 w 30386"/>
                <a:gd name="connsiteY5" fmla="*/ 24018 h 33797"/>
                <a:gd name="connsiteX6" fmla="*/ 15083 w 30386"/>
                <a:gd name="connsiteY6" fmla="*/ 27117 h 33797"/>
                <a:gd name="connsiteX7" fmla="*/ 20182 w 30386"/>
                <a:gd name="connsiteY7" fmla="*/ 24018 h 33797"/>
                <a:gd name="connsiteX8" fmla="*/ 22182 w 30386"/>
                <a:gd name="connsiteY8" fmla="*/ 17020 h 33797"/>
                <a:gd name="connsiteX9" fmla="*/ 22182 w 30386"/>
                <a:gd name="connsiteY9" fmla="*/ -175 h 33797"/>
                <a:gd name="connsiteX10" fmla="*/ 30279 w 30386"/>
                <a:gd name="connsiteY10" fmla="*/ -175 h 33797"/>
                <a:gd name="connsiteX11" fmla="*/ 30279 w 30386"/>
                <a:gd name="connsiteY11" fmla="*/ 17020 h 33797"/>
                <a:gd name="connsiteX12" fmla="*/ 22182 w 30386"/>
                <a:gd name="connsiteY12" fmla="*/ 32116 h 33797"/>
                <a:gd name="connsiteX13" fmla="*/ 9085 w 30386"/>
                <a:gd name="connsiteY13" fmla="*/ 32116 h 33797"/>
                <a:gd name="connsiteX14" fmla="*/ 987 w 30386"/>
                <a:gd name="connsiteY14" fmla="*/ 23418 h 3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386" h="33797">
                  <a:moveTo>
                    <a:pt x="987" y="23418"/>
                  </a:moveTo>
                  <a:cubicBezTo>
                    <a:pt x="178" y="21529"/>
                    <a:pt x="-172" y="19469"/>
                    <a:pt x="-12" y="17420"/>
                  </a:cubicBezTo>
                  <a:lnTo>
                    <a:pt x="-12" y="225"/>
                  </a:lnTo>
                  <a:lnTo>
                    <a:pt x="8086" y="225"/>
                  </a:lnTo>
                  <a:lnTo>
                    <a:pt x="8086" y="17020"/>
                  </a:lnTo>
                  <a:cubicBezTo>
                    <a:pt x="7845" y="19519"/>
                    <a:pt x="8565" y="22019"/>
                    <a:pt x="10085" y="24018"/>
                  </a:cubicBezTo>
                  <a:cubicBezTo>
                    <a:pt x="10995" y="25947"/>
                    <a:pt x="12954" y="27157"/>
                    <a:pt x="15083" y="27117"/>
                  </a:cubicBezTo>
                  <a:cubicBezTo>
                    <a:pt x="17313" y="27477"/>
                    <a:pt x="19472" y="26167"/>
                    <a:pt x="20182" y="24018"/>
                  </a:cubicBezTo>
                  <a:cubicBezTo>
                    <a:pt x="21432" y="21889"/>
                    <a:pt x="22121" y="19489"/>
                    <a:pt x="22182" y="17020"/>
                  </a:cubicBezTo>
                  <a:lnTo>
                    <a:pt x="22182" y="-175"/>
                  </a:lnTo>
                  <a:lnTo>
                    <a:pt x="30279" y="-175"/>
                  </a:lnTo>
                  <a:lnTo>
                    <a:pt x="30279" y="17020"/>
                  </a:lnTo>
                  <a:cubicBezTo>
                    <a:pt x="30809" y="23208"/>
                    <a:pt x="27630" y="29127"/>
                    <a:pt x="22182" y="32116"/>
                  </a:cubicBezTo>
                  <a:cubicBezTo>
                    <a:pt x="18043" y="34125"/>
                    <a:pt x="13224" y="34125"/>
                    <a:pt x="9085" y="32116"/>
                  </a:cubicBezTo>
                  <a:cubicBezTo>
                    <a:pt x="5696" y="29946"/>
                    <a:pt x="2907" y="26957"/>
                    <a:pt x="987" y="234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5DDA8A4F-90DB-30BC-BBC4-86E733915E13}"/>
                </a:ext>
              </a:extLst>
            </p:cNvPr>
            <p:cNvSpPr/>
            <p:nvPr/>
          </p:nvSpPr>
          <p:spPr>
            <a:xfrm>
              <a:off x="10125812" y="2953821"/>
              <a:ext cx="32190" cy="33290"/>
            </a:xfrm>
            <a:custGeom>
              <a:avLst/>
              <a:gdLst>
                <a:gd name="connsiteX0" fmla="*/ 12946 w 32190"/>
                <a:gd name="connsiteY0" fmla="*/ -175 h 33290"/>
                <a:gd name="connsiteX1" fmla="*/ 20044 w 32190"/>
                <a:gd name="connsiteY1" fmla="*/ -175 h 33290"/>
                <a:gd name="connsiteX2" fmla="*/ 32141 w 32190"/>
                <a:gd name="connsiteY2" fmla="*/ 33115 h 33290"/>
                <a:gd name="connsiteX3" fmla="*/ 24043 w 32190"/>
                <a:gd name="connsiteY3" fmla="*/ 33115 h 33290"/>
                <a:gd name="connsiteX4" fmla="*/ 21044 w 32190"/>
                <a:gd name="connsiteY4" fmla="*/ 26017 h 33290"/>
                <a:gd name="connsiteX5" fmla="*/ 11047 w 32190"/>
                <a:gd name="connsiteY5" fmla="*/ 26017 h 33290"/>
                <a:gd name="connsiteX6" fmla="*/ 8048 w 32190"/>
                <a:gd name="connsiteY6" fmla="*/ 33115 h 33290"/>
                <a:gd name="connsiteX7" fmla="*/ -50 w 32190"/>
                <a:gd name="connsiteY7" fmla="*/ 33115 h 33290"/>
                <a:gd name="connsiteX8" fmla="*/ 20044 w 32190"/>
                <a:gd name="connsiteY8" fmla="*/ 19819 h 33290"/>
                <a:gd name="connsiteX9" fmla="*/ 16045 w 32190"/>
                <a:gd name="connsiteY9" fmla="*/ 7723 h 33290"/>
                <a:gd name="connsiteX10" fmla="*/ 11947 w 32190"/>
                <a:gd name="connsiteY10" fmla="*/ 19819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190" h="33290">
                  <a:moveTo>
                    <a:pt x="12946" y="-175"/>
                  </a:moveTo>
                  <a:lnTo>
                    <a:pt x="20044" y="-175"/>
                  </a:lnTo>
                  <a:lnTo>
                    <a:pt x="32141" y="33115"/>
                  </a:lnTo>
                  <a:lnTo>
                    <a:pt x="24043" y="33115"/>
                  </a:lnTo>
                  <a:lnTo>
                    <a:pt x="21044" y="26017"/>
                  </a:lnTo>
                  <a:lnTo>
                    <a:pt x="11047" y="26017"/>
                  </a:lnTo>
                  <a:lnTo>
                    <a:pt x="8048" y="33115"/>
                  </a:lnTo>
                  <a:lnTo>
                    <a:pt x="-50" y="33115"/>
                  </a:lnTo>
                  <a:close/>
                  <a:moveTo>
                    <a:pt x="20044" y="19819"/>
                  </a:moveTo>
                  <a:lnTo>
                    <a:pt x="16045" y="7723"/>
                  </a:lnTo>
                  <a:lnTo>
                    <a:pt x="11947" y="19819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977012F2-62D7-0174-E155-4E84AC3AB22B}"/>
                </a:ext>
              </a:extLst>
            </p:cNvPr>
            <p:cNvSpPr/>
            <p:nvPr/>
          </p:nvSpPr>
          <p:spPr>
            <a:xfrm>
              <a:off x="10098519" y="3003307"/>
              <a:ext cx="34290" cy="33290"/>
            </a:xfrm>
            <a:custGeom>
              <a:avLst/>
              <a:gdLst>
                <a:gd name="connsiteX0" fmla="*/ 34290 w 34290"/>
                <a:gd name="connsiteY0" fmla="*/ 0 h 33290"/>
                <a:gd name="connsiteX1" fmla="*/ 34290 w 34290"/>
                <a:gd name="connsiteY1" fmla="*/ 33290 h 33290"/>
                <a:gd name="connsiteX2" fmla="*/ 26193 w 34290"/>
                <a:gd name="connsiteY2" fmla="*/ 33290 h 33290"/>
                <a:gd name="connsiteX3" fmla="*/ 26193 w 34290"/>
                <a:gd name="connsiteY3" fmla="*/ 13096 h 33290"/>
                <a:gd name="connsiteX4" fmla="*/ 19195 w 34290"/>
                <a:gd name="connsiteY4" fmla="*/ 28192 h 33290"/>
                <a:gd name="connsiteX5" fmla="*/ 15096 w 34290"/>
                <a:gd name="connsiteY5" fmla="*/ 28192 h 33290"/>
                <a:gd name="connsiteX6" fmla="*/ 8098 w 34290"/>
                <a:gd name="connsiteY6" fmla="*/ 13096 h 33290"/>
                <a:gd name="connsiteX7" fmla="*/ 8098 w 34290"/>
                <a:gd name="connsiteY7" fmla="*/ 33290 h 33290"/>
                <a:gd name="connsiteX8" fmla="*/ 0 w 34290"/>
                <a:gd name="connsiteY8" fmla="*/ 33290 h 33290"/>
                <a:gd name="connsiteX9" fmla="*/ 0 w 34290"/>
                <a:gd name="connsiteY9" fmla="*/ 0 h 33290"/>
                <a:gd name="connsiteX10" fmla="*/ 8098 w 34290"/>
                <a:gd name="connsiteY10" fmla="*/ 0 h 33290"/>
                <a:gd name="connsiteX11" fmla="*/ 17095 w 34290"/>
                <a:gd name="connsiteY11" fmla="*/ 17095 h 33290"/>
                <a:gd name="connsiteX12" fmla="*/ 26193 w 34290"/>
                <a:gd name="connsiteY12" fmla="*/ 0 h 33290"/>
                <a:gd name="connsiteX13" fmla="*/ 34290 w 34290"/>
                <a:gd name="connsiteY13" fmla="*/ 0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90" h="33290">
                  <a:moveTo>
                    <a:pt x="34290" y="0"/>
                  </a:moveTo>
                  <a:lnTo>
                    <a:pt x="34290" y="33290"/>
                  </a:lnTo>
                  <a:lnTo>
                    <a:pt x="26193" y="33290"/>
                  </a:lnTo>
                  <a:lnTo>
                    <a:pt x="26193" y="13096"/>
                  </a:lnTo>
                  <a:lnTo>
                    <a:pt x="19195" y="28192"/>
                  </a:lnTo>
                  <a:lnTo>
                    <a:pt x="15096" y="28192"/>
                  </a:lnTo>
                  <a:lnTo>
                    <a:pt x="8098" y="13096"/>
                  </a:lnTo>
                  <a:lnTo>
                    <a:pt x="8098" y="33290"/>
                  </a:lnTo>
                  <a:lnTo>
                    <a:pt x="0" y="33290"/>
                  </a:lnTo>
                  <a:lnTo>
                    <a:pt x="0" y="0"/>
                  </a:lnTo>
                  <a:lnTo>
                    <a:pt x="8098" y="0"/>
                  </a:lnTo>
                  <a:lnTo>
                    <a:pt x="17095" y="17095"/>
                  </a:lnTo>
                  <a:lnTo>
                    <a:pt x="26193" y="0"/>
                  </a:lnTo>
                  <a:lnTo>
                    <a:pt x="34290" y="0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C113C6EB-B722-94B0-8438-8C60F24C7BB9}"/>
                </a:ext>
              </a:extLst>
            </p:cNvPr>
            <p:cNvSpPr/>
            <p:nvPr/>
          </p:nvSpPr>
          <p:spPr>
            <a:xfrm>
              <a:off x="10098519" y="2953821"/>
              <a:ext cx="27192" cy="33290"/>
            </a:xfrm>
            <a:custGeom>
              <a:avLst/>
              <a:gdLst>
                <a:gd name="connsiteX0" fmla="*/ 17045 w 27192"/>
                <a:gd name="connsiteY0" fmla="*/ 6923 h 33290"/>
                <a:gd name="connsiteX1" fmla="*/ 15046 w 27192"/>
                <a:gd name="connsiteY1" fmla="*/ 5923 h 33290"/>
                <a:gd name="connsiteX2" fmla="*/ 8048 w 27192"/>
                <a:gd name="connsiteY2" fmla="*/ 5923 h 33290"/>
                <a:gd name="connsiteX3" fmla="*/ 8048 w 27192"/>
                <a:gd name="connsiteY3" fmla="*/ 15020 h 33290"/>
                <a:gd name="connsiteX4" fmla="*/ 15046 w 27192"/>
                <a:gd name="connsiteY4" fmla="*/ 15020 h 33290"/>
                <a:gd name="connsiteX5" fmla="*/ 17045 w 27192"/>
                <a:gd name="connsiteY5" fmla="*/ 6923 h 33290"/>
                <a:gd name="connsiteX6" fmla="*/ 25143 w 27192"/>
                <a:gd name="connsiteY6" fmla="*/ 13921 h 33290"/>
                <a:gd name="connsiteX7" fmla="*/ 20144 w 27192"/>
                <a:gd name="connsiteY7" fmla="*/ 21019 h 33290"/>
                <a:gd name="connsiteX8" fmla="*/ 27142 w 27192"/>
                <a:gd name="connsiteY8" fmla="*/ 33115 h 33290"/>
                <a:gd name="connsiteX9" fmla="*/ 19145 w 27192"/>
                <a:gd name="connsiteY9" fmla="*/ 33115 h 33290"/>
                <a:gd name="connsiteX10" fmla="*/ 13046 w 27192"/>
                <a:gd name="connsiteY10" fmla="*/ 22019 h 33290"/>
                <a:gd name="connsiteX11" fmla="*/ 8048 w 27192"/>
                <a:gd name="connsiteY11" fmla="*/ 22019 h 33290"/>
                <a:gd name="connsiteX12" fmla="*/ 8048 w 27192"/>
                <a:gd name="connsiteY12" fmla="*/ 33115 h 33290"/>
                <a:gd name="connsiteX13" fmla="*/ -50 w 27192"/>
                <a:gd name="connsiteY13" fmla="*/ 33115 h 33290"/>
                <a:gd name="connsiteX14" fmla="*/ -50 w 27192"/>
                <a:gd name="connsiteY14" fmla="*/ -175 h 33290"/>
                <a:gd name="connsiteX15" fmla="*/ 14746 w 27192"/>
                <a:gd name="connsiteY15" fmla="*/ -175 h 33290"/>
                <a:gd name="connsiteX16" fmla="*/ 24743 w 27192"/>
                <a:gd name="connsiteY16" fmla="*/ 6923 h 33290"/>
                <a:gd name="connsiteX17" fmla="*/ 24743 w 27192"/>
                <a:gd name="connsiteY17" fmla="*/ 13921 h 3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192" h="33290">
                  <a:moveTo>
                    <a:pt x="17045" y="6923"/>
                  </a:moveTo>
                  <a:cubicBezTo>
                    <a:pt x="16525" y="6353"/>
                    <a:pt x="15815" y="5993"/>
                    <a:pt x="15046" y="5923"/>
                  </a:cubicBezTo>
                  <a:lnTo>
                    <a:pt x="8048" y="5923"/>
                  </a:lnTo>
                  <a:lnTo>
                    <a:pt x="8048" y="15020"/>
                  </a:lnTo>
                  <a:lnTo>
                    <a:pt x="15046" y="15020"/>
                  </a:lnTo>
                  <a:cubicBezTo>
                    <a:pt x="18145" y="15020"/>
                    <a:pt x="19145" y="9922"/>
                    <a:pt x="17045" y="6923"/>
                  </a:cubicBezTo>
                  <a:close/>
                  <a:moveTo>
                    <a:pt x="25143" y="13921"/>
                  </a:moveTo>
                  <a:cubicBezTo>
                    <a:pt x="24473" y="16850"/>
                    <a:pt x="22674" y="19399"/>
                    <a:pt x="20144" y="21019"/>
                  </a:cubicBezTo>
                  <a:lnTo>
                    <a:pt x="27142" y="33115"/>
                  </a:lnTo>
                  <a:lnTo>
                    <a:pt x="19145" y="33115"/>
                  </a:lnTo>
                  <a:lnTo>
                    <a:pt x="13046" y="22019"/>
                  </a:lnTo>
                  <a:lnTo>
                    <a:pt x="8048" y="22019"/>
                  </a:lnTo>
                  <a:lnTo>
                    <a:pt x="8048" y="33115"/>
                  </a:lnTo>
                  <a:lnTo>
                    <a:pt x="-50" y="33115"/>
                  </a:lnTo>
                  <a:lnTo>
                    <a:pt x="-50" y="-175"/>
                  </a:lnTo>
                  <a:lnTo>
                    <a:pt x="14746" y="-175"/>
                  </a:lnTo>
                  <a:cubicBezTo>
                    <a:pt x="19115" y="225"/>
                    <a:pt x="22923" y="2934"/>
                    <a:pt x="24743" y="6923"/>
                  </a:cubicBezTo>
                  <a:cubicBezTo>
                    <a:pt x="25793" y="9142"/>
                    <a:pt x="25793" y="11701"/>
                    <a:pt x="24743" y="1392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ECA3674D-E02F-3541-5D9B-D3358477EF87}"/>
                </a:ext>
              </a:extLst>
            </p:cNvPr>
            <p:cNvSpPr/>
            <p:nvPr/>
          </p:nvSpPr>
          <p:spPr>
            <a:xfrm>
              <a:off x="10087435" y="2779433"/>
              <a:ext cx="252017" cy="156433"/>
            </a:xfrm>
            <a:custGeom>
              <a:avLst/>
              <a:gdLst>
                <a:gd name="connsiteX0" fmla="*/ 226772 w 252017"/>
                <a:gd name="connsiteY0" fmla="*/ 155119 h 156433"/>
                <a:gd name="connsiteX1" fmla="*/ 158192 w 252017"/>
                <a:gd name="connsiteY1" fmla="*/ 123828 h 156433"/>
                <a:gd name="connsiteX2" fmla="*/ 125901 w 252017"/>
                <a:gd name="connsiteY2" fmla="*/ 98635 h 156433"/>
                <a:gd name="connsiteX3" fmla="*/ 93710 w 252017"/>
                <a:gd name="connsiteY3" fmla="*/ 123828 h 156433"/>
                <a:gd name="connsiteX4" fmla="*/ 25130 w 252017"/>
                <a:gd name="connsiteY4" fmla="*/ 155119 h 156433"/>
                <a:gd name="connsiteX5" fmla="*/ 8035 w 252017"/>
                <a:gd name="connsiteY5" fmla="*/ 149020 h 156433"/>
                <a:gd name="connsiteX6" fmla="*/ 51232 w 252017"/>
                <a:gd name="connsiteY6" fmla="*/ 32194 h 156433"/>
                <a:gd name="connsiteX7" fmla="*/ 51322 w 252017"/>
                <a:gd name="connsiteY7" fmla="*/ 32154 h 156433"/>
                <a:gd name="connsiteX8" fmla="*/ 119903 w 252017"/>
                <a:gd name="connsiteY8" fmla="*/ 863 h 156433"/>
                <a:gd name="connsiteX9" fmla="*/ 125901 w 252017"/>
                <a:gd name="connsiteY9" fmla="*/ -137 h 156433"/>
                <a:gd name="connsiteX10" fmla="*/ 131999 w 252017"/>
                <a:gd name="connsiteY10" fmla="*/ 863 h 156433"/>
                <a:gd name="connsiteX11" fmla="*/ 200479 w 252017"/>
                <a:gd name="connsiteY11" fmla="*/ 32154 h 156433"/>
                <a:gd name="connsiteX12" fmla="*/ 251965 w 252017"/>
                <a:gd name="connsiteY12" fmla="*/ 112731 h 156433"/>
                <a:gd name="connsiteX13" fmla="*/ 243867 w 252017"/>
                <a:gd name="connsiteY13" fmla="*/ 150020 h 156433"/>
                <a:gd name="connsiteX14" fmla="*/ 226772 w 252017"/>
                <a:gd name="connsiteY14" fmla="*/ 155119 h 156433"/>
                <a:gd name="connsiteX15" fmla="*/ 125801 w 252017"/>
                <a:gd name="connsiteY15" fmla="*/ 61346 h 156433"/>
                <a:gd name="connsiteX16" fmla="*/ 136898 w 252017"/>
                <a:gd name="connsiteY16" fmla="*/ 69443 h 156433"/>
                <a:gd name="connsiteX17" fmla="*/ 168189 w 252017"/>
                <a:gd name="connsiteY17" fmla="*/ 101634 h 156433"/>
                <a:gd name="connsiteX18" fmla="*/ 224573 w 252017"/>
                <a:gd name="connsiteY18" fmla="*/ 127926 h 156433"/>
                <a:gd name="connsiteX19" fmla="*/ 190382 w 252017"/>
                <a:gd name="connsiteY19" fmla="*/ 56347 h 156433"/>
                <a:gd name="connsiteX20" fmla="*/ 127801 w 252017"/>
                <a:gd name="connsiteY20" fmla="*/ 27056 h 156433"/>
                <a:gd name="connsiteX21" fmla="*/ 125801 w 252017"/>
                <a:gd name="connsiteY21" fmla="*/ 27056 h 156433"/>
                <a:gd name="connsiteX22" fmla="*/ 63319 w 252017"/>
                <a:gd name="connsiteY22" fmla="*/ 56347 h 156433"/>
                <a:gd name="connsiteX23" fmla="*/ 28029 w 252017"/>
                <a:gd name="connsiteY23" fmla="*/ 127926 h 156433"/>
                <a:gd name="connsiteX24" fmla="*/ 84513 w 252017"/>
                <a:gd name="connsiteY24" fmla="*/ 101634 h 156433"/>
                <a:gd name="connsiteX25" fmla="*/ 115804 w 252017"/>
                <a:gd name="connsiteY25" fmla="*/ 69443 h 156433"/>
                <a:gd name="connsiteX26" fmla="*/ 125801 w 252017"/>
                <a:gd name="connsiteY26" fmla="*/ 61346 h 15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2017" h="156433">
                  <a:moveTo>
                    <a:pt x="226772" y="155119"/>
                  </a:moveTo>
                  <a:lnTo>
                    <a:pt x="158192" y="123828"/>
                  </a:lnTo>
                  <a:cubicBezTo>
                    <a:pt x="145635" y="118019"/>
                    <a:pt x="134588" y="109402"/>
                    <a:pt x="125901" y="98635"/>
                  </a:cubicBezTo>
                  <a:cubicBezTo>
                    <a:pt x="117563" y="109702"/>
                    <a:pt x="106457" y="118389"/>
                    <a:pt x="93710" y="123828"/>
                  </a:cubicBezTo>
                  <a:lnTo>
                    <a:pt x="25130" y="155119"/>
                  </a:lnTo>
                  <a:cubicBezTo>
                    <a:pt x="18712" y="157898"/>
                    <a:pt x="11244" y="155228"/>
                    <a:pt x="8035" y="149020"/>
                  </a:cubicBezTo>
                  <a:cubicBezTo>
                    <a:pt x="-12299" y="104833"/>
                    <a:pt x="7045" y="52528"/>
                    <a:pt x="51232" y="32194"/>
                  </a:cubicBezTo>
                  <a:cubicBezTo>
                    <a:pt x="51263" y="32184"/>
                    <a:pt x="51292" y="32164"/>
                    <a:pt x="51322" y="32154"/>
                  </a:cubicBezTo>
                  <a:lnTo>
                    <a:pt x="119903" y="863"/>
                  </a:lnTo>
                  <a:cubicBezTo>
                    <a:pt x="121792" y="53"/>
                    <a:pt x="123851" y="-296"/>
                    <a:pt x="125901" y="-137"/>
                  </a:cubicBezTo>
                  <a:cubicBezTo>
                    <a:pt x="127980" y="-296"/>
                    <a:pt x="130080" y="43"/>
                    <a:pt x="131999" y="863"/>
                  </a:cubicBezTo>
                  <a:lnTo>
                    <a:pt x="200479" y="32154"/>
                  </a:lnTo>
                  <a:cubicBezTo>
                    <a:pt x="232050" y="46490"/>
                    <a:pt x="252225" y="78061"/>
                    <a:pt x="251965" y="112731"/>
                  </a:cubicBezTo>
                  <a:cubicBezTo>
                    <a:pt x="251785" y="125577"/>
                    <a:pt x="249025" y="138253"/>
                    <a:pt x="243867" y="150020"/>
                  </a:cubicBezTo>
                  <a:cubicBezTo>
                    <a:pt x="240158" y="155639"/>
                    <a:pt x="232950" y="157788"/>
                    <a:pt x="226772" y="155119"/>
                  </a:cubicBezTo>
                  <a:close/>
                  <a:moveTo>
                    <a:pt x="125801" y="61346"/>
                  </a:moveTo>
                  <a:cubicBezTo>
                    <a:pt x="130860" y="61356"/>
                    <a:pt x="135338" y="64625"/>
                    <a:pt x="136898" y="69443"/>
                  </a:cubicBezTo>
                  <a:cubicBezTo>
                    <a:pt x="143166" y="83559"/>
                    <a:pt x="154263" y="94966"/>
                    <a:pt x="168189" y="101634"/>
                  </a:cubicBezTo>
                  <a:lnTo>
                    <a:pt x="224573" y="127926"/>
                  </a:lnTo>
                  <a:cubicBezTo>
                    <a:pt x="232460" y="98895"/>
                    <a:pt x="217924" y="68454"/>
                    <a:pt x="190382" y="56347"/>
                  </a:cubicBezTo>
                  <a:lnTo>
                    <a:pt x="127801" y="27056"/>
                  </a:lnTo>
                  <a:lnTo>
                    <a:pt x="125801" y="27056"/>
                  </a:lnTo>
                  <a:lnTo>
                    <a:pt x="63319" y="56347"/>
                  </a:lnTo>
                  <a:cubicBezTo>
                    <a:pt x="36567" y="69323"/>
                    <a:pt x="22031" y="98805"/>
                    <a:pt x="28029" y="127926"/>
                  </a:cubicBezTo>
                  <a:lnTo>
                    <a:pt x="84513" y="101634"/>
                  </a:lnTo>
                  <a:cubicBezTo>
                    <a:pt x="98649" y="95256"/>
                    <a:pt x="109826" y="83749"/>
                    <a:pt x="115804" y="69443"/>
                  </a:cubicBezTo>
                  <a:cubicBezTo>
                    <a:pt x="116724" y="64675"/>
                    <a:pt x="120942" y="61256"/>
                    <a:pt x="125801" y="6134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D9647396-6829-6390-DBC2-9C3B4BB562DA}"/>
                </a:ext>
              </a:extLst>
            </p:cNvPr>
            <p:cNvSpPr/>
            <p:nvPr/>
          </p:nvSpPr>
          <p:spPr>
            <a:xfrm>
              <a:off x="10087722" y="3057483"/>
              <a:ext cx="251700" cy="156542"/>
            </a:xfrm>
            <a:custGeom>
              <a:avLst/>
              <a:gdLst>
                <a:gd name="connsiteX0" fmla="*/ 126614 w 251700"/>
                <a:gd name="connsiteY0" fmla="*/ 156288 h 156542"/>
                <a:gd name="connsiteX1" fmla="*/ 126614 w 251700"/>
                <a:gd name="connsiteY1" fmla="*/ 156288 h 156542"/>
                <a:gd name="connsiteX2" fmla="*/ 119617 w 251700"/>
                <a:gd name="connsiteY2" fmla="*/ 155188 h 156542"/>
                <a:gd name="connsiteX3" fmla="*/ 51036 w 251700"/>
                <a:gd name="connsiteY3" fmla="*/ 123997 h 156542"/>
                <a:gd name="connsiteX4" fmla="*/ 7749 w 251700"/>
                <a:gd name="connsiteY4" fmla="*/ 7031 h 156542"/>
                <a:gd name="connsiteX5" fmla="*/ 24844 w 251700"/>
                <a:gd name="connsiteY5" fmla="*/ 1033 h 156542"/>
                <a:gd name="connsiteX6" fmla="*/ 93424 w 251700"/>
                <a:gd name="connsiteY6" fmla="*/ 32224 h 156542"/>
                <a:gd name="connsiteX7" fmla="*/ 125615 w 251700"/>
                <a:gd name="connsiteY7" fmla="*/ 57516 h 156542"/>
                <a:gd name="connsiteX8" fmla="*/ 157905 w 251700"/>
                <a:gd name="connsiteY8" fmla="*/ 32224 h 156542"/>
                <a:gd name="connsiteX9" fmla="*/ 226486 w 251700"/>
                <a:gd name="connsiteY9" fmla="*/ 1033 h 156542"/>
                <a:gd name="connsiteX10" fmla="*/ 243581 w 251700"/>
                <a:gd name="connsiteY10" fmla="*/ 7031 h 156542"/>
                <a:gd name="connsiteX11" fmla="*/ 200263 w 251700"/>
                <a:gd name="connsiteY11" fmla="*/ 123967 h 156542"/>
                <a:gd name="connsiteX12" fmla="*/ 200193 w 251700"/>
                <a:gd name="connsiteY12" fmla="*/ 123997 h 156542"/>
                <a:gd name="connsiteX13" fmla="*/ 131713 w 251700"/>
                <a:gd name="connsiteY13" fmla="*/ 155188 h 156542"/>
                <a:gd name="connsiteX14" fmla="*/ 126614 w 251700"/>
                <a:gd name="connsiteY14" fmla="*/ 156288 h 156542"/>
                <a:gd name="connsiteX15" fmla="*/ 125615 w 251700"/>
                <a:gd name="connsiteY15" fmla="*/ 128996 h 156542"/>
                <a:gd name="connsiteX16" fmla="*/ 126614 w 251700"/>
                <a:gd name="connsiteY16" fmla="*/ 128996 h 156542"/>
                <a:gd name="connsiteX17" fmla="*/ 189196 w 251700"/>
                <a:gd name="connsiteY17" fmla="*/ 99804 h 156542"/>
                <a:gd name="connsiteX18" fmla="*/ 224386 w 251700"/>
                <a:gd name="connsiteY18" fmla="*/ 28225 h 156542"/>
                <a:gd name="connsiteX19" fmla="*/ 168003 w 251700"/>
                <a:gd name="connsiteY19" fmla="*/ 54417 h 156542"/>
                <a:gd name="connsiteX20" fmla="*/ 136712 w 251700"/>
                <a:gd name="connsiteY20" fmla="*/ 86708 h 156542"/>
                <a:gd name="connsiteX21" fmla="*/ 125615 w 251700"/>
                <a:gd name="connsiteY21" fmla="*/ 94806 h 156542"/>
                <a:gd name="connsiteX22" fmla="*/ 114518 w 251700"/>
                <a:gd name="connsiteY22" fmla="*/ 86708 h 156542"/>
                <a:gd name="connsiteX23" fmla="*/ 83327 w 251700"/>
                <a:gd name="connsiteY23" fmla="*/ 54417 h 156542"/>
                <a:gd name="connsiteX24" fmla="*/ 26843 w 251700"/>
                <a:gd name="connsiteY24" fmla="*/ 28225 h 156542"/>
                <a:gd name="connsiteX25" fmla="*/ 61133 w 251700"/>
                <a:gd name="connsiteY25" fmla="*/ 99804 h 156542"/>
                <a:gd name="connsiteX26" fmla="*/ 123615 w 251700"/>
                <a:gd name="connsiteY26" fmla="*/ 128996 h 15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1700" h="156542">
                  <a:moveTo>
                    <a:pt x="126614" y="156288"/>
                  </a:moveTo>
                  <a:cubicBezTo>
                    <a:pt x="125615" y="156288"/>
                    <a:pt x="125615" y="155188"/>
                    <a:pt x="126614" y="156288"/>
                  </a:cubicBezTo>
                  <a:cubicBezTo>
                    <a:pt x="124225" y="156548"/>
                    <a:pt x="121806" y="156168"/>
                    <a:pt x="119617" y="155188"/>
                  </a:cubicBezTo>
                  <a:lnTo>
                    <a:pt x="51036" y="123997"/>
                  </a:lnTo>
                  <a:cubicBezTo>
                    <a:pt x="7169" y="103303"/>
                    <a:pt x="-12076" y="51298"/>
                    <a:pt x="7749" y="7031"/>
                  </a:cubicBezTo>
                  <a:cubicBezTo>
                    <a:pt x="10888" y="733"/>
                    <a:pt x="18466" y="-1926"/>
                    <a:pt x="24844" y="1033"/>
                  </a:cubicBezTo>
                  <a:lnTo>
                    <a:pt x="93424" y="32224"/>
                  </a:lnTo>
                  <a:cubicBezTo>
                    <a:pt x="105950" y="38072"/>
                    <a:pt x="116967" y="46720"/>
                    <a:pt x="125615" y="57516"/>
                  </a:cubicBezTo>
                  <a:cubicBezTo>
                    <a:pt x="134032" y="46460"/>
                    <a:pt x="145159" y="37752"/>
                    <a:pt x="157905" y="32224"/>
                  </a:cubicBezTo>
                  <a:lnTo>
                    <a:pt x="226486" y="1033"/>
                  </a:lnTo>
                  <a:cubicBezTo>
                    <a:pt x="232874" y="-1756"/>
                    <a:pt x="240342" y="863"/>
                    <a:pt x="243581" y="7031"/>
                  </a:cubicBezTo>
                  <a:cubicBezTo>
                    <a:pt x="263905" y="51278"/>
                    <a:pt x="244520" y="103633"/>
                    <a:pt x="200263" y="123967"/>
                  </a:cubicBezTo>
                  <a:cubicBezTo>
                    <a:pt x="200243" y="123977"/>
                    <a:pt x="200213" y="123987"/>
                    <a:pt x="200193" y="123997"/>
                  </a:cubicBezTo>
                  <a:lnTo>
                    <a:pt x="131713" y="155188"/>
                  </a:lnTo>
                  <a:cubicBezTo>
                    <a:pt x="129993" y="155448"/>
                    <a:pt x="128294" y="155818"/>
                    <a:pt x="126614" y="156288"/>
                  </a:cubicBezTo>
                  <a:close/>
                  <a:moveTo>
                    <a:pt x="125615" y="128996"/>
                  </a:moveTo>
                  <a:lnTo>
                    <a:pt x="126614" y="128996"/>
                  </a:lnTo>
                  <a:lnTo>
                    <a:pt x="189196" y="99804"/>
                  </a:lnTo>
                  <a:cubicBezTo>
                    <a:pt x="216269" y="87158"/>
                    <a:pt x="230904" y="57386"/>
                    <a:pt x="224386" y="28225"/>
                  </a:cubicBezTo>
                  <a:lnTo>
                    <a:pt x="168003" y="54417"/>
                  </a:lnTo>
                  <a:cubicBezTo>
                    <a:pt x="153877" y="60856"/>
                    <a:pt x="142710" y="72392"/>
                    <a:pt x="136712" y="86708"/>
                  </a:cubicBezTo>
                  <a:cubicBezTo>
                    <a:pt x="135132" y="91507"/>
                    <a:pt x="130663" y="94766"/>
                    <a:pt x="125615" y="94806"/>
                  </a:cubicBezTo>
                  <a:cubicBezTo>
                    <a:pt x="120586" y="94706"/>
                    <a:pt x="116157" y="91467"/>
                    <a:pt x="114518" y="86708"/>
                  </a:cubicBezTo>
                  <a:cubicBezTo>
                    <a:pt x="108300" y="72572"/>
                    <a:pt x="97233" y="61126"/>
                    <a:pt x="83327" y="54417"/>
                  </a:cubicBezTo>
                  <a:lnTo>
                    <a:pt x="26843" y="28225"/>
                  </a:lnTo>
                  <a:cubicBezTo>
                    <a:pt x="19535" y="57227"/>
                    <a:pt x="33951" y="87318"/>
                    <a:pt x="61133" y="99804"/>
                  </a:cubicBezTo>
                  <a:lnTo>
                    <a:pt x="123615" y="128996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1F569BE1-75C0-E7A4-F05B-CAC8F1A25F04}"/>
                </a:ext>
              </a:extLst>
            </p:cNvPr>
            <p:cNvSpPr/>
            <p:nvPr/>
          </p:nvSpPr>
          <p:spPr>
            <a:xfrm>
              <a:off x="10421027" y="3136268"/>
              <a:ext cx="24582" cy="26192"/>
            </a:xfrm>
            <a:custGeom>
              <a:avLst/>
              <a:gdLst>
                <a:gd name="connsiteX0" fmla="*/ 13046 w 24582"/>
                <a:gd name="connsiteY0" fmla="*/ 26017 h 26192"/>
                <a:gd name="connsiteX1" fmla="*/ 13046 w 24582"/>
                <a:gd name="connsiteY1" fmla="*/ 26017 h 26192"/>
                <a:gd name="connsiteX2" fmla="*/ -50 w 24582"/>
                <a:gd name="connsiteY2" fmla="*/ 12921 h 26192"/>
                <a:gd name="connsiteX3" fmla="*/ -50 w 24582"/>
                <a:gd name="connsiteY3" fmla="*/ 11921 h 26192"/>
                <a:gd name="connsiteX4" fmla="*/ 12046 w 24582"/>
                <a:gd name="connsiteY4" fmla="*/ -175 h 26192"/>
                <a:gd name="connsiteX5" fmla="*/ 12046 w 24582"/>
                <a:gd name="connsiteY5" fmla="*/ -175 h 26192"/>
                <a:gd name="connsiteX6" fmla="*/ 24153 w 24582"/>
                <a:gd name="connsiteY6" fmla="*/ 12701 h 26192"/>
                <a:gd name="connsiteX7" fmla="*/ 24143 w 24582"/>
                <a:gd name="connsiteY7" fmla="*/ 12921 h 26192"/>
                <a:gd name="connsiteX8" fmla="*/ 24143 w 24582"/>
                <a:gd name="connsiteY8" fmla="*/ 13921 h 26192"/>
                <a:gd name="connsiteX9" fmla="*/ 13046 w 24582"/>
                <a:gd name="connsiteY9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582" h="26192">
                  <a:moveTo>
                    <a:pt x="13046" y="26017"/>
                  </a:moveTo>
                  <a:lnTo>
                    <a:pt x="13046" y="26017"/>
                  </a:lnTo>
                  <a:cubicBezTo>
                    <a:pt x="5858" y="25908"/>
                    <a:pt x="60" y="20109"/>
                    <a:pt x="-50" y="12921"/>
                  </a:cubicBezTo>
                  <a:lnTo>
                    <a:pt x="-50" y="11921"/>
                  </a:lnTo>
                  <a:cubicBezTo>
                    <a:pt x="60" y="5283"/>
                    <a:pt x="5408" y="-65"/>
                    <a:pt x="12046" y="-175"/>
                  </a:cubicBezTo>
                  <a:lnTo>
                    <a:pt x="12046" y="-175"/>
                  </a:lnTo>
                  <a:cubicBezTo>
                    <a:pt x="18944" y="35"/>
                    <a:pt x="24363" y="5803"/>
                    <a:pt x="24153" y="12701"/>
                  </a:cubicBezTo>
                  <a:cubicBezTo>
                    <a:pt x="24153" y="12771"/>
                    <a:pt x="24143" y="12851"/>
                    <a:pt x="24143" y="12921"/>
                  </a:cubicBezTo>
                  <a:lnTo>
                    <a:pt x="24143" y="13921"/>
                  </a:lnTo>
                  <a:cubicBezTo>
                    <a:pt x="26142" y="21019"/>
                    <a:pt x="20144" y="26017"/>
                    <a:pt x="13046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7D137762-635D-5059-3936-0940E51F5A32}"/>
                </a:ext>
              </a:extLst>
            </p:cNvPr>
            <p:cNvSpPr/>
            <p:nvPr/>
          </p:nvSpPr>
          <p:spPr>
            <a:xfrm>
              <a:off x="10231581" y="2973974"/>
              <a:ext cx="276620" cy="403225"/>
            </a:xfrm>
            <a:custGeom>
              <a:avLst/>
              <a:gdLst>
                <a:gd name="connsiteX0" fmla="*/ 123915 w 276620"/>
                <a:gd name="connsiteY0" fmla="*/ 403050 h 403225"/>
                <a:gd name="connsiteX1" fmla="*/ 123915 w 276620"/>
                <a:gd name="connsiteY1" fmla="*/ 403050 h 403225"/>
                <a:gd name="connsiteX2" fmla="*/ 13047 w 276620"/>
                <a:gd name="connsiteY2" fmla="*/ 402050 h 403225"/>
                <a:gd name="connsiteX3" fmla="*/ 3949 w 276620"/>
                <a:gd name="connsiteY3" fmla="*/ 397951 h 403225"/>
                <a:gd name="connsiteX4" fmla="*/ -50 w 276620"/>
                <a:gd name="connsiteY4" fmla="*/ 388954 h 403225"/>
                <a:gd name="connsiteX5" fmla="*/ 950 w 276620"/>
                <a:gd name="connsiteY5" fmla="*/ 312376 h 403225"/>
                <a:gd name="connsiteX6" fmla="*/ 27142 w 276620"/>
                <a:gd name="connsiteY6" fmla="*/ 256892 h 403225"/>
                <a:gd name="connsiteX7" fmla="*/ 151606 w 276620"/>
                <a:gd name="connsiteY7" fmla="*/ 155121 h 403225"/>
                <a:gd name="connsiteX8" fmla="*/ 176799 w 276620"/>
                <a:gd name="connsiteY8" fmla="*/ 146024 h 403225"/>
                <a:gd name="connsiteX9" fmla="*/ 189895 w 276620"/>
                <a:gd name="connsiteY9" fmla="*/ 148023 h 403225"/>
                <a:gd name="connsiteX10" fmla="*/ 191895 w 276620"/>
                <a:gd name="connsiteY10" fmla="*/ 40154 h 403225"/>
                <a:gd name="connsiteX11" fmla="*/ 236292 w 276620"/>
                <a:gd name="connsiteY11" fmla="*/ -124 h 403225"/>
                <a:gd name="connsiteX12" fmla="*/ 276570 w 276620"/>
                <a:gd name="connsiteY12" fmla="*/ 40154 h 403225"/>
                <a:gd name="connsiteX13" fmla="*/ 274571 w 276620"/>
                <a:gd name="connsiteY13" fmla="*/ 192411 h 403225"/>
                <a:gd name="connsiteX14" fmla="*/ 237282 w 276620"/>
                <a:gd name="connsiteY14" fmla="*/ 272388 h 403225"/>
                <a:gd name="connsiteX15" fmla="*/ 136511 w 276620"/>
                <a:gd name="connsiteY15" fmla="*/ 358063 h 403225"/>
                <a:gd name="connsiteX16" fmla="*/ 136511 w 276620"/>
                <a:gd name="connsiteY16" fmla="*/ 389354 h 403225"/>
                <a:gd name="connsiteX17" fmla="*/ 123915 w 276620"/>
                <a:gd name="connsiteY17" fmla="*/ 403050 h 403225"/>
                <a:gd name="connsiteX18" fmla="*/ 26143 w 276620"/>
                <a:gd name="connsiteY18" fmla="*/ 376857 h 403225"/>
                <a:gd name="connsiteX19" fmla="*/ 111818 w 276620"/>
                <a:gd name="connsiteY19" fmla="*/ 377857 h 403225"/>
                <a:gd name="connsiteX20" fmla="*/ 111818 w 276620"/>
                <a:gd name="connsiteY20" fmla="*/ 353664 h 403225"/>
                <a:gd name="connsiteX21" fmla="*/ 115817 w 276620"/>
                <a:gd name="connsiteY21" fmla="*/ 344567 h 403225"/>
                <a:gd name="connsiteX22" fmla="*/ 220687 w 276620"/>
                <a:gd name="connsiteY22" fmla="*/ 254593 h 403225"/>
                <a:gd name="connsiteX23" fmla="*/ 248878 w 276620"/>
                <a:gd name="connsiteY23" fmla="*/ 193111 h 403225"/>
                <a:gd name="connsiteX24" fmla="*/ 250878 w 276620"/>
                <a:gd name="connsiteY24" fmla="*/ 40854 h 403225"/>
                <a:gd name="connsiteX25" fmla="*/ 233983 w 276620"/>
                <a:gd name="connsiteY25" fmla="*/ 23759 h 403225"/>
                <a:gd name="connsiteX26" fmla="*/ 233783 w 276620"/>
                <a:gd name="connsiteY26" fmla="*/ 23759 h 403225"/>
                <a:gd name="connsiteX27" fmla="*/ 233783 w 276620"/>
                <a:gd name="connsiteY27" fmla="*/ 23759 h 403225"/>
                <a:gd name="connsiteX28" fmla="*/ 216588 w 276620"/>
                <a:gd name="connsiteY28" fmla="*/ 40854 h 403225"/>
                <a:gd name="connsiteX29" fmla="*/ 215588 w 276620"/>
                <a:gd name="connsiteY29" fmla="*/ 175815 h 403225"/>
                <a:gd name="connsiteX30" fmla="*/ 205591 w 276620"/>
                <a:gd name="connsiteY30" fmla="*/ 187912 h 403225"/>
                <a:gd name="connsiteX31" fmla="*/ 191395 w 276620"/>
                <a:gd name="connsiteY31" fmla="*/ 180914 h 403225"/>
                <a:gd name="connsiteX32" fmla="*/ 187396 w 276620"/>
                <a:gd name="connsiteY32" fmla="*/ 174816 h 403225"/>
                <a:gd name="connsiteX33" fmla="*/ 178299 w 276620"/>
                <a:gd name="connsiteY33" fmla="*/ 171817 h 403225"/>
                <a:gd name="connsiteX34" fmla="*/ 169301 w 276620"/>
                <a:gd name="connsiteY34" fmla="*/ 174816 h 403225"/>
                <a:gd name="connsiteX35" fmla="*/ 44237 w 276620"/>
                <a:gd name="connsiteY35" fmla="*/ 275787 h 403225"/>
                <a:gd name="connsiteX36" fmla="*/ 27142 w 276620"/>
                <a:gd name="connsiteY36" fmla="*/ 312076 h 40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6620" h="403225">
                  <a:moveTo>
                    <a:pt x="123915" y="403050"/>
                  </a:moveTo>
                  <a:lnTo>
                    <a:pt x="123915" y="403050"/>
                  </a:lnTo>
                  <a:lnTo>
                    <a:pt x="13047" y="402050"/>
                  </a:lnTo>
                  <a:cubicBezTo>
                    <a:pt x="9567" y="402040"/>
                    <a:pt x="6258" y="400551"/>
                    <a:pt x="3949" y="397951"/>
                  </a:cubicBezTo>
                  <a:cubicBezTo>
                    <a:pt x="1640" y="395492"/>
                    <a:pt x="220" y="392323"/>
                    <a:pt x="-50" y="388954"/>
                  </a:cubicBezTo>
                  <a:lnTo>
                    <a:pt x="950" y="312376"/>
                  </a:lnTo>
                  <a:cubicBezTo>
                    <a:pt x="1120" y="290932"/>
                    <a:pt x="10697" y="270648"/>
                    <a:pt x="27142" y="256892"/>
                  </a:cubicBezTo>
                  <a:lnTo>
                    <a:pt x="151606" y="155121"/>
                  </a:lnTo>
                  <a:cubicBezTo>
                    <a:pt x="158644" y="149173"/>
                    <a:pt x="167582" y="145944"/>
                    <a:pt x="176799" y="146024"/>
                  </a:cubicBezTo>
                  <a:cubicBezTo>
                    <a:pt x="181228" y="146194"/>
                    <a:pt x="185617" y="146864"/>
                    <a:pt x="189895" y="148023"/>
                  </a:cubicBezTo>
                  <a:lnTo>
                    <a:pt x="191895" y="40154"/>
                  </a:lnTo>
                  <a:cubicBezTo>
                    <a:pt x="193035" y="16771"/>
                    <a:pt x="212909" y="-1264"/>
                    <a:pt x="236292" y="-124"/>
                  </a:cubicBezTo>
                  <a:cubicBezTo>
                    <a:pt x="258086" y="936"/>
                    <a:pt x="275511" y="18361"/>
                    <a:pt x="276570" y="40154"/>
                  </a:cubicBezTo>
                  <a:lnTo>
                    <a:pt x="274571" y="192411"/>
                  </a:lnTo>
                  <a:cubicBezTo>
                    <a:pt x="274491" y="223252"/>
                    <a:pt x="260855" y="252503"/>
                    <a:pt x="237282" y="272388"/>
                  </a:cubicBezTo>
                  <a:lnTo>
                    <a:pt x="136511" y="358063"/>
                  </a:lnTo>
                  <a:lnTo>
                    <a:pt x="136511" y="389354"/>
                  </a:lnTo>
                  <a:cubicBezTo>
                    <a:pt x="136011" y="397951"/>
                    <a:pt x="131012" y="403050"/>
                    <a:pt x="123915" y="403050"/>
                  </a:cubicBezTo>
                  <a:close/>
                  <a:moveTo>
                    <a:pt x="26143" y="376857"/>
                  </a:moveTo>
                  <a:lnTo>
                    <a:pt x="111818" y="377857"/>
                  </a:lnTo>
                  <a:lnTo>
                    <a:pt x="111818" y="353664"/>
                  </a:lnTo>
                  <a:cubicBezTo>
                    <a:pt x="111858" y="350215"/>
                    <a:pt x="113308" y="346926"/>
                    <a:pt x="115817" y="344567"/>
                  </a:cubicBezTo>
                  <a:lnTo>
                    <a:pt x="220687" y="254593"/>
                  </a:lnTo>
                  <a:cubicBezTo>
                    <a:pt x="238801" y="239347"/>
                    <a:pt x="249148" y="216794"/>
                    <a:pt x="248878" y="193111"/>
                  </a:cubicBezTo>
                  <a:lnTo>
                    <a:pt x="250878" y="40854"/>
                  </a:lnTo>
                  <a:cubicBezTo>
                    <a:pt x="250938" y="31467"/>
                    <a:pt x="243370" y="23819"/>
                    <a:pt x="233983" y="23759"/>
                  </a:cubicBezTo>
                  <a:cubicBezTo>
                    <a:pt x="233913" y="23759"/>
                    <a:pt x="233853" y="23759"/>
                    <a:pt x="233783" y="23759"/>
                  </a:cubicBezTo>
                  <a:lnTo>
                    <a:pt x="233783" y="23759"/>
                  </a:lnTo>
                  <a:cubicBezTo>
                    <a:pt x="224435" y="24019"/>
                    <a:pt x="216898" y="31507"/>
                    <a:pt x="216588" y="40854"/>
                  </a:cubicBezTo>
                  <a:lnTo>
                    <a:pt x="215588" y="175815"/>
                  </a:lnTo>
                  <a:cubicBezTo>
                    <a:pt x="215768" y="181784"/>
                    <a:pt x="211489" y="186962"/>
                    <a:pt x="205591" y="187912"/>
                  </a:cubicBezTo>
                  <a:cubicBezTo>
                    <a:pt x="199823" y="189062"/>
                    <a:pt x="193994" y="186192"/>
                    <a:pt x="191395" y="180914"/>
                  </a:cubicBezTo>
                  <a:cubicBezTo>
                    <a:pt x="190425" y="178665"/>
                    <a:pt x="189066" y="176605"/>
                    <a:pt x="187396" y="174816"/>
                  </a:cubicBezTo>
                  <a:cubicBezTo>
                    <a:pt x="184737" y="172926"/>
                    <a:pt x="181568" y="171876"/>
                    <a:pt x="178299" y="171817"/>
                  </a:cubicBezTo>
                  <a:cubicBezTo>
                    <a:pt x="175040" y="171737"/>
                    <a:pt x="171861" y="172796"/>
                    <a:pt x="169301" y="174816"/>
                  </a:cubicBezTo>
                  <a:lnTo>
                    <a:pt x="44237" y="275787"/>
                  </a:lnTo>
                  <a:cubicBezTo>
                    <a:pt x="33331" y="284664"/>
                    <a:pt x="27042" y="298010"/>
                    <a:pt x="27142" y="31207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91FE62E6-8C52-0C74-79BD-BA27CC46755A}"/>
                </a:ext>
              </a:extLst>
            </p:cNvPr>
            <p:cNvSpPr/>
            <p:nvPr/>
          </p:nvSpPr>
          <p:spPr>
            <a:xfrm>
              <a:off x="10336131" y="3136502"/>
              <a:ext cx="115016" cy="127843"/>
            </a:xfrm>
            <a:custGeom>
              <a:avLst/>
              <a:gdLst>
                <a:gd name="connsiteX0" fmla="*/ 12266 w 115016"/>
                <a:gd name="connsiteY0" fmla="*/ 127654 h 127843"/>
                <a:gd name="connsiteX1" fmla="*/ 3269 w 115016"/>
                <a:gd name="connsiteY1" fmla="*/ 123555 h 127843"/>
                <a:gd name="connsiteX2" fmla="*/ 4088 w 115016"/>
                <a:gd name="connsiteY2" fmla="*/ 105621 h 127843"/>
                <a:gd name="connsiteX3" fmla="*/ 4268 w 115016"/>
                <a:gd name="connsiteY3" fmla="*/ 105461 h 127843"/>
                <a:gd name="connsiteX4" fmla="*/ 84245 w 115016"/>
                <a:gd name="connsiteY4" fmla="*/ 33881 h 127843"/>
                <a:gd name="connsiteX5" fmla="*/ 88344 w 115016"/>
                <a:gd name="connsiteY5" fmla="*/ 16786 h 127843"/>
                <a:gd name="connsiteX6" fmla="*/ 95342 w 115016"/>
                <a:gd name="connsiteY6" fmla="*/ 691 h 127843"/>
                <a:gd name="connsiteX7" fmla="*/ 111438 w 115016"/>
                <a:gd name="connsiteY7" fmla="*/ 7689 h 127843"/>
                <a:gd name="connsiteX8" fmla="*/ 101440 w 115016"/>
                <a:gd name="connsiteY8" fmla="*/ 53076 h 127843"/>
                <a:gd name="connsiteX9" fmla="*/ 21463 w 115016"/>
                <a:gd name="connsiteY9" fmla="*/ 124555 h 127843"/>
                <a:gd name="connsiteX10" fmla="*/ 12266 w 115016"/>
                <a:gd name="connsiteY10" fmla="*/ 127654 h 12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016" h="127843">
                  <a:moveTo>
                    <a:pt x="12266" y="127654"/>
                  </a:moveTo>
                  <a:cubicBezTo>
                    <a:pt x="8777" y="127834"/>
                    <a:pt x="5418" y="126305"/>
                    <a:pt x="3269" y="123555"/>
                  </a:cubicBezTo>
                  <a:cubicBezTo>
                    <a:pt x="-1460" y="118377"/>
                    <a:pt x="-1090" y="110349"/>
                    <a:pt x="4088" y="105621"/>
                  </a:cubicBezTo>
                  <a:cubicBezTo>
                    <a:pt x="4149" y="105561"/>
                    <a:pt x="4208" y="105511"/>
                    <a:pt x="4268" y="105461"/>
                  </a:cubicBezTo>
                  <a:lnTo>
                    <a:pt x="84245" y="33881"/>
                  </a:lnTo>
                  <a:cubicBezTo>
                    <a:pt x="89054" y="29602"/>
                    <a:pt x="90684" y="22785"/>
                    <a:pt x="88344" y="16786"/>
                  </a:cubicBezTo>
                  <a:cubicBezTo>
                    <a:pt x="85835" y="10408"/>
                    <a:pt x="88964" y="3200"/>
                    <a:pt x="95342" y="691"/>
                  </a:cubicBezTo>
                  <a:cubicBezTo>
                    <a:pt x="101720" y="-1818"/>
                    <a:pt x="108928" y="1311"/>
                    <a:pt x="111438" y="7689"/>
                  </a:cubicBezTo>
                  <a:cubicBezTo>
                    <a:pt x="118646" y="23354"/>
                    <a:pt x="114567" y="41889"/>
                    <a:pt x="101440" y="53076"/>
                  </a:cubicBezTo>
                  <a:lnTo>
                    <a:pt x="21463" y="124555"/>
                  </a:lnTo>
                  <a:cubicBezTo>
                    <a:pt x="18804" y="126545"/>
                    <a:pt x="15585" y="127624"/>
                    <a:pt x="12266" y="12765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23770EAC-3495-D104-2966-0436A5459211}"/>
                </a:ext>
              </a:extLst>
            </p:cNvPr>
            <p:cNvSpPr/>
            <p:nvPr/>
          </p:nvSpPr>
          <p:spPr>
            <a:xfrm>
              <a:off x="9980543" y="3136268"/>
              <a:ext cx="24264" cy="26194"/>
            </a:xfrm>
            <a:custGeom>
              <a:avLst/>
              <a:gdLst>
                <a:gd name="connsiteX0" fmla="*/ 12057 w 24264"/>
                <a:gd name="connsiteY0" fmla="*/ 26017 h 26194"/>
                <a:gd name="connsiteX1" fmla="*/ -40 w 24264"/>
                <a:gd name="connsiteY1" fmla="*/ 13921 h 26194"/>
                <a:gd name="connsiteX2" fmla="*/ -40 w 24264"/>
                <a:gd name="connsiteY2" fmla="*/ 12921 h 26194"/>
                <a:gd name="connsiteX3" fmla="*/ 12037 w 24264"/>
                <a:gd name="connsiteY3" fmla="*/ -175 h 26194"/>
                <a:gd name="connsiteX4" fmla="*/ 12057 w 24264"/>
                <a:gd name="connsiteY4" fmla="*/ -175 h 26194"/>
                <a:gd name="connsiteX5" fmla="*/ 12057 w 24264"/>
                <a:gd name="connsiteY5" fmla="*/ -175 h 26194"/>
                <a:gd name="connsiteX6" fmla="*/ 24154 w 24264"/>
                <a:gd name="connsiteY6" fmla="*/ 11921 h 26194"/>
                <a:gd name="connsiteX7" fmla="*/ 24154 w 24264"/>
                <a:gd name="connsiteY7" fmla="*/ 12921 h 26194"/>
                <a:gd name="connsiteX8" fmla="*/ 13516 w 24264"/>
                <a:gd name="connsiteY8" fmla="*/ 25957 h 26194"/>
                <a:gd name="connsiteX9" fmla="*/ 12057 w 24264"/>
                <a:gd name="connsiteY9" fmla="*/ 26017 h 26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64" h="26194">
                  <a:moveTo>
                    <a:pt x="12057" y="26017"/>
                  </a:moveTo>
                  <a:cubicBezTo>
                    <a:pt x="5419" y="25908"/>
                    <a:pt x="70" y="20559"/>
                    <a:pt x="-40" y="13921"/>
                  </a:cubicBezTo>
                  <a:lnTo>
                    <a:pt x="-40" y="12921"/>
                  </a:lnTo>
                  <a:cubicBezTo>
                    <a:pt x="-320" y="5973"/>
                    <a:pt x="5089" y="105"/>
                    <a:pt x="12037" y="-175"/>
                  </a:cubicBezTo>
                  <a:cubicBezTo>
                    <a:pt x="12047" y="-175"/>
                    <a:pt x="12047" y="-175"/>
                    <a:pt x="12057" y="-175"/>
                  </a:cubicBezTo>
                  <a:lnTo>
                    <a:pt x="12057" y="-175"/>
                  </a:lnTo>
                  <a:cubicBezTo>
                    <a:pt x="18695" y="-65"/>
                    <a:pt x="24043" y="5283"/>
                    <a:pt x="24154" y="11921"/>
                  </a:cubicBezTo>
                  <a:lnTo>
                    <a:pt x="24154" y="12921"/>
                  </a:lnTo>
                  <a:cubicBezTo>
                    <a:pt x="24813" y="19459"/>
                    <a:pt x="20055" y="25298"/>
                    <a:pt x="13516" y="25957"/>
                  </a:cubicBezTo>
                  <a:cubicBezTo>
                    <a:pt x="13037" y="26007"/>
                    <a:pt x="12547" y="26027"/>
                    <a:pt x="12057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0DC54A94-C1D4-A5AB-8C5A-F1F6CCC7E4A2}"/>
                </a:ext>
              </a:extLst>
            </p:cNvPr>
            <p:cNvSpPr/>
            <p:nvPr/>
          </p:nvSpPr>
          <p:spPr>
            <a:xfrm>
              <a:off x="9919071" y="2972816"/>
              <a:ext cx="275533" cy="404391"/>
            </a:xfrm>
            <a:custGeom>
              <a:avLst/>
              <a:gdLst>
                <a:gd name="connsiteX0" fmla="*/ 152206 w 275533"/>
                <a:gd name="connsiteY0" fmla="*/ 404209 h 404391"/>
                <a:gd name="connsiteX1" fmla="*/ 140110 w 275533"/>
                <a:gd name="connsiteY1" fmla="*/ 392922 h 404391"/>
                <a:gd name="connsiteX2" fmla="*/ 140110 w 275533"/>
                <a:gd name="connsiteY2" fmla="*/ 392112 h 404391"/>
                <a:gd name="connsiteX3" fmla="*/ 140110 w 275533"/>
                <a:gd name="connsiteY3" fmla="*/ 360821 h 404391"/>
                <a:gd name="connsiteX4" fmla="*/ 39339 w 275533"/>
                <a:gd name="connsiteY4" fmla="*/ 275146 h 404391"/>
                <a:gd name="connsiteX5" fmla="*/ 2049 w 275533"/>
                <a:gd name="connsiteY5" fmla="*/ 195169 h 404391"/>
                <a:gd name="connsiteX6" fmla="*/ -50 w 275533"/>
                <a:gd name="connsiteY6" fmla="*/ 42913 h 404391"/>
                <a:gd name="connsiteX7" fmla="*/ 12046 w 275533"/>
                <a:gd name="connsiteY7" fmla="*/ 12921 h 404391"/>
                <a:gd name="connsiteX8" fmla="*/ 42038 w 275533"/>
                <a:gd name="connsiteY8" fmla="*/ -175 h 404391"/>
                <a:gd name="connsiteX9" fmla="*/ 42038 w 275533"/>
                <a:gd name="connsiteY9" fmla="*/ -175 h 404391"/>
                <a:gd name="connsiteX10" fmla="*/ 84326 w 275533"/>
                <a:gd name="connsiteY10" fmla="*/ 42113 h 404391"/>
                <a:gd name="connsiteX11" fmla="*/ 85325 w 275533"/>
                <a:gd name="connsiteY11" fmla="*/ 149982 h 404391"/>
                <a:gd name="connsiteX12" fmla="*/ 98422 w 275533"/>
                <a:gd name="connsiteY12" fmla="*/ 147982 h 404391"/>
                <a:gd name="connsiteX13" fmla="*/ 124214 w 275533"/>
                <a:gd name="connsiteY13" fmla="*/ 156980 h 404391"/>
                <a:gd name="connsiteX14" fmla="*/ 248278 w 275533"/>
                <a:gd name="connsiteY14" fmla="*/ 258750 h 404391"/>
                <a:gd name="connsiteX15" fmla="*/ 274471 w 275533"/>
                <a:gd name="connsiteY15" fmla="*/ 314234 h 404391"/>
                <a:gd name="connsiteX16" fmla="*/ 275471 w 275533"/>
                <a:gd name="connsiteY16" fmla="*/ 390812 h 404391"/>
                <a:gd name="connsiteX17" fmla="*/ 271372 w 275533"/>
                <a:gd name="connsiteY17" fmla="*/ 399910 h 404391"/>
                <a:gd name="connsiteX18" fmla="*/ 262374 w 275533"/>
                <a:gd name="connsiteY18" fmla="*/ 403909 h 404391"/>
                <a:gd name="connsiteX19" fmla="*/ 42238 w 275533"/>
                <a:gd name="connsiteY19" fmla="*/ 24318 h 404391"/>
                <a:gd name="connsiteX20" fmla="*/ 30141 w 275533"/>
                <a:gd name="connsiteY20" fmla="*/ 29317 h 404391"/>
                <a:gd name="connsiteX21" fmla="*/ 25043 w 275533"/>
                <a:gd name="connsiteY21" fmla="*/ 41413 h 404391"/>
                <a:gd name="connsiteX22" fmla="*/ 27142 w 275533"/>
                <a:gd name="connsiteY22" fmla="*/ 193669 h 404391"/>
                <a:gd name="connsiteX23" fmla="*/ 55334 w 275533"/>
                <a:gd name="connsiteY23" fmla="*/ 255151 h 404391"/>
                <a:gd name="connsiteX24" fmla="*/ 160104 w 275533"/>
                <a:gd name="connsiteY24" fmla="*/ 345126 h 404391"/>
                <a:gd name="connsiteX25" fmla="*/ 164203 w 275533"/>
                <a:gd name="connsiteY25" fmla="*/ 354223 h 404391"/>
                <a:gd name="connsiteX26" fmla="*/ 164203 w 275533"/>
                <a:gd name="connsiteY26" fmla="*/ 378416 h 404391"/>
                <a:gd name="connsiteX27" fmla="*/ 249878 w 275533"/>
                <a:gd name="connsiteY27" fmla="*/ 377416 h 404391"/>
                <a:gd name="connsiteX28" fmla="*/ 248878 w 275533"/>
                <a:gd name="connsiteY28" fmla="*/ 314934 h 404391"/>
                <a:gd name="connsiteX29" fmla="*/ 231683 w 275533"/>
                <a:gd name="connsiteY29" fmla="*/ 278645 h 404391"/>
                <a:gd name="connsiteX30" fmla="*/ 107719 w 275533"/>
                <a:gd name="connsiteY30" fmla="*/ 175774 h 404391"/>
                <a:gd name="connsiteX31" fmla="*/ 98622 w 275533"/>
                <a:gd name="connsiteY31" fmla="*/ 172775 h 404391"/>
                <a:gd name="connsiteX32" fmla="*/ 89624 w 275533"/>
                <a:gd name="connsiteY32" fmla="*/ 175774 h 404391"/>
                <a:gd name="connsiteX33" fmla="*/ 85525 w 275533"/>
                <a:gd name="connsiteY33" fmla="*/ 181872 h 404391"/>
                <a:gd name="connsiteX34" fmla="*/ 71429 w 275533"/>
                <a:gd name="connsiteY34" fmla="*/ 188871 h 404391"/>
                <a:gd name="connsiteX35" fmla="*/ 61432 w 275533"/>
                <a:gd name="connsiteY35" fmla="*/ 176774 h 404391"/>
                <a:gd name="connsiteX36" fmla="*/ 59433 w 275533"/>
                <a:gd name="connsiteY36" fmla="*/ 41713 h 404391"/>
                <a:gd name="connsiteX37" fmla="*/ 42338 w 275533"/>
                <a:gd name="connsiteY37" fmla="*/ 24618 h 4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75533" h="404391">
                  <a:moveTo>
                    <a:pt x="152206" y="404209"/>
                  </a:moveTo>
                  <a:cubicBezTo>
                    <a:pt x="145748" y="404438"/>
                    <a:pt x="140329" y="399380"/>
                    <a:pt x="140110" y="392922"/>
                  </a:cubicBezTo>
                  <a:cubicBezTo>
                    <a:pt x="140099" y="392652"/>
                    <a:pt x="140099" y="392382"/>
                    <a:pt x="140110" y="392112"/>
                  </a:cubicBezTo>
                  <a:lnTo>
                    <a:pt x="140110" y="360821"/>
                  </a:lnTo>
                  <a:lnTo>
                    <a:pt x="39339" y="275146"/>
                  </a:lnTo>
                  <a:cubicBezTo>
                    <a:pt x="15935" y="255131"/>
                    <a:pt x="2339" y="225960"/>
                    <a:pt x="2049" y="195169"/>
                  </a:cubicBezTo>
                  <a:lnTo>
                    <a:pt x="-50" y="42913"/>
                  </a:lnTo>
                  <a:cubicBezTo>
                    <a:pt x="-60" y="31726"/>
                    <a:pt x="4269" y="20969"/>
                    <a:pt x="12046" y="12921"/>
                  </a:cubicBezTo>
                  <a:cubicBezTo>
                    <a:pt x="19974" y="4834"/>
                    <a:pt x="30721" y="135"/>
                    <a:pt x="42038" y="-175"/>
                  </a:cubicBezTo>
                  <a:lnTo>
                    <a:pt x="42038" y="-175"/>
                  </a:lnTo>
                  <a:cubicBezTo>
                    <a:pt x="65351" y="-65"/>
                    <a:pt x="84216" y="18800"/>
                    <a:pt x="84326" y="42113"/>
                  </a:cubicBezTo>
                  <a:lnTo>
                    <a:pt x="85325" y="149982"/>
                  </a:lnTo>
                  <a:cubicBezTo>
                    <a:pt x="89584" y="148762"/>
                    <a:pt x="93993" y="148092"/>
                    <a:pt x="98422" y="147982"/>
                  </a:cubicBezTo>
                  <a:cubicBezTo>
                    <a:pt x="107829" y="147712"/>
                    <a:pt x="117016" y="150911"/>
                    <a:pt x="124214" y="156980"/>
                  </a:cubicBezTo>
                  <a:lnTo>
                    <a:pt x="248278" y="258750"/>
                  </a:lnTo>
                  <a:cubicBezTo>
                    <a:pt x="264933" y="272347"/>
                    <a:pt x="274551" y="292740"/>
                    <a:pt x="274471" y="314234"/>
                  </a:cubicBezTo>
                  <a:lnTo>
                    <a:pt x="275471" y="390812"/>
                  </a:lnTo>
                  <a:cubicBezTo>
                    <a:pt x="275641" y="394321"/>
                    <a:pt x="274111" y="397710"/>
                    <a:pt x="271372" y="399910"/>
                  </a:cubicBezTo>
                  <a:cubicBezTo>
                    <a:pt x="269032" y="402399"/>
                    <a:pt x="265793" y="403838"/>
                    <a:pt x="262374" y="403909"/>
                  </a:cubicBezTo>
                  <a:close/>
                  <a:moveTo>
                    <a:pt x="42238" y="24318"/>
                  </a:moveTo>
                  <a:cubicBezTo>
                    <a:pt x="37689" y="24258"/>
                    <a:pt x="33320" y="26067"/>
                    <a:pt x="30141" y="29317"/>
                  </a:cubicBezTo>
                  <a:cubicBezTo>
                    <a:pt x="27062" y="32615"/>
                    <a:pt x="25253" y="36904"/>
                    <a:pt x="25043" y="41413"/>
                  </a:cubicBezTo>
                  <a:lnTo>
                    <a:pt x="27142" y="193669"/>
                  </a:lnTo>
                  <a:cubicBezTo>
                    <a:pt x="27752" y="217152"/>
                    <a:pt x="37939" y="239366"/>
                    <a:pt x="55334" y="255151"/>
                  </a:cubicBezTo>
                  <a:lnTo>
                    <a:pt x="160104" y="345126"/>
                  </a:lnTo>
                  <a:cubicBezTo>
                    <a:pt x="162883" y="347295"/>
                    <a:pt x="164423" y="350704"/>
                    <a:pt x="164203" y="354223"/>
                  </a:cubicBezTo>
                  <a:lnTo>
                    <a:pt x="164203" y="378416"/>
                  </a:lnTo>
                  <a:lnTo>
                    <a:pt x="249878" y="377416"/>
                  </a:lnTo>
                  <a:lnTo>
                    <a:pt x="248878" y="314934"/>
                  </a:lnTo>
                  <a:cubicBezTo>
                    <a:pt x="248978" y="300848"/>
                    <a:pt x="242650" y="287482"/>
                    <a:pt x="231683" y="278645"/>
                  </a:cubicBezTo>
                  <a:lnTo>
                    <a:pt x="107719" y="175774"/>
                  </a:lnTo>
                  <a:cubicBezTo>
                    <a:pt x="105060" y="173885"/>
                    <a:pt x="101891" y="172835"/>
                    <a:pt x="98622" y="172775"/>
                  </a:cubicBezTo>
                  <a:cubicBezTo>
                    <a:pt x="95363" y="172695"/>
                    <a:pt x="92183" y="173755"/>
                    <a:pt x="89624" y="175774"/>
                  </a:cubicBezTo>
                  <a:cubicBezTo>
                    <a:pt x="87655" y="177334"/>
                    <a:pt x="86225" y="179463"/>
                    <a:pt x="85525" y="181872"/>
                  </a:cubicBezTo>
                  <a:cubicBezTo>
                    <a:pt x="83336" y="187491"/>
                    <a:pt x="77228" y="190520"/>
                    <a:pt x="71429" y="188871"/>
                  </a:cubicBezTo>
                  <a:cubicBezTo>
                    <a:pt x="65561" y="187881"/>
                    <a:pt x="61302" y="182732"/>
                    <a:pt x="61432" y="176774"/>
                  </a:cubicBezTo>
                  <a:lnTo>
                    <a:pt x="59433" y="41713"/>
                  </a:lnTo>
                  <a:cubicBezTo>
                    <a:pt x="59173" y="32385"/>
                    <a:pt x="51665" y="24878"/>
                    <a:pt x="42338" y="246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056E2CB9-C852-B501-2D82-E2DC8876A313}"/>
                </a:ext>
              </a:extLst>
            </p:cNvPr>
            <p:cNvSpPr/>
            <p:nvPr/>
          </p:nvSpPr>
          <p:spPr>
            <a:xfrm>
              <a:off x="9976871" y="3135489"/>
              <a:ext cx="115069" cy="128847"/>
            </a:xfrm>
            <a:custGeom>
              <a:avLst/>
              <a:gdLst>
                <a:gd name="connsiteX0" fmla="*/ 101404 w 115069"/>
                <a:gd name="connsiteY0" fmla="*/ 128668 h 128847"/>
                <a:gd name="connsiteX1" fmla="*/ 93407 w 115069"/>
                <a:gd name="connsiteY1" fmla="*/ 125569 h 128847"/>
                <a:gd name="connsiteX2" fmla="*/ 13430 w 115069"/>
                <a:gd name="connsiteY2" fmla="*/ 54089 h 128847"/>
                <a:gd name="connsiteX3" fmla="*/ 3433 w 115069"/>
                <a:gd name="connsiteY3" fmla="*/ 8702 h 128847"/>
                <a:gd name="connsiteX4" fmla="*/ 19018 w 115069"/>
                <a:gd name="connsiteY4" fmla="*/ 365 h 128847"/>
                <a:gd name="connsiteX5" fmla="*/ 27355 w 115069"/>
                <a:gd name="connsiteY5" fmla="*/ 15950 h 128847"/>
                <a:gd name="connsiteX6" fmla="*/ 26626 w 115069"/>
                <a:gd name="connsiteY6" fmla="*/ 17800 h 128847"/>
                <a:gd name="connsiteX7" fmla="*/ 30725 w 115069"/>
                <a:gd name="connsiteY7" fmla="*/ 34895 h 128847"/>
                <a:gd name="connsiteX8" fmla="*/ 110702 w 115069"/>
                <a:gd name="connsiteY8" fmla="*/ 106474 h 128847"/>
                <a:gd name="connsiteX9" fmla="*/ 111861 w 115069"/>
                <a:gd name="connsiteY9" fmla="*/ 124389 h 128847"/>
                <a:gd name="connsiteX10" fmla="*/ 111701 w 115069"/>
                <a:gd name="connsiteY10" fmla="*/ 124569 h 128847"/>
                <a:gd name="connsiteX11" fmla="*/ 101404 w 115069"/>
                <a:gd name="connsiteY11" fmla="*/ 128668 h 12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069" h="128847">
                  <a:moveTo>
                    <a:pt x="101404" y="128668"/>
                  </a:moveTo>
                  <a:cubicBezTo>
                    <a:pt x="98425" y="128758"/>
                    <a:pt x="95546" y="127638"/>
                    <a:pt x="93407" y="125569"/>
                  </a:cubicBezTo>
                  <a:lnTo>
                    <a:pt x="13430" y="54089"/>
                  </a:lnTo>
                  <a:cubicBezTo>
                    <a:pt x="374" y="42872"/>
                    <a:pt x="-3705" y="24368"/>
                    <a:pt x="3433" y="8702"/>
                  </a:cubicBezTo>
                  <a:cubicBezTo>
                    <a:pt x="5432" y="2094"/>
                    <a:pt x="12410" y="-1635"/>
                    <a:pt x="19018" y="365"/>
                  </a:cubicBezTo>
                  <a:cubicBezTo>
                    <a:pt x="25616" y="2364"/>
                    <a:pt x="29355" y="9342"/>
                    <a:pt x="27355" y="15950"/>
                  </a:cubicBezTo>
                  <a:cubicBezTo>
                    <a:pt x="27156" y="16580"/>
                    <a:pt x="26916" y="17200"/>
                    <a:pt x="26626" y="17800"/>
                  </a:cubicBezTo>
                  <a:cubicBezTo>
                    <a:pt x="24407" y="23798"/>
                    <a:pt x="26016" y="30556"/>
                    <a:pt x="30725" y="34895"/>
                  </a:cubicBezTo>
                  <a:lnTo>
                    <a:pt x="110702" y="106474"/>
                  </a:lnTo>
                  <a:cubicBezTo>
                    <a:pt x="115970" y="111103"/>
                    <a:pt x="116490" y="119120"/>
                    <a:pt x="111861" y="124389"/>
                  </a:cubicBezTo>
                  <a:cubicBezTo>
                    <a:pt x="111811" y="124449"/>
                    <a:pt x="111751" y="124509"/>
                    <a:pt x="111701" y="124569"/>
                  </a:cubicBezTo>
                  <a:cubicBezTo>
                    <a:pt x="108812" y="127038"/>
                    <a:pt x="105193" y="128478"/>
                    <a:pt x="101404" y="12866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E6AF378C-747F-65C5-74EB-FA6401678719}"/>
                </a:ext>
              </a:extLst>
            </p:cNvPr>
            <p:cNvSpPr/>
            <p:nvPr/>
          </p:nvSpPr>
          <p:spPr>
            <a:xfrm>
              <a:off x="9941265" y="2860148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0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208" y="59128"/>
                    <a:pt x="59253" y="7608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5"/>
                    <a:pt x="25143" y="39514"/>
                  </a:cubicBezTo>
                  <a:cubicBezTo>
                    <a:pt x="25143" y="46741"/>
                    <a:pt x="31011" y="52610"/>
                    <a:pt x="38239" y="52610"/>
                  </a:cubicBezTo>
                  <a:cubicBezTo>
                    <a:pt x="45467" y="52610"/>
                    <a:pt x="51335" y="46741"/>
                    <a:pt x="51335" y="39514"/>
                  </a:cubicBezTo>
                  <a:cubicBezTo>
                    <a:pt x="51135" y="32295"/>
                    <a:pt x="45447" y="2642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E959727D-A90E-9D79-E172-6AB4FA04B008}"/>
                </a:ext>
              </a:extLst>
            </p:cNvPr>
            <p:cNvSpPr/>
            <p:nvPr/>
          </p:nvSpPr>
          <p:spPr>
            <a:xfrm>
              <a:off x="10394734" y="2784470"/>
              <a:ext cx="88774" cy="88774"/>
            </a:xfrm>
            <a:custGeom>
              <a:avLst/>
              <a:gdLst>
                <a:gd name="connsiteX0" fmla="*/ 44437 w 88774"/>
                <a:gd name="connsiteY0" fmla="*/ 88600 h 88774"/>
                <a:gd name="connsiteX1" fmla="*/ -50 w 88774"/>
                <a:gd name="connsiteY1" fmla="*/ 44312 h 88774"/>
                <a:gd name="connsiteX2" fmla="*/ 44237 w 88774"/>
                <a:gd name="connsiteY2" fmla="*/ -175 h 88774"/>
                <a:gd name="connsiteX3" fmla="*/ 88725 w 88774"/>
                <a:gd name="connsiteY3" fmla="*/ 44112 h 88774"/>
                <a:gd name="connsiteX4" fmla="*/ 88725 w 88774"/>
                <a:gd name="connsiteY4" fmla="*/ 44212 h 88774"/>
                <a:gd name="connsiteX5" fmla="*/ 44437 w 88774"/>
                <a:gd name="connsiteY5" fmla="*/ 88600 h 88774"/>
                <a:gd name="connsiteX6" fmla="*/ 44437 w 88774"/>
                <a:gd name="connsiteY6" fmla="*/ 26118 h 88774"/>
                <a:gd name="connsiteX7" fmla="*/ 25143 w 88774"/>
                <a:gd name="connsiteY7" fmla="*/ 45212 h 88774"/>
                <a:gd name="connsiteX8" fmla="*/ 44237 w 88774"/>
                <a:gd name="connsiteY8" fmla="*/ 64506 h 88774"/>
                <a:gd name="connsiteX9" fmla="*/ 63532 w 88774"/>
                <a:gd name="connsiteY9" fmla="*/ 45412 h 88774"/>
                <a:gd name="connsiteX10" fmla="*/ 63532 w 88774"/>
                <a:gd name="connsiteY10" fmla="*/ 45212 h 88774"/>
                <a:gd name="connsiteX11" fmla="*/ 44437 w 88774"/>
                <a:gd name="connsiteY11" fmla="*/ 261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437" y="88600"/>
                  </a:moveTo>
                  <a:cubicBezTo>
                    <a:pt x="19925" y="88659"/>
                    <a:pt x="10" y="68825"/>
                    <a:pt x="-50" y="44312"/>
                  </a:cubicBezTo>
                  <a:cubicBezTo>
                    <a:pt x="-100" y="19799"/>
                    <a:pt x="19724" y="-115"/>
                    <a:pt x="44237" y="-175"/>
                  </a:cubicBezTo>
                  <a:cubicBezTo>
                    <a:pt x="68750" y="-225"/>
                    <a:pt x="88664" y="19599"/>
                    <a:pt x="88725" y="44112"/>
                  </a:cubicBezTo>
                  <a:cubicBezTo>
                    <a:pt x="88725" y="44142"/>
                    <a:pt x="88725" y="44182"/>
                    <a:pt x="88725" y="44212"/>
                  </a:cubicBezTo>
                  <a:cubicBezTo>
                    <a:pt x="88505" y="68595"/>
                    <a:pt x="68820" y="88330"/>
                    <a:pt x="44437" y="88600"/>
                  </a:cubicBezTo>
                  <a:close/>
                  <a:moveTo>
                    <a:pt x="44437" y="26118"/>
                  </a:moveTo>
                  <a:cubicBezTo>
                    <a:pt x="33840" y="26057"/>
                    <a:pt x="25203" y="34615"/>
                    <a:pt x="25143" y="45212"/>
                  </a:cubicBezTo>
                  <a:cubicBezTo>
                    <a:pt x="25093" y="55809"/>
                    <a:pt x="33640" y="64446"/>
                    <a:pt x="44237" y="64506"/>
                  </a:cubicBezTo>
                  <a:cubicBezTo>
                    <a:pt x="54834" y="64556"/>
                    <a:pt x="63472" y="56009"/>
                    <a:pt x="63532" y="45412"/>
                  </a:cubicBezTo>
                  <a:cubicBezTo>
                    <a:pt x="63532" y="45342"/>
                    <a:pt x="63532" y="45282"/>
                    <a:pt x="63532" y="45212"/>
                  </a:cubicBezTo>
                  <a:cubicBezTo>
                    <a:pt x="63532" y="34665"/>
                    <a:pt x="54984" y="26118"/>
                    <a:pt x="44437" y="26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636" name="Graphic 253">
            <a:extLst>
              <a:ext uri="{FF2B5EF4-FFF2-40B4-BE49-F238E27FC236}">
                <a16:creationId xmlns:a16="http://schemas.microsoft.com/office/drawing/2014/main" id="{A812878A-CF01-8319-A147-EDDE0B0CA07A}"/>
              </a:ext>
            </a:extLst>
          </p:cNvPr>
          <p:cNvGrpSpPr/>
          <p:nvPr/>
        </p:nvGrpSpPr>
        <p:grpSpPr>
          <a:xfrm>
            <a:off x="8646538" y="2774173"/>
            <a:ext cx="580132" cy="603031"/>
            <a:chOff x="8646538" y="2774173"/>
            <a:chExt cx="580132" cy="603031"/>
          </a:xfrm>
        </p:grpSpPr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5A0BB49A-8BB0-A911-324D-88CF42592BB6}"/>
                </a:ext>
              </a:extLst>
            </p:cNvPr>
            <p:cNvSpPr/>
            <p:nvPr/>
          </p:nvSpPr>
          <p:spPr>
            <a:xfrm>
              <a:off x="9126300" y="2823859"/>
              <a:ext cx="74578" cy="74578"/>
            </a:xfrm>
            <a:custGeom>
              <a:avLst/>
              <a:gdLst>
                <a:gd name="connsiteX0" fmla="*/ 37239 w 74578"/>
                <a:gd name="connsiteY0" fmla="*/ -175 h 74578"/>
                <a:gd name="connsiteX1" fmla="*/ 74529 w 74578"/>
                <a:gd name="connsiteY1" fmla="*/ 37114 h 74578"/>
                <a:gd name="connsiteX2" fmla="*/ 37239 w 74578"/>
                <a:gd name="connsiteY2" fmla="*/ 74403 h 74578"/>
                <a:gd name="connsiteX3" fmla="*/ -50 w 74578"/>
                <a:gd name="connsiteY3" fmla="*/ 37114 h 74578"/>
                <a:gd name="connsiteX4" fmla="*/ 37239 w 74578"/>
                <a:gd name="connsiteY4" fmla="*/ -175 h 7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8" h="74578">
                  <a:moveTo>
                    <a:pt x="37239" y="-175"/>
                  </a:moveTo>
                  <a:cubicBezTo>
                    <a:pt x="57833" y="-175"/>
                    <a:pt x="74529" y="16520"/>
                    <a:pt x="74529" y="37114"/>
                  </a:cubicBezTo>
                  <a:cubicBezTo>
                    <a:pt x="74529" y="57708"/>
                    <a:pt x="57833" y="74403"/>
                    <a:pt x="37239" y="74403"/>
                  </a:cubicBezTo>
                  <a:cubicBezTo>
                    <a:pt x="16645" y="74403"/>
                    <a:pt x="-50" y="57708"/>
                    <a:pt x="-50" y="37114"/>
                  </a:cubicBezTo>
                  <a:cubicBezTo>
                    <a:pt x="-50" y="16520"/>
                    <a:pt x="16645" y="-175"/>
                    <a:pt x="37239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38B48BA2-2EB2-EF44-6305-045E2CCF423F}"/>
                </a:ext>
              </a:extLst>
            </p:cNvPr>
            <p:cNvSpPr/>
            <p:nvPr/>
          </p:nvSpPr>
          <p:spPr>
            <a:xfrm>
              <a:off x="9163189" y="3175557"/>
              <a:ext cx="50585" cy="50585"/>
            </a:xfrm>
            <a:custGeom>
              <a:avLst/>
              <a:gdLst>
                <a:gd name="connsiteX0" fmla="*/ 25143 w 50585"/>
                <a:gd name="connsiteY0" fmla="*/ -175 h 50585"/>
                <a:gd name="connsiteX1" fmla="*/ 50535 w 50585"/>
                <a:gd name="connsiteY1" fmla="*/ 25018 h 50585"/>
                <a:gd name="connsiteX2" fmla="*/ 25343 w 50585"/>
                <a:gd name="connsiteY2" fmla="*/ 50411 h 50585"/>
                <a:gd name="connsiteX3" fmla="*/ -50 w 50585"/>
                <a:gd name="connsiteY3" fmla="*/ 25218 h 50585"/>
                <a:gd name="connsiteX4" fmla="*/ -50 w 50585"/>
                <a:gd name="connsiteY4" fmla="*/ 25018 h 50585"/>
                <a:gd name="connsiteX5" fmla="*/ 25143 w 50585"/>
                <a:gd name="connsiteY5" fmla="*/ -175 h 5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585" h="50585">
                  <a:moveTo>
                    <a:pt x="25143" y="-175"/>
                  </a:moveTo>
                  <a:cubicBezTo>
                    <a:pt x="39109" y="-235"/>
                    <a:pt x="50476" y="11052"/>
                    <a:pt x="50535" y="25018"/>
                  </a:cubicBezTo>
                  <a:cubicBezTo>
                    <a:pt x="50585" y="38984"/>
                    <a:pt x="39309" y="50351"/>
                    <a:pt x="25343" y="50411"/>
                  </a:cubicBezTo>
                  <a:cubicBezTo>
                    <a:pt x="11377" y="50461"/>
                    <a:pt x="10" y="39184"/>
                    <a:pt x="-50" y="25218"/>
                  </a:cubicBezTo>
                  <a:cubicBezTo>
                    <a:pt x="-50" y="25148"/>
                    <a:pt x="-50" y="25088"/>
                    <a:pt x="-50" y="25018"/>
                  </a:cubicBezTo>
                  <a:cubicBezTo>
                    <a:pt x="-50" y="11102"/>
                    <a:pt x="11227" y="-175"/>
                    <a:pt x="251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20D815FF-0DD2-C483-EF83-FA6C2A6A707D}"/>
                </a:ext>
              </a:extLst>
            </p:cNvPr>
            <p:cNvSpPr/>
            <p:nvPr/>
          </p:nvSpPr>
          <p:spPr>
            <a:xfrm>
              <a:off x="8659234" y="2950022"/>
              <a:ext cx="74578" cy="74578"/>
            </a:xfrm>
            <a:custGeom>
              <a:avLst/>
              <a:gdLst>
                <a:gd name="connsiteX0" fmla="*/ 37239 w 74578"/>
                <a:gd name="connsiteY0" fmla="*/ -175 h 74578"/>
                <a:gd name="connsiteX1" fmla="*/ 74529 w 74578"/>
                <a:gd name="connsiteY1" fmla="*/ 37114 h 74578"/>
                <a:gd name="connsiteX2" fmla="*/ 37239 w 74578"/>
                <a:gd name="connsiteY2" fmla="*/ 74403 h 74578"/>
                <a:gd name="connsiteX3" fmla="*/ -50 w 74578"/>
                <a:gd name="connsiteY3" fmla="*/ 37114 h 74578"/>
                <a:gd name="connsiteX4" fmla="*/ 37239 w 74578"/>
                <a:gd name="connsiteY4" fmla="*/ -175 h 7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8" h="74578">
                  <a:moveTo>
                    <a:pt x="37239" y="-175"/>
                  </a:moveTo>
                  <a:cubicBezTo>
                    <a:pt x="57833" y="-175"/>
                    <a:pt x="74529" y="16520"/>
                    <a:pt x="74529" y="37114"/>
                  </a:cubicBezTo>
                  <a:cubicBezTo>
                    <a:pt x="74529" y="57708"/>
                    <a:pt x="57833" y="74403"/>
                    <a:pt x="37239" y="74403"/>
                  </a:cubicBezTo>
                  <a:cubicBezTo>
                    <a:pt x="16645" y="74403"/>
                    <a:pt x="-50" y="57708"/>
                    <a:pt x="-50" y="37114"/>
                  </a:cubicBezTo>
                  <a:cubicBezTo>
                    <a:pt x="-50" y="16520"/>
                    <a:pt x="16645" y="-175"/>
                    <a:pt x="37239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F1EBFEE7-E113-EFF9-8F81-744BD0AA8BC0}"/>
                </a:ext>
              </a:extLst>
            </p:cNvPr>
            <p:cNvSpPr/>
            <p:nvPr/>
          </p:nvSpPr>
          <p:spPr>
            <a:xfrm>
              <a:off x="8734813" y="3150464"/>
              <a:ext cx="50385" cy="50385"/>
            </a:xfrm>
            <a:custGeom>
              <a:avLst/>
              <a:gdLst>
                <a:gd name="connsiteX0" fmla="*/ 50385 w 50385"/>
                <a:gd name="connsiteY0" fmla="*/ 25193 h 50385"/>
                <a:gd name="connsiteX1" fmla="*/ 25193 w 50385"/>
                <a:gd name="connsiteY1" fmla="*/ 50386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5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5" y="25193"/>
                  </a:moveTo>
                  <a:cubicBezTo>
                    <a:pt x="50385" y="39106"/>
                    <a:pt x="39106" y="50386"/>
                    <a:pt x="25193" y="50386"/>
                  </a:cubicBezTo>
                  <a:cubicBezTo>
                    <a:pt x="11279" y="50386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5" y="11279"/>
                    <a:pt x="50385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733BABD3-A734-6F83-1677-5802D86CA92B}"/>
                </a:ext>
              </a:extLst>
            </p:cNvPr>
            <p:cNvSpPr/>
            <p:nvPr/>
          </p:nvSpPr>
          <p:spPr>
            <a:xfrm>
              <a:off x="8847680" y="3175557"/>
              <a:ext cx="113867" cy="39988"/>
            </a:xfrm>
            <a:custGeom>
              <a:avLst/>
              <a:gdLst>
                <a:gd name="connsiteX0" fmla="*/ 113817 w 113867"/>
                <a:gd name="connsiteY0" fmla="*/ -175 h 39988"/>
                <a:gd name="connsiteX1" fmla="*/ 82626 w 113867"/>
                <a:gd name="connsiteY1" fmla="*/ 39813 h 39988"/>
                <a:gd name="connsiteX2" fmla="*/ 31241 w 113867"/>
                <a:gd name="connsiteY2" fmla="*/ 39813 h 39988"/>
                <a:gd name="connsiteX3" fmla="*/ -50 w 113867"/>
                <a:gd name="connsiteY3" fmla="*/ -175 h 39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867" h="39988">
                  <a:moveTo>
                    <a:pt x="113817" y="-175"/>
                  </a:moveTo>
                  <a:lnTo>
                    <a:pt x="82626" y="39813"/>
                  </a:lnTo>
                  <a:lnTo>
                    <a:pt x="31241" y="39813"/>
                  </a:lnTo>
                  <a:lnTo>
                    <a:pt x="-50" y="-175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66DDB609-51A5-FCE8-5260-E1E964B8808F}"/>
                </a:ext>
              </a:extLst>
            </p:cNvPr>
            <p:cNvSpPr/>
            <p:nvPr/>
          </p:nvSpPr>
          <p:spPr>
            <a:xfrm>
              <a:off x="8818489" y="3015303"/>
              <a:ext cx="174149" cy="39988"/>
            </a:xfrm>
            <a:custGeom>
              <a:avLst/>
              <a:gdLst>
                <a:gd name="connsiteX0" fmla="*/ 154105 w 174149"/>
                <a:gd name="connsiteY0" fmla="*/ -175 h 39988"/>
                <a:gd name="connsiteX1" fmla="*/ 174100 w 174149"/>
                <a:gd name="connsiteY1" fmla="*/ 39813 h 39988"/>
                <a:gd name="connsiteX2" fmla="*/ -50 w 174149"/>
                <a:gd name="connsiteY2" fmla="*/ 39813 h 39988"/>
                <a:gd name="connsiteX3" fmla="*/ 19944 w 174149"/>
                <a:gd name="connsiteY3" fmla="*/ -175 h 39988"/>
                <a:gd name="connsiteX4" fmla="*/ 154105 w 174149"/>
                <a:gd name="connsiteY4" fmla="*/ -175 h 39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49" h="39988">
                  <a:moveTo>
                    <a:pt x="154105" y="-175"/>
                  </a:moveTo>
                  <a:lnTo>
                    <a:pt x="174100" y="39813"/>
                  </a:lnTo>
                  <a:lnTo>
                    <a:pt x="-50" y="39813"/>
                  </a:lnTo>
                  <a:lnTo>
                    <a:pt x="19944" y="-175"/>
                  </a:lnTo>
                  <a:lnTo>
                    <a:pt x="154105" y="-175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6EAE7542-35BC-04FC-FA4B-27FF7FFC1258}"/>
                </a:ext>
              </a:extLst>
            </p:cNvPr>
            <p:cNvSpPr/>
            <p:nvPr/>
          </p:nvSpPr>
          <p:spPr>
            <a:xfrm>
              <a:off x="8905163" y="3136368"/>
              <a:ext cx="53384" cy="39288"/>
            </a:xfrm>
            <a:custGeom>
              <a:avLst/>
              <a:gdLst>
                <a:gd name="connsiteX0" fmla="*/ 53385 w 53384"/>
                <a:gd name="connsiteY0" fmla="*/ 1000 h 39288"/>
                <a:gd name="connsiteX1" fmla="*/ 46387 w 53384"/>
                <a:gd name="connsiteY1" fmla="*/ 39289 h 39288"/>
                <a:gd name="connsiteX2" fmla="*/ 0 w 53384"/>
                <a:gd name="connsiteY2" fmla="*/ 39289 h 39288"/>
                <a:gd name="connsiteX3" fmla="*/ 0 w 53384"/>
                <a:gd name="connsiteY3" fmla="*/ 0 h 39288"/>
                <a:gd name="connsiteX4" fmla="*/ 46387 w 53384"/>
                <a:gd name="connsiteY4" fmla="*/ 0 h 39288"/>
                <a:gd name="connsiteX5" fmla="*/ 53385 w 53384"/>
                <a:gd name="connsiteY5" fmla="*/ 1000 h 39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84" h="39288">
                  <a:moveTo>
                    <a:pt x="53385" y="1000"/>
                  </a:moveTo>
                  <a:lnTo>
                    <a:pt x="46387" y="39289"/>
                  </a:lnTo>
                  <a:lnTo>
                    <a:pt x="0" y="39289"/>
                  </a:lnTo>
                  <a:lnTo>
                    <a:pt x="0" y="0"/>
                  </a:lnTo>
                  <a:lnTo>
                    <a:pt x="46387" y="0"/>
                  </a:lnTo>
                  <a:lnTo>
                    <a:pt x="53385" y="100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623CB8A7-9B36-FCB3-9486-B489F4861033}"/>
                </a:ext>
              </a:extLst>
            </p:cNvPr>
            <p:cNvSpPr/>
            <p:nvPr/>
          </p:nvSpPr>
          <p:spPr>
            <a:xfrm>
              <a:off x="8905163" y="3095980"/>
              <a:ext cx="60482" cy="41388"/>
            </a:xfrm>
            <a:custGeom>
              <a:avLst/>
              <a:gdLst>
                <a:gd name="connsiteX0" fmla="*/ 60483 w 60482"/>
                <a:gd name="connsiteY0" fmla="*/ 0 h 41388"/>
                <a:gd name="connsiteX1" fmla="*/ 53385 w 60482"/>
                <a:gd name="connsiteY1" fmla="*/ 41388 h 41388"/>
                <a:gd name="connsiteX2" fmla="*/ 46387 w 60482"/>
                <a:gd name="connsiteY2" fmla="*/ 40388 h 41388"/>
                <a:gd name="connsiteX3" fmla="*/ 0 w 60482"/>
                <a:gd name="connsiteY3" fmla="*/ 40388 h 41388"/>
                <a:gd name="connsiteX4" fmla="*/ 0 w 60482"/>
                <a:gd name="connsiteY4" fmla="*/ 0 h 41388"/>
                <a:gd name="connsiteX5" fmla="*/ 56384 w 60482"/>
                <a:gd name="connsiteY5" fmla="*/ 0 h 41388"/>
                <a:gd name="connsiteX6" fmla="*/ 60483 w 60482"/>
                <a:gd name="connsiteY6" fmla="*/ 0 h 41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82" h="41388">
                  <a:moveTo>
                    <a:pt x="60483" y="0"/>
                  </a:moveTo>
                  <a:lnTo>
                    <a:pt x="53385" y="41388"/>
                  </a:lnTo>
                  <a:lnTo>
                    <a:pt x="46387" y="40388"/>
                  </a:lnTo>
                  <a:lnTo>
                    <a:pt x="0" y="40388"/>
                  </a:lnTo>
                  <a:lnTo>
                    <a:pt x="0" y="0"/>
                  </a:lnTo>
                  <a:lnTo>
                    <a:pt x="56384" y="0"/>
                  </a:lnTo>
                  <a:lnTo>
                    <a:pt x="60483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1A51A69B-A966-5EE2-8965-04853C7A2A8B}"/>
                </a:ext>
              </a:extLst>
            </p:cNvPr>
            <p:cNvSpPr/>
            <p:nvPr/>
          </p:nvSpPr>
          <p:spPr>
            <a:xfrm>
              <a:off x="8905163" y="3055692"/>
              <a:ext cx="67480" cy="40288"/>
            </a:xfrm>
            <a:custGeom>
              <a:avLst/>
              <a:gdLst>
                <a:gd name="connsiteX0" fmla="*/ 67481 w 67480"/>
                <a:gd name="connsiteY0" fmla="*/ 0 h 40288"/>
                <a:gd name="connsiteX1" fmla="*/ 60483 w 67480"/>
                <a:gd name="connsiteY1" fmla="*/ 40288 h 40288"/>
                <a:gd name="connsiteX2" fmla="*/ 56384 w 67480"/>
                <a:gd name="connsiteY2" fmla="*/ 40288 h 40288"/>
                <a:gd name="connsiteX3" fmla="*/ 0 w 67480"/>
                <a:gd name="connsiteY3" fmla="*/ 40288 h 40288"/>
                <a:gd name="connsiteX4" fmla="*/ 0 w 67480"/>
                <a:gd name="connsiteY4" fmla="*/ 0 h 40288"/>
                <a:gd name="connsiteX5" fmla="*/ 67481 w 67480"/>
                <a:gd name="connsiteY5" fmla="*/ 0 h 4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480" h="40288">
                  <a:moveTo>
                    <a:pt x="67481" y="0"/>
                  </a:moveTo>
                  <a:lnTo>
                    <a:pt x="60483" y="40288"/>
                  </a:lnTo>
                  <a:lnTo>
                    <a:pt x="56384" y="40288"/>
                  </a:lnTo>
                  <a:lnTo>
                    <a:pt x="0" y="40288"/>
                  </a:lnTo>
                  <a:lnTo>
                    <a:pt x="0" y="0"/>
                  </a:lnTo>
                  <a:lnTo>
                    <a:pt x="67481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29F14B49-7740-4CEC-3C29-1C809C5FE340}"/>
                </a:ext>
              </a:extLst>
            </p:cNvPr>
            <p:cNvSpPr/>
            <p:nvPr/>
          </p:nvSpPr>
          <p:spPr>
            <a:xfrm>
              <a:off x="8852679" y="3136368"/>
              <a:ext cx="52484" cy="39288"/>
            </a:xfrm>
            <a:custGeom>
              <a:avLst/>
              <a:gdLst>
                <a:gd name="connsiteX0" fmla="*/ 52485 w 52484"/>
                <a:gd name="connsiteY0" fmla="*/ 0 h 39288"/>
                <a:gd name="connsiteX1" fmla="*/ 52485 w 52484"/>
                <a:gd name="connsiteY1" fmla="*/ 39289 h 39288"/>
                <a:gd name="connsiteX2" fmla="*/ 6098 w 52484"/>
                <a:gd name="connsiteY2" fmla="*/ 39289 h 39288"/>
                <a:gd name="connsiteX3" fmla="*/ 0 w 52484"/>
                <a:gd name="connsiteY3" fmla="*/ 1000 h 39288"/>
                <a:gd name="connsiteX4" fmla="*/ 6098 w 52484"/>
                <a:gd name="connsiteY4" fmla="*/ 0 h 39288"/>
                <a:gd name="connsiteX5" fmla="*/ 52485 w 52484"/>
                <a:gd name="connsiteY5" fmla="*/ 0 h 39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484" h="39288">
                  <a:moveTo>
                    <a:pt x="52485" y="0"/>
                  </a:moveTo>
                  <a:lnTo>
                    <a:pt x="52485" y="39289"/>
                  </a:lnTo>
                  <a:lnTo>
                    <a:pt x="6098" y="39289"/>
                  </a:lnTo>
                  <a:lnTo>
                    <a:pt x="0" y="1000"/>
                  </a:lnTo>
                  <a:lnTo>
                    <a:pt x="6098" y="0"/>
                  </a:lnTo>
                  <a:lnTo>
                    <a:pt x="52485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395C3084-06CE-BCB5-4EC0-F98C4F19F140}"/>
                </a:ext>
              </a:extLst>
            </p:cNvPr>
            <p:cNvSpPr/>
            <p:nvPr/>
          </p:nvSpPr>
          <p:spPr>
            <a:xfrm>
              <a:off x="8845681" y="3095980"/>
              <a:ext cx="59482" cy="41388"/>
            </a:xfrm>
            <a:custGeom>
              <a:avLst/>
              <a:gdLst>
                <a:gd name="connsiteX0" fmla="*/ 59483 w 59482"/>
                <a:gd name="connsiteY0" fmla="*/ 0 h 41388"/>
                <a:gd name="connsiteX1" fmla="*/ 59483 w 59482"/>
                <a:gd name="connsiteY1" fmla="*/ 40388 h 41388"/>
                <a:gd name="connsiteX2" fmla="*/ 13096 w 59482"/>
                <a:gd name="connsiteY2" fmla="*/ 40388 h 41388"/>
                <a:gd name="connsiteX3" fmla="*/ 6998 w 59482"/>
                <a:gd name="connsiteY3" fmla="*/ 41388 h 41388"/>
                <a:gd name="connsiteX4" fmla="*/ 0 w 59482"/>
                <a:gd name="connsiteY4" fmla="*/ 0 h 41388"/>
                <a:gd name="connsiteX5" fmla="*/ 2999 w 59482"/>
                <a:gd name="connsiteY5" fmla="*/ 0 h 41388"/>
                <a:gd name="connsiteX6" fmla="*/ 59483 w 59482"/>
                <a:gd name="connsiteY6" fmla="*/ 0 h 41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482" h="41388">
                  <a:moveTo>
                    <a:pt x="59483" y="0"/>
                  </a:moveTo>
                  <a:lnTo>
                    <a:pt x="59483" y="40388"/>
                  </a:lnTo>
                  <a:lnTo>
                    <a:pt x="13096" y="40388"/>
                  </a:lnTo>
                  <a:lnTo>
                    <a:pt x="6998" y="41388"/>
                  </a:lnTo>
                  <a:lnTo>
                    <a:pt x="0" y="0"/>
                  </a:lnTo>
                  <a:lnTo>
                    <a:pt x="2999" y="0"/>
                  </a:lnTo>
                  <a:lnTo>
                    <a:pt x="59483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560646A8-BC45-FCF4-6672-756178926D67}"/>
                </a:ext>
              </a:extLst>
            </p:cNvPr>
            <p:cNvSpPr/>
            <p:nvPr/>
          </p:nvSpPr>
          <p:spPr>
            <a:xfrm>
              <a:off x="8838583" y="3055692"/>
              <a:ext cx="66580" cy="40288"/>
            </a:xfrm>
            <a:custGeom>
              <a:avLst/>
              <a:gdLst>
                <a:gd name="connsiteX0" fmla="*/ 66581 w 66580"/>
                <a:gd name="connsiteY0" fmla="*/ 0 h 40288"/>
                <a:gd name="connsiteX1" fmla="*/ 66581 w 66580"/>
                <a:gd name="connsiteY1" fmla="*/ 40288 h 40288"/>
                <a:gd name="connsiteX2" fmla="*/ 10097 w 66580"/>
                <a:gd name="connsiteY2" fmla="*/ 40288 h 40288"/>
                <a:gd name="connsiteX3" fmla="*/ 7098 w 66580"/>
                <a:gd name="connsiteY3" fmla="*/ 40288 h 40288"/>
                <a:gd name="connsiteX4" fmla="*/ 0 w 66580"/>
                <a:gd name="connsiteY4" fmla="*/ 0 h 40288"/>
                <a:gd name="connsiteX5" fmla="*/ 66581 w 66580"/>
                <a:gd name="connsiteY5" fmla="*/ 0 h 4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580" h="40288">
                  <a:moveTo>
                    <a:pt x="66581" y="0"/>
                  </a:moveTo>
                  <a:lnTo>
                    <a:pt x="66581" y="40288"/>
                  </a:lnTo>
                  <a:lnTo>
                    <a:pt x="10097" y="40288"/>
                  </a:lnTo>
                  <a:lnTo>
                    <a:pt x="7098" y="40288"/>
                  </a:lnTo>
                  <a:lnTo>
                    <a:pt x="0" y="0"/>
                  </a:lnTo>
                  <a:lnTo>
                    <a:pt x="66581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97C858EC-3E3F-DFC3-48E2-139ED548A98E}"/>
                </a:ext>
              </a:extLst>
            </p:cNvPr>
            <p:cNvSpPr/>
            <p:nvPr/>
          </p:nvSpPr>
          <p:spPr>
            <a:xfrm>
              <a:off x="8747299" y="2774173"/>
              <a:ext cx="363705" cy="566133"/>
            </a:xfrm>
            <a:custGeom>
              <a:avLst/>
              <a:gdLst>
                <a:gd name="connsiteX0" fmla="*/ 44947 w 363705"/>
                <a:gd name="connsiteY0" fmla="*/ 562563 h 566133"/>
                <a:gd name="connsiteX1" fmla="*/ 1050 w 363705"/>
                <a:gd name="connsiteY1" fmla="*/ 496672 h 566133"/>
                <a:gd name="connsiteX2" fmla="*/ 16656 w 363705"/>
                <a:gd name="connsiteY2" fmla="*/ 467790 h 566133"/>
                <a:gd name="connsiteX3" fmla="*/ 25753 w 363705"/>
                <a:gd name="connsiteY3" fmla="*/ 463791 h 566133"/>
                <a:gd name="connsiteX4" fmla="*/ 100332 w 363705"/>
                <a:gd name="connsiteY4" fmla="*/ 463791 h 566133"/>
                <a:gd name="connsiteX5" fmla="*/ 113428 w 363705"/>
                <a:gd name="connsiteY5" fmla="*/ 476887 h 566133"/>
                <a:gd name="connsiteX6" fmla="*/ 100332 w 363705"/>
                <a:gd name="connsiteY6" fmla="*/ 489984 h 566133"/>
                <a:gd name="connsiteX7" fmla="*/ 30352 w 363705"/>
                <a:gd name="connsiteY7" fmla="*/ 489984 h 566133"/>
                <a:gd name="connsiteX8" fmla="*/ 38000 w 363705"/>
                <a:gd name="connsiteY8" fmla="*/ 534291 h 566133"/>
                <a:gd name="connsiteX9" fmla="*/ 49546 w 363705"/>
                <a:gd name="connsiteY9" fmla="*/ 539369 h 566133"/>
                <a:gd name="connsiteX10" fmla="*/ 134222 w 363705"/>
                <a:gd name="connsiteY10" fmla="*/ 525274 h 566133"/>
                <a:gd name="connsiteX11" fmla="*/ 217298 w 363705"/>
                <a:gd name="connsiteY11" fmla="*/ 475588 h 566133"/>
                <a:gd name="connsiteX12" fmla="*/ 303153 w 363705"/>
                <a:gd name="connsiteY12" fmla="*/ 139725 h 566133"/>
                <a:gd name="connsiteX13" fmla="*/ 138621 w 363705"/>
                <a:gd name="connsiteY13" fmla="*/ 24018 h 566133"/>
                <a:gd name="connsiteX14" fmla="*/ 65062 w 363705"/>
                <a:gd name="connsiteY14" fmla="*/ 94588 h 566133"/>
                <a:gd name="connsiteX15" fmla="*/ 135641 w 363705"/>
                <a:gd name="connsiteY15" fmla="*/ 168147 h 566133"/>
                <a:gd name="connsiteX16" fmla="*/ 140620 w 363705"/>
                <a:gd name="connsiteY16" fmla="*/ 168076 h 566133"/>
                <a:gd name="connsiteX17" fmla="*/ 226295 w 363705"/>
                <a:gd name="connsiteY17" fmla="*/ 168076 h 566133"/>
                <a:gd name="connsiteX18" fmla="*/ 238292 w 363705"/>
                <a:gd name="connsiteY18" fmla="*/ 182372 h 566133"/>
                <a:gd name="connsiteX19" fmla="*/ 226295 w 363705"/>
                <a:gd name="connsiteY19" fmla="*/ 194369 h 566133"/>
                <a:gd name="connsiteX20" fmla="*/ 140620 w 363705"/>
                <a:gd name="connsiteY20" fmla="*/ 194369 h 566133"/>
                <a:gd name="connsiteX21" fmla="*/ 42848 w 363705"/>
                <a:gd name="connsiteY21" fmla="*/ 97597 h 566133"/>
                <a:gd name="connsiteX22" fmla="*/ 139620 w 363705"/>
                <a:gd name="connsiteY22" fmla="*/ -175 h 566133"/>
                <a:gd name="connsiteX23" fmla="*/ 143719 w 363705"/>
                <a:gd name="connsiteY23" fmla="*/ -175 h 566133"/>
                <a:gd name="connsiteX24" fmla="*/ 363656 w 363705"/>
                <a:gd name="connsiteY24" fmla="*/ 265848 h 566133"/>
                <a:gd name="connsiteX25" fmla="*/ 230694 w 363705"/>
                <a:gd name="connsiteY25" fmla="*/ 497681 h 566133"/>
                <a:gd name="connsiteX26" fmla="*/ 148018 w 363705"/>
                <a:gd name="connsiteY26" fmla="*/ 547067 h 566133"/>
                <a:gd name="connsiteX27" fmla="*/ 44947 w 363705"/>
                <a:gd name="connsiteY27" fmla="*/ 562563 h 566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3705" h="566133">
                  <a:moveTo>
                    <a:pt x="44947" y="562563"/>
                  </a:moveTo>
                  <a:cubicBezTo>
                    <a:pt x="14626" y="556485"/>
                    <a:pt x="-5018" y="526983"/>
                    <a:pt x="1050" y="496672"/>
                  </a:cubicBezTo>
                  <a:cubicBezTo>
                    <a:pt x="3250" y="485705"/>
                    <a:pt x="8688" y="475638"/>
                    <a:pt x="16656" y="467790"/>
                  </a:cubicBezTo>
                  <a:cubicBezTo>
                    <a:pt x="19035" y="465291"/>
                    <a:pt x="22304" y="463851"/>
                    <a:pt x="25753" y="463791"/>
                  </a:cubicBezTo>
                  <a:lnTo>
                    <a:pt x="100332" y="463791"/>
                  </a:lnTo>
                  <a:cubicBezTo>
                    <a:pt x="107559" y="463791"/>
                    <a:pt x="113428" y="469660"/>
                    <a:pt x="113428" y="476887"/>
                  </a:cubicBezTo>
                  <a:cubicBezTo>
                    <a:pt x="113428" y="484115"/>
                    <a:pt x="107559" y="489984"/>
                    <a:pt x="100332" y="489984"/>
                  </a:cubicBezTo>
                  <a:lnTo>
                    <a:pt x="30352" y="489984"/>
                  </a:lnTo>
                  <a:cubicBezTo>
                    <a:pt x="20235" y="504330"/>
                    <a:pt x="23654" y="524164"/>
                    <a:pt x="38000" y="534291"/>
                  </a:cubicBezTo>
                  <a:cubicBezTo>
                    <a:pt x="41469" y="536740"/>
                    <a:pt x="45397" y="538460"/>
                    <a:pt x="49546" y="539369"/>
                  </a:cubicBezTo>
                  <a:cubicBezTo>
                    <a:pt x="78538" y="545418"/>
                    <a:pt x="108749" y="540389"/>
                    <a:pt x="134222" y="525274"/>
                  </a:cubicBezTo>
                  <a:lnTo>
                    <a:pt x="217298" y="475588"/>
                  </a:lnTo>
                  <a:cubicBezTo>
                    <a:pt x="333754" y="406548"/>
                    <a:pt x="372193" y="256171"/>
                    <a:pt x="303153" y="139725"/>
                  </a:cubicBezTo>
                  <a:cubicBezTo>
                    <a:pt x="267383" y="79392"/>
                    <a:pt x="207491" y="37274"/>
                    <a:pt x="138621" y="24018"/>
                  </a:cubicBezTo>
                  <a:cubicBezTo>
                    <a:pt x="98822" y="23198"/>
                    <a:pt x="65891" y="54789"/>
                    <a:pt x="65062" y="94588"/>
                  </a:cubicBezTo>
                  <a:cubicBezTo>
                    <a:pt x="64242" y="134386"/>
                    <a:pt x="95843" y="167327"/>
                    <a:pt x="135641" y="168147"/>
                  </a:cubicBezTo>
                  <a:cubicBezTo>
                    <a:pt x="137301" y="168176"/>
                    <a:pt x="138961" y="168156"/>
                    <a:pt x="140620" y="168076"/>
                  </a:cubicBezTo>
                  <a:lnTo>
                    <a:pt x="226295" y="168076"/>
                  </a:lnTo>
                  <a:cubicBezTo>
                    <a:pt x="233553" y="168706"/>
                    <a:pt x="238932" y="175114"/>
                    <a:pt x="238292" y="182372"/>
                  </a:cubicBezTo>
                  <a:cubicBezTo>
                    <a:pt x="237742" y="188751"/>
                    <a:pt x="232673" y="193809"/>
                    <a:pt x="226295" y="194369"/>
                  </a:cubicBezTo>
                  <a:lnTo>
                    <a:pt x="140620" y="194369"/>
                  </a:lnTo>
                  <a:cubicBezTo>
                    <a:pt x="86895" y="194649"/>
                    <a:pt x="43128" y="151321"/>
                    <a:pt x="42848" y="97597"/>
                  </a:cubicBezTo>
                  <a:cubicBezTo>
                    <a:pt x="42568" y="43872"/>
                    <a:pt x="85896" y="105"/>
                    <a:pt x="139620" y="-175"/>
                  </a:cubicBezTo>
                  <a:lnTo>
                    <a:pt x="143719" y="-175"/>
                  </a:lnTo>
                  <a:cubicBezTo>
                    <a:pt x="270832" y="25137"/>
                    <a:pt x="362686" y="136246"/>
                    <a:pt x="363656" y="265848"/>
                  </a:cubicBezTo>
                  <a:cubicBezTo>
                    <a:pt x="363386" y="361181"/>
                    <a:pt x="312850" y="449305"/>
                    <a:pt x="230694" y="497681"/>
                  </a:cubicBezTo>
                  <a:lnTo>
                    <a:pt x="148018" y="547067"/>
                  </a:lnTo>
                  <a:cubicBezTo>
                    <a:pt x="116747" y="564752"/>
                    <a:pt x="80037" y="570271"/>
                    <a:pt x="44947" y="56256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839D3B09-1700-7341-EC3F-160F7D79A2F0}"/>
                </a:ext>
              </a:extLst>
            </p:cNvPr>
            <p:cNvSpPr/>
            <p:nvPr/>
          </p:nvSpPr>
          <p:spPr>
            <a:xfrm>
              <a:off x="8841182" y="3290519"/>
              <a:ext cx="314809" cy="86684"/>
            </a:xfrm>
            <a:custGeom>
              <a:avLst/>
              <a:gdLst>
                <a:gd name="connsiteX0" fmla="*/ 52435 w 314809"/>
                <a:gd name="connsiteY0" fmla="*/ 77408 h 86684"/>
                <a:gd name="connsiteX1" fmla="*/ -50 w 314809"/>
                <a:gd name="connsiteY1" fmla="*/ 43118 h 86684"/>
                <a:gd name="connsiteX2" fmla="*/ 52435 w 314809"/>
                <a:gd name="connsiteY2" fmla="*/ 8927 h 86684"/>
                <a:gd name="connsiteX3" fmla="*/ 262374 w 314809"/>
                <a:gd name="connsiteY3" fmla="*/ 8927 h 86684"/>
                <a:gd name="connsiteX4" fmla="*/ 314759 w 314809"/>
                <a:gd name="connsiteY4" fmla="*/ 43118 h 86684"/>
                <a:gd name="connsiteX5" fmla="*/ 262374 w 314809"/>
                <a:gd name="connsiteY5" fmla="*/ 77408 h 86684"/>
                <a:gd name="connsiteX6" fmla="*/ 52435 w 314809"/>
                <a:gd name="connsiteY6" fmla="*/ 77408 h 86684"/>
                <a:gd name="connsiteX7" fmla="*/ 28242 w 314809"/>
                <a:gd name="connsiteY7" fmla="*/ 43118 h 86684"/>
                <a:gd name="connsiteX8" fmla="*/ 65531 w 314809"/>
                <a:gd name="connsiteY8" fmla="*/ 54214 h 86684"/>
                <a:gd name="connsiteX9" fmla="*/ 249978 w 314809"/>
                <a:gd name="connsiteY9" fmla="*/ 54214 h 86684"/>
                <a:gd name="connsiteX10" fmla="*/ 287267 w 314809"/>
                <a:gd name="connsiteY10" fmla="*/ 43118 h 86684"/>
                <a:gd name="connsiteX11" fmla="*/ 65531 w 314809"/>
                <a:gd name="connsiteY11" fmla="*/ 32021 h 86684"/>
                <a:gd name="connsiteX12" fmla="*/ 28642 w 314809"/>
                <a:gd name="connsiteY12" fmla="*/ 43118 h 86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4809" h="86684">
                  <a:moveTo>
                    <a:pt x="52435" y="77408"/>
                  </a:moveTo>
                  <a:cubicBezTo>
                    <a:pt x="17145" y="69310"/>
                    <a:pt x="-50" y="59313"/>
                    <a:pt x="-50" y="43118"/>
                  </a:cubicBezTo>
                  <a:cubicBezTo>
                    <a:pt x="-50" y="26922"/>
                    <a:pt x="17145" y="16925"/>
                    <a:pt x="52435" y="8927"/>
                  </a:cubicBezTo>
                  <a:cubicBezTo>
                    <a:pt x="121885" y="-3209"/>
                    <a:pt x="192924" y="-3209"/>
                    <a:pt x="262374" y="8927"/>
                  </a:cubicBezTo>
                  <a:cubicBezTo>
                    <a:pt x="297664" y="16925"/>
                    <a:pt x="314759" y="27022"/>
                    <a:pt x="314759" y="43118"/>
                  </a:cubicBezTo>
                  <a:cubicBezTo>
                    <a:pt x="314759" y="59213"/>
                    <a:pt x="297664" y="69310"/>
                    <a:pt x="262374" y="77408"/>
                  </a:cubicBezTo>
                  <a:cubicBezTo>
                    <a:pt x="192924" y="89544"/>
                    <a:pt x="121885" y="89544"/>
                    <a:pt x="52435" y="77408"/>
                  </a:cubicBezTo>
                  <a:close/>
                  <a:moveTo>
                    <a:pt x="28242" y="43118"/>
                  </a:moveTo>
                  <a:cubicBezTo>
                    <a:pt x="39999" y="48776"/>
                    <a:pt x="52595" y="52525"/>
                    <a:pt x="65531" y="54214"/>
                  </a:cubicBezTo>
                  <a:cubicBezTo>
                    <a:pt x="126604" y="64311"/>
                    <a:pt x="188906" y="64311"/>
                    <a:pt x="249978" y="54214"/>
                  </a:cubicBezTo>
                  <a:cubicBezTo>
                    <a:pt x="262914" y="52525"/>
                    <a:pt x="275511" y="48776"/>
                    <a:pt x="287267" y="43118"/>
                  </a:cubicBezTo>
                  <a:cubicBezTo>
                    <a:pt x="253977" y="25022"/>
                    <a:pt x="140109" y="18924"/>
                    <a:pt x="65531" y="32021"/>
                  </a:cubicBezTo>
                  <a:cubicBezTo>
                    <a:pt x="52745" y="33850"/>
                    <a:pt x="40318" y="37599"/>
                    <a:pt x="28642" y="43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3B165ECB-BA45-008D-50FF-E55D93A36DCA}"/>
                </a:ext>
              </a:extLst>
            </p:cNvPr>
            <p:cNvSpPr/>
            <p:nvPr/>
          </p:nvSpPr>
          <p:spPr>
            <a:xfrm>
              <a:off x="8892067" y="3041596"/>
              <a:ext cx="26192" cy="147157"/>
            </a:xfrm>
            <a:custGeom>
              <a:avLst/>
              <a:gdLst>
                <a:gd name="connsiteX0" fmla="*/ 13046 w 26192"/>
                <a:gd name="connsiteY0" fmla="*/ 146983 h 147157"/>
                <a:gd name="connsiteX1" fmla="*/ -50 w 26192"/>
                <a:gd name="connsiteY1" fmla="*/ 133786 h 147157"/>
                <a:gd name="connsiteX2" fmla="*/ -50 w 26192"/>
                <a:gd name="connsiteY2" fmla="*/ 12921 h 147157"/>
                <a:gd name="connsiteX3" fmla="*/ 13046 w 26192"/>
                <a:gd name="connsiteY3" fmla="*/ -175 h 147157"/>
                <a:gd name="connsiteX4" fmla="*/ 26142 w 26192"/>
                <a:gd name="connsiteY4" fmla="*/ 12921 h 147157"/>
                <a:gd name="connsiteX5" fmla="*/ 26142 w 26192"/>
                <a:gd name="connsiteY5" fmla="*/ 133786 h 147157"/>
                <a:gd name="connsiteX6" fmla="*/ 13046 w 26192"/>
                <a:gd name="connsiteY6" fmla="*/ 146983 h 14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47157">
                  <a:moveTo>
                    <a:pt x="13046" y="146983"/>
                  </a:moveTo>
                  <a:cubicBezTo>
                    <a:pt x="5838" y="146823"/>
                    <a:pt x="60" y="140994"/>
                    <a:pt x="-50" y="133786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133786"/>
                  </a:lnTo>
                  <a:cubicBezTo>
                    <a:pt x="26033" y="140994"/>
                    <a:pt x="20254" y="146823"/>
                    <a:pt x="13046" y="14698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6936814D-EF41-CFA9-6E2B-9E63B2A7E999}"/>
                </a:ext>
              </a:extLst>
            </p:cNvPr>
            <p:cNvSpPr/>
            <p:nvPr/>
          </p:nvSpPr>
          <p:spPr>
            <a:xfrm>
              <a:off x="8885969" y="2895438"/>
              <a:ext cx="26192" cy="131961"/>
            </a:xfrm>
            <a:custGeom>
              <a:avLst/>
              <a:gdLst>
                <a:gd name="connsiteX0" fmla="*/ 13046 w 26192"/>
                <a:gd name="connsiteY0" fmla="*/ 131787 h 131961"/>
                <a:gd name="connsiteX1" fmla="*/ -50 w 26192"/>
                <a:gd name="connsiteY1" fmla="*/ 118691 h 131961"/>
                <a:gd name="connsiteX2" fmla="*/ -50 w 26192"/>
                <a:gd name="connsiteY2" fmla="*/ 12921 h 131961"/>
                <a:gd name="connsiteX3" fmla="*/ 13046 w 26192"/>
                <a:gd name="connsiteY3" fmla="*/ -175 h 131961"/>
                <a:gd name="connsiteX4" fmla="*/ 26142 w 26192"/>
                <a:gd name="connsiteY4" fmla="*/ 12921 h 131961"/>
                <a:gd name="connsiteX5" fmla="*/ 26142 w 26192"/>
                <a:gd name="connsiteY5" fmla="*/ 119690 h 131961"/>
                <a:gd name="connsiteX6" fmla="*/ 13046 w 26192"/>
                <a:gd name="connsiteY6" fmla="*/ 131787 h 13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31961">
                  <a:moveTo>
                    <a:pt x="13046" y="131787"/>
                  </a:moveTo>
                  <a:cubicBezTo>
                    <a:pt x="5858" y="131677"/>
                    <a:pt x="60" y="125878"/>
                    <a:pt x="-50" y="118691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119690"/>
                  </a:lnTo>
                  <a:cubicBezTo>
                    <a:pt x="25623" y="126528"/>
                    <a:pt x="19904" y="131807"/>
                    <a:pt x="13046" y="13178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1BE5F6F2-999E-3737-9457-04A1D2D2C498}"/>
                </a:ext>
              </a:extLst>
            </p:cNvPr>
            <p:cNvSpPr/>
            <p:nvPr/>
          </p:nvSpPr>
          <p:spPr>
            <a:xfrm>
              <a:off x="8804917" y="3002507"/>
              <a:ext cx="199324" cy="65281"/>
            </a:xfrm>
            <a:custGeom>
              <a:avLst/>
              <a:gdLst>
                <a:gd name="connsiteX0" fmla="*/ 187871 w 199324"/>
                <a:gd name="connsiteY0" fmla="*/ 65106 h 65281"/>
                <a:gd name="connsiteX1" fmla="*/ 167877 w 199324"/>
                <a:gd name="connsiteY1" fmla="*/ 65106 h 65281"/>
                <a:gd name="connsiteX2" fmla="*/ 154780 w 199324"/>
                <a:gd name="connsiteY2" fmla="*/ 52010 h 65281"/>
                <a:gd name="connsiteX3" fmla="*/ 166877 w 199324"/>
                <a:gd name="connsiteY3" fmla="*/ 38914 h 65281"/>
                <a:gd name="connsiteX4" fmla="*/ 158779 w 199324"/>
                <a:gd name="connsiteY4" fmla="*/ 23718 h 65281"/>
                <a:gd name="connsiteX5" fmla="*/ 41713 w 199324"/>
                <a:gd name="connsiteY5" fmla="*/ 23718 h 65281"/>
                <a:gd name="connsiteX6" fmla="*/ 33615 w 199324"/>
                <a:gd name="connsiteY6" fmla="*/ 38914 h 65281"/>
                <a:gd name="connsiteX7" fmla="*/ 45732 w 199324"/>
                <a:gd name="connsiteY7" fmla="*/ 51590 h 65281"/>
                <a:gd name="connsiteX8" fmla="*/ 45712 w 199324"/>
                <a:gd name="connsiteY8" fmla="*/ 52010 h 65281"/>
                <a:gd name="connsiteX9" fmla="*/ 32616 w 199324"/>
                <a:gd name="connsiteY9" fmla="*/ 65106 h 65281"/>
                <a:gd name="connsiteX10" fmla="*/ 12621 w 199324"/>
                <a:gd name="connsiteY10" fmla="*/ 65106 h 65281"/>
                <a:gd name="connsiteX11" fmla="*/ 1524 w 199324"/>
                <a:gd name="connsiteY11" fmla="*/ 59008 h 65281"/>
                <a:gd name="connsiteX12" fmla="*/ 1524 w 199324"/>
                <a:gd name="connsiteY12" fmla="*/ 46911 h 65281"/>
                <a:gd name="connsiteX13" fmla="*/ 21519 w 199324"/>
                <a:gd name="connsiteY13" fmla="*/ 6923 h 65281"/>
                <a:gd name="connsiteX14" fmla="*/ 32616 w 199324"/>
                <a:gd name="connsiteY14" fmla="*/ -175 h 65281"/>
                <a:gd name="connsiteX15" fmla="*/ 166677 w 199324"/>
                <a:gd name="connsiteY15" fmla="*/ -175 h 65281"/>
                <a:gd name="connsiteX16" fmla="*/ 177774 w 199324"/>
                <a:gd name="connsiteY16" fmla="*/ 6923 h 65281"/>
                <a:gd name="connsiteX17" fmla="*/ 197768 w 199324"/>
                <a:gd name="connsiteY17" fmla="*/ 46911 h 65281"/>
                <a:gd name="connsiteX18" fmla="*/ 197768 w 199324"/>
                <a:gd name="connsiteY18" fmla="*/ 59008 h 65281"/>
                <a:gd name="connsiteX19" fmla="*/ 187871 w 199324"/>
                <a:gd name="connsiteY19" fmla="*/ 65106 h 6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9324" h="65281">
                  <a:moveTo>
                    <a:pt x="187871" y="65106"/>
                  </a:moveTo>
                  <a:lnTo>
                    <a:pt x="167877" y="65106"/>
                  </a:lnTo>
                  <a:cubicBezTo>
                    <a:pt x="160709" y="64946"/>
                    <a:pt x="154940" y="59178"/>
                    <a:pt x="154780" y="52010"/>
                  </a:cubicBezTo>
                  <a:cubicBezTo>
                    <a:pt x="155150" y="45312"/>
                    <a:pt x="160229" y="39813"/>
                    <a:pt x="166877" y="38914"/>
                  </a:cubicBezTo>
                  <a:lnTo>
                    <a:pt x="158779" y="23718"/>
                  </a:lnTo>
                  <a:lnTo>
                    <a:pt x="41713" y="23718"/>
                  </a:lnTo>
                  <a:lnTo>
                    <a:pt x="33615" y="38914"/>
                  </a:lnTo>
                  <a:cubicBezTo>
                    <a:pt x="40463" y="39064"/>
                    <a:pt x="45882" y="44742"/>
                    <a:pt x="45732" y="51590"/>
                  </a:cubicBezTo>
                  <a:cubicBezTo>
                    <a:pt x="45722" y="51730"/>
                    <a:pt x="45722" y="51870"/>
                    <a:pt x="45712" y="52010"/>
                  </a:cubicBezTo>
                  <a:cubicBezTo>
                    <a:pt x="45602" y="59198"/>
                    <a:pt x="39804" y="64996"/>
                    <a:pt x="32616" y="65106"/>
                  </a:cubicBezTo>
                  <a:lnTo>
                    <a:pt x="12621" y="65106"/>
                  </a:lnTo>
                  <a:cubicBezTo>
                    <a:pt x="8163" y="64956"/>
                    <a:pt x="4044" y="62697"/>
                    <a:pt x="1524" y="59008"/>
                  </a:cubicBezTo>
                  <a:cubicBezTo>
                    <a:pt x="-575" y="55249"/>
                    <a:pt x="-575" y="50670"/>
                    <a:pt x="1524" y="46911"/>
                  </a:cubicBezTo>
                  <a:lnTo>
                    <a:pt x="21519" y="6923"/>
                  </a:lnTo>
                  <a:cubicBezTo>
                    <a:pt x="23568" y="2644"/>
                    <a:pt x="27867" y="-105"/>
                    <a:pt x="32616" y="-175"/>
                  </a:cubicBezTo>
                  <a:lnTo>
                    <a:pt x="166677" y="-175"/>
                  </a:lnTo>
                  <a:cubicBezTo>
                    <a:pt x="171436" y="-135"/>
                    <a:pt x="175744" y="2624"/>
                    <a:pt x="177774" y="6923"/>
                  </a:cubicBezTo>
                  <a:lnTo>
                    <a:pt x="197768" y="46911"/>
                  </a:lnTo>
                  <a:cubicBezTo>
                    <a:pt x="199777" y="50690"/>
                    <a:pt x="199777" y="55229"/>
                    <a:pt x="197768" y="59008"/>
                  </a:cubicBezTo>
                  <a:cubicBezTo>
                    <a:pt x="195868" y="62727"/>
                    <a:pt x="192050" y="65076"/>
                    <a:pt x="187871" y="651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E9601696-F968-2EAB-5F44-5B8404A28FCB}"/>
                </a:ext>
              </a:extLst>
            </p:cNvPr>
            <p:cNvSpPr/>
            <p:nvPr/>
          </p:nvSpPr>
          <p:spPr>
            <a:xfrm>
              <a:off x="8827526" y="3042589"/>
              <a:ext cx="158591" cy="147123"/>
            </a:xfrm>
            <a:custGeom>
              <a:avLst/>
              <a:gdLst>
                <a:gd name="connsiteX0" fmla="*/ 121874 w 158591"/>
                <a:gd name="connsiteY0" fmla="*/ 145989 h 147123"/>
                <a:gd name="connsiteX1" fmla="*/ 111877 w 158591"/>
                <a:gd name="connsiteY1" fmla="*/ 131793 h 147123"/>
                <a:gd name="connsiteX2" fmla="*/ 130072 w 158591"/>
                <a:gd name="connsiteY2" fmla="*/ 26023 h 147123"/>
                <a:gd name="connsiteX3" fmla="*/ 26102 w 158591"/>
                <a:gd name="connsiteY3" fmla="*/ 26023 h 147123"/>
                <a:gd name="connsiteX4" fmla="*/ 44297 w 158591"/>
                <a:gd name="connsiteY4" fmla="*/ 131793 h 147123"/>
                <a:gd name="connsiteX5" fmla="*/ 35200 w 158591"/>
                <a:gd name="connsiteY5" fmla="*/ 146609 h 147123"/>
                <a:gd name="connsiteX6" fmla="*/ 20384 w 158591"/>
                <a:gd name="connsiteY6" fmla="*/ 137511 h 147123"/>
                <a:gd name="connsiteX7" fmla="*/ 20104 w 158591"/>
                <a:gd name="connsiteY7" fmla="*/ 135892 h 147123"/>
                <a:gd name="connsiteX8" fmla="*/ 110 w 158591"/>
                <a:gd name="connsiteY8" fmla="*/ 14926 h 147123"/>
                <a:gd name="connsiteX9" fmla="*/ 11027 w 158591"/>
                <a:gd name="connsiteY9" fmla="*/ -39 h 147123"/>
                <a:gd name="connsiteX10" fmla="*/ 12206 w 158591"/>
                <a:gd name="connsiteY10" fmla="*/ -169 h 147123"/>
                <a:gd name="connsiteX11" fmla="*/ 146068 w 158591"/>
                <a:gd name="connsiteY11" fmla="*/ -169 h 147123"/>
                <a:gd name="connsiteX12" fmla="*/ 158534 w 158591"/>
                <a:gd name="connsiteY12" fmla="*/ 11538 h 147123"/>
                <a:gd name="connsiteX13" fmla="*/ 158164 w 158591"/>
                <a:gd name="connsiteY13" fmla="*/ 14926 h 147123"/>
                <a:gd name="connsiteX14" fmla="*/ 138170 w 158591"/>
                <a:gd name="connsiteY14" fmla="*/ 135892 h 147123"/>
                <a:gd name="connsiteX15" fmla="*/ 121874 w 158591"/>
                <a:gd name="connsiteY15" fmla="*/ 145989 h 14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8591" h="147123">
                  <a:moveTo>
                    <a:pt x="121874" y="145989"/>
                  </a:moveTo>
                  <a:cubicBezTo>
                    <a:pt x="115267" y="144719"/>
                    <a:pt x="110838" y="138441"/>
                    <a:pt x="111877" y="131793"/>
                  </a:cubicBezTo>
                  <a:lnTo>
                    <a:pt x="130072" y="26023"/>
                  </a:lnTo>
                  <a:lnTo>
                    <a:pt x="26102" y="26023"/>
                  </a:lnTo>
                  <a:lnTo>
                    <a:pt x="44297" y="131793"/>
                  </a:lnTo>
                  <a:cubicBezTo>
                    <a:pt x="45877" y="138401"/>
                    <a:pt x="41808" y="145029"/>
                    <a:pt x="35200" y="146609"/>
                  </a:cubicBezTo>
                  <a:cubicBezTo>
                    <a:pt x="28591" y="148188"/>
                    <a:pt x="21963" y="144119"/>
                    <a:pt x="20384" y="137511"/>
                  </a:cubicBezTo>
                  <a:cubicBezTo>
                    <a:pt x="20254" y="136981"/>
                    <a:pt x="20164" y="136441"/>
                    <a:pt x="20104" y="135892"/>
                  </a:cubicBezTo>
                  <a:lnTo>
                    <a:pt x="110" y="14926"/>
                  </a:lnTo>
                  <a:cubicBezTo>
                    <a:pt x="-1010" y="7779"/>
                    <a:pt x="3879" y="1081"/>
                    <a:pt x="11027" y="-39"/>
                  </a:cubicBezTo>
                  <a:cubicBezTo>
                    <a:pt x="11417" y="-99"/>
                    <a:pt x="11806" y="-139"/>
                    <a:pt x="12206" y="-169"/>
                  </a:cubicBezTo>
                  <a:lnTo>
                    <a:pt x="146068" y="-169"/>
                  </a:lnTo>
                  <a:cubicBezTo>
                    <a:pt x="152746" y="-379"/>
                    <a:pt x="158324" y="4870"/>
                    <a:pt x="158534" y="11538"/>
                  </a:cubicBezTo>
                  <a:cubicBezTo>
                    <a:pt x="158574" y="12687"/>
                    <a:pt x="158444" y="13817"/>
                    <a:pt x="158164" y="14926"/>
                  </a:cubicBezTo>
                  <a:lnTo>
                    <a:pt x="138170" y="135892"/>
                  </a:lnTo>
                  <a:cubicBezTo>
                    <a:pt x="135431" y="142370"/>
                    <a:pt x="128902" y="146419"/>
                    <a:pt x="121874" y="1459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9D4D321F-3C9B-4698-FDAF-18E8149AAE07}"/>
                </a:ext>
              </a:extLst>
            </p:cNvPr>
            <p:cNvSpPr/>
            <p:nvPr/>
          </p:nvSpPr>
          <p:spPr>
            <a:xfrm>
              <a:off x="8836457" y="3163960"/>
              <a:ext cx="137309" cy="65081"/>
            </a:xfrm>
            <a:custGeom>
              <a:avLst/>
              <a:gdLst>
                <a:gd name="connsiteX0" fmla="*/ 94848 w 137309"/>
                <a:gd name="connsiteY0" fmla="*/ 64906 h 65081"/>
                <a:gd name="connsiteX1" fmla="*/ 43463 w 137309"/>
                <a:gd name="connsiteY1" fmla="*/ 64906 h 65081"/>
                <a:gd name="connsiteX2" fmla="*/ 33466 w 137309"/>
                <a:gd name="connsiteY2" fmla="*/ 59808 h 65081"/>
                <a:gd name="connsiteX3" fmla="*/ 2175 w 137309"/>
                <a:gd name="connsiteY3" fmla="*/ 19819 h 65081"/>
                <a:gd name="connsiteX4" fmla="*/ 5534 w 137309"/>
                <a:gd name="connsiteY4" fmla="*/ 2034 h 65081"/>
                <a:gd name="connsiteX5" fmla="*/ 12172 w 137309"/>
                <a:gd name="connsiteY5" fmla="*/ -175 h 65081"/>
                <a:gd name="connsiteX6" fmla="*/ 125040 w 137309"/>
                <a:gd name="connsiteY6" fmla="*/ -175 h 65081"/>
                <a:gd name="connsiteX7" fmla="*/ 137246 w 137309"/>
                <a:gd name="connsiteY7" fmla="*/ 13181 h 65081"/>
                <a:gd name="connsiteX8" fmla="*/ 135037 w 137309"/>
                <a:gd name="connsiteY8" fmla="*/ 19819 h 65081"/>
                <a:gd name="connsiteX9" fmla="*/ 103846 w 137309"/>
                <a:gd name="connsiteY9" fmla="*/ 59808 h 65081"/>
                <a:gd name="connsiteX10" fmla="*/ 94848 w 137309"/>
                <a:gd name="connsiteY10" fmla="*/ 64906 h 65081"/>
                <a:gd name="connsiteX11" fmla="*/ 49462 w 137309"/>
                <a:gd name="connsiteY11" fmla="*/ 39714 h 65081"/>
                <a:gd name="connsiteX12" fmla="*/ 88750 w 137309"/>
                <a:gd name="connsiteY12" fmla="*/ 39714 h 65081"/>
                <a:gd name="connsiteX13" fmla="*/ 100847 w 137309"/>
                <a:gd name="connsiteY13" fmla="*/ 24618 h 65081"/>
                <a:gd name="connsiteX14" fmla="*/ 38365 w 137309"/>
                <a:gd name="connsiteY14" fmla="*/ 24618 h 6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7309" h="65081">
                  <a:moveTo>
                    <a:pt x="94848" y="64906"/>
                  </a:moveTo>
                  <a:lnTo>
                    <a:pt x="43463" y="64906"/>
                  </a:lnTo>
                  <a:cubicBezTo>
                    <a:pt x="39505" y="64936"/>
                    <a:pt x="35775" y="63027"/>
                    <a:pt x="33466" y="59808"/>
                  </a:cubicBezTo>
                  <a:lnTo>
                    <a:pt x="2175" y="19819"/>
                  </a:lnTo>
                  <a:cubicBezTo>
                    <a:pt x="-1804" y="13981"/>
                    <a:pt x="-304" y="6023"/>
                    <a:pt x="5534" y="2034"/>
                  </a:cubicBezTo>
                  <a:cubicBezTo>
                    <a:pt x="7504" y="695"/>
                    <a:pt x="9793" y="-65"/>
                    <a:pt x="12172" y="-175"/>
                  </a:cubicBezTo>
                  <a:lnTo>
                    <a:pt x="125040" y="-175"/>
                  </a:lnTo>
                  <a:cubicBezTo>
                    <a:pt x="132098" y="145"/>
                    <a:pt x="137566" y="6123"/>
                    <a:pt x="137246" y="13181"/>
                  </a:cubicBezTo>
                  <a:cubicBezTo>
                    <a:pt x="137146" y="15560"/>
                    <a:pt x="136377" y="17860"/>
                    <a:pt x="135037" y="19819"/>
                  </a:cubicBezTo>
                  <a:lnTo>
                    <a:pt x="103846" y="59808"/>
                  </a:lnTo>
                  <a:cubicBezTo>
                    <a:pt x="101926" y="62937"/>
                    <a:pt x="98527" y="64866"/>
                    <a:pt x="94848" y="64906"/>
                  </a:cubicBezTo>
                  <a:close/>
                  <a:moveTo>
                    <a:pt x="49462" y="39714"/>
                  </a:moveTo>
                  <a:lnTo>
                    <a:pt x="88750" y="39714"/>
                  </a:lnTo>
                  <a:lnTo>
                    <a:pt x="100847" y="24618"/>
                  </a:lnTo>
                  <a:lnTo>
                    <a:pt x="38365" y="24618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48E23890-0F68-6DA8-4C28-8762B95F1B9B}"/>
                </a:ext>
              </a:extLst>
            </p:cNvPr>
            <p:cNvSpPr/>
            <p:nvPr/>
          </p:nvSpPr>
          <p:spPr>
            <a:xfrm>
              <a:off x="8835584" y="3081884"/>
              <a:ext cx="139059" cy="26192"/>
            </a:xfrm>
            <a:custGeom>
              <a:avLst/>
              <a:gdLst>
                <a:gd name="connsiteX0" fmla="*/ 125914 w 139059"/>
                <a:gd name="connsiteY0" fmla="*/ 26017 h 26192"/>
                <a:gd name="connsiteX1" fmla="*/ 13046 w 139059"/>
                <a:gd name="connsiteY1" fmla="*/ 26017 h 26192"/>
                <a:gd name="connsiteX2" fmla="*/ -50 w 139059"/>
                <a:gd name="connsiteY2" fmla="*/ 12921 h 26192"/>
                <a:gd name="connsiteX3" fmla="*/ 13046 w 139059"/>
                <a:gd name="connsiteY3" fmla="*/ -175 h 26192"/>
                <a:gd name="connsiteX4" fmla="*/ 125914 w 139059"/>
                <a:gd name="connsiteY4" fmla="*/ -175 h 26192"/>
                <a:gd name="connsiteX5" fmla="*/ 139010 w 139059"/>
                <a:gd name="connsiteY5" fmla="*/ 12921 h 26192"/>
                <a:gd name="connsiteX6" fmla="*/ 125914 w 139059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059" h="26192">
                  <a:moveTo>
                    <a:pt x="125914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125914" y="-175"/>
                  </a:lnTo>
                  <a:cubicBezTo>
                    <a:pt x="133142" y="-175"/>
                    <a:pt x="139010" y="5693"/>
                    <a:pt x="139010" y="12921"/>
                  </a:cubicBezTo>
                  <a:cubicBezTo>
                    <a:pt x="139010" y="20149"/>
                    <a:pt x="133142" y="26017"/>
                    <a:pt x="125914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81320E28-22DE-4BE7-4E03-7524FB9C16FA}"/>
                </a:ext>
              </a:extLst>
            </p:cNvPr>
            <p:cNvSpPr/>
            <p:nvPr/>
          </p:nvSpPr>
          <p:spPr>
            <a:xfrm>
              <a:off x="8845681" y="3122173"/>
              <a:ext cx="118865" cy="26192"/>
            </a:xfrm>
            <a:custGeom>
              <a:avLst/>
              <a:gdLst>
                <a:gd name="connsiteX0" fmla="*/ 105719 w 118865"/>
                <a:gd name="connsiteY0" fmla="*/ 26017 h 26192"/>
                <a:gd name="connsiteX1" fmla="*/ 13046 w 118865"/>
                <a:gd name="connsiteY1" fmla="*/ 26017 h 26192"/>
                <a:gd name="connsiteX2" fmla="*/ -50 w 118865"/>
                <a:gd name="connsiteY2" fmla="*/ 12921 h 26192"/>
                <a:gd name="connsiteX3" fmla="*/ 13046 w 118865"/>
                <a:gd name="connsiteY3" fmla="*/ -175 h 26192"/>
                <a:gd name="connsiteX4" fmla="*/ 105719 w 118865"/>
                <a:gd name="connsiteY4" fmla="*/ -175 h 26192"/>
                <a:gd name="connsiteX5" fmla="*/ 118816 w 118865"/>
                <a:gd name="connsiteY5" fmla="*/ 12921 h 26192"/>
                <a:gd name="connsiteX6" fmla="*/ 105719 w 118865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65" h="26192">
                  <a:moveTo>
                    <a:pt x="105719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105719" y="-175"/>
                  </a:lnTo>
                  <a:cubicBezTo>
                    <a:pt x="112947" y="-175"/>
                    <a:pt x="118816" y="5693"/>
                    <a:pt x="118816" y="12921"/>
                  </a:cubicBezTo>
                  <a:cubicBezTo>
                    <a:pt x="118816" y="20149"/>
                    <a:pt x="112947" y="26017"/>
                    <a:pt x="10571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37129B3C-2204-3BDC-A370-AD42AA6AED87}"/>
                </a:ext>
              </a:extLst>
            </p:cNvPr>
            <p:cNvSpPr/>
            <p:nvPr/>
          </p:nvSpPr>
          <p:spPr>
            <a:xfrm>
              <a:off x="9149893" y="3162361"/>
              <a:ext cx="76777" cy="76778"/>
            </a:xfrm>
            <a:custGeom>
              <a:avLst/>
              <a:gdLst>
                <a:gd name="connsiteX0" fmla="*/ 38439 w 76777"/>
                <a:gd name="connsiteY0" fmla="*/ 76603 h 76778"/>
                <a:gd name="connsiteX1" fmla="*/ -50 w 76777"/>
                <a:gd name="connsiteY1" fmla="*/ 38314 h 76778"/>
                <a:gd name="connsiteX2" fmla="*/ 38239 w 76777"/>
                <a:gd name="connsiteY2" fmla="*/ -175 h 76778"/>
                <a:gd name="connsiteX3" fmla="*/ 76728 w 76777"/>
                <a:gd name="connsiteY3" fmla="*/ 38114 h 76778"/>
                <a:gd name="connsiteX4" fmla="*/ 76728 w 76777"/>
                <a:gd name="connsiteY4" fmla="*/ 38214 h 76778"/>
                <a:gd name="connsiteX5" fmla="*/ 38439 w 76777"/>
                <a:gd name="connsiteY5" fmla="*/ 76603 h 76778"/>
                <a:gd name="connsiteX6" fmla="*/ 38439 w 76777"/>
                <a:gd name="connsiteY6" fmla="*/ 26618 h 76778"/>
                <a:gd name="connsiteX7" fmla="*/ 25343 w 76777"/>
                <a:gd name="connsiteY7" fmla="*/ 39714 h 76778"/>
                <a:gd name="connsiteX8" fmla="*/ 38439 w 76777"/>
                <a:gd name="connsiteY8" fmla="*/ 52810 h 76778"/>
                <a:gd name="connsiteX9" fmla="*/ 51535 w 76777"/>
                <a:gd name="connsiteY9" fmla="*/ 39714 h 76778"/>
                <a:gd name="connsiteX10" fmla="*/ 38439 w 76777"/>
                <a:gd name="connsiteY10" fmla="*/ 26218 h 7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777" h="76778">
                  <a:moveTo>
                    <a:pt x="38439" y="76603"/>
                  </a:moveTo>
                  <a:cubicBezTo>
                    <a:pt x="17235" y="76663"/>
                    <a:pt x="10" y="59518"/>
                    <a:pt x="-50" y="38314"/>
                  </a:cubicBezTo>
                  <a:cubicBezTo>
                    <a:pt x="-100" y="17110"/>
                    <a:pt x="17035" y="-115"/>
                    <a:pt x="38239" y="-175"/>
                  </a:cubicBezTo>
                  <a:cubicBezTo>
                    <a:pt x="59443" y="-225"/>
                    <a:pt x="76668" y="16910"/>
                    <a:pt x="76728" y="38114"/>
                  </a:cubicBezTo>
                  <a:cubicBezTo>
                    <a:pt x="76728" y="38144"/>
                    <a:pt x="76728" y="38184"/>
                    <a:pt x="76728" y="38214"/>
                  </a:cubicBezTo>
                  <a:cubicBezTo>
                    <a:pt x="75908" y="59028"/>
                    <a:pt x="59253" y="75733"/>
                    <a:pt x="38439" y="76603"/>
                  </a:cubicBezTo>
                  <a:close/>
                  <a:moveTo>
                    <a:pt x="38439" y="26618"/>
                  </a:moveTo>
                  <a:cubicBezTo>
                    <a:pt x="31211" y="26618"/>
                    <a:pt x="25343" y="32486"/>
                    <a:pt x="25343" y="39714"/>
                  </a:cubicBezTo>
                  <a:cubicBezTo>
                    <a:pt x="25343" y="46942"/>
                    <a:pt x="31211" y="52810"/>
                    <a:pt x="38439" y="52810"/>
                  </a:cubicBezTo>
                  <a:cubicBezTo>
                    <a:pt x="45607" y="52650"/>
                    <a:pt x="51375" y="46882"/>
                    <a:pt x="51535" y="39714"/>
                  </a:cubicBezTo>
                  <a:cubicBezTo>
                    <a:pt x="51245" y="32536"/>
                    <a:pt x="45607" y="26717"/>
                    <a:pt x="38439" y="262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A36DECA5-BD1E-969B-DECC-7B5FB8378F20}"/>
                </a:ext>
              </a:extLst>
            </p:cNvPr>
            <p:cNvSpPr/>
            <p:nvPr/>
          </p:nvSpPr>
          <p:spPr>
            <a:xfrm>
              <a:off x="8723575" y="3137268"/>
              <a:ext cx="73729" cy="76677"/>
            </a:xfrm>
            <a:custGeom>
              <a:avLst/>
              <a:gdLst>
                <a:gd name="connsiteX0" fmla="*/ 36380 w 73729"/>
                <a:gd name="connsiteY0" fmla="*/ 76503 h 76677"/>
                <a:gd name="connsiteX1" fmla="*/ 1 w 73729"/>
                <a:gd name="connsiteY1" fmla="*/ 36204 h 76677"/>
                <a:gd name="connsiteX2" fmla="*/ 36380 w 73729"/>
                <a:gd name="connsiteY2" fmla="*/ -175 h 76677"/>
                <a:gd name="connsiteX3" fmla="*/ 73679 w 73729"/>
                <a:gd name="connsiteY3" fmla="*/ 37504 h 76677"/>
                <a:gd name="connsiteX4" fmla="*/ 73669 w 73729"/>
                <a:gd name="connsiteY4" fmla="*/ 38114 h 76677"/>
                <a:gd name="connsiteX5" fmla="*/ 36380 w 73729"/>
                <a:gd name="connsiteY5" fmla="*/ 76503 h 76677"/>
                <a:gd name="connsiteX6" fmla="*/ 36380 w 73729"/>
                <a:gd name="connsiteY6" fmla="*/ 26517 h 76677"/>
                <a:gd name="connsiteX7" fmla="*/ 23084 w 73729"/>
                <a:gd name="connsiteY7" fmla="*/ 39613 h 76677"/>
                <a:gd name="connsiteX8" fmla="*/ 36180 w 73729"/>
                <a:gd name="connsiteY8" fmla="*/ 52910 h 76677"/>
                <a:gd name="connsiteX9" fmla="*/ 49477 w 73729"/>
                <a:gd name="connsiteY9" fmla="*/ 39813 h 76677"/>
                <a:gd name="connsiteX10" fmla="*/ 49477 w 73729"/>
                <a:gd name="connsiteY10" fmla="*/ 39613 h 76677"/>
                <a:gd name="connsiteX11" fmla="*/ 36380 w 73729"/>
                <a:gd name="connsiteY11" fmla="*/ 26017 h 7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729" h="76677">
                  <a:moveTo>
                    <a:pt x="36380" y="76503"/>
                  </a:moveTo>
                  <a:cubicBezTo>
                    <a:pt x="15206" y="75423"/>
                    <a:pt x="-1079" y="57378"/>
                    <a:pt x="1" y="36204"/>
                  </a:cubicBezTo>
                  <a:cubicBezTo>
                    <a:pt x="1001" y="16540"/>
                    <a:pt x="16716" y="824"/>
                    <a:pt x="36380" y="-175"/>
                  </a:cubicBezTo>
                  <a:cubicBezTo>
                    <a:pt x="57084" y="-65"/>
                    <a:pt x="73780" y="16800"/>
                    <a:pt x="73679" y="37504"/>
                  </a:cubicBezTo>
                  <a:cubicBezTo>
                    <a:pt x="73679" y="37704"/>
                    <a:pt x="73669" y="37914"/>
                    <a:pt x="73669" y="38114"/>
                  </a:cubicBezTo>
                  <a:cubicBezTo>
                    <a:pt x="73840" y="58958"/>
                    <a:pt x="57224" y="76063"/>
                    <a:pt x="36380" y="76503"/>
                  </a:cubicBezTo>
                  <a:close/>
                  <a:moveTo>
                    <a:pt x="36380" y="26517"/>
                  </a:moveTo>
                  <a:cubicBezTo>
                    <a:pt x="29092" y="26467"/>
                    <a:pt x="23144" y="32325"/>
                    <a:pt x="23084" y="39613"/>
                  </a:cubicBezTo>
                  <a:cubicBezTo>
                    <a:pt x="23034" y="46901"/>
                    <a:pt x="28893" y="52850"/>
                    <a:pt x="36180" y="52910"/>
                  </a:cubicBezTo>
                  <a:cubicBezTo>
                    <a:pt x="43468" y="52960"/>
                    <a:pt x="49426" y="47101"/>
                    <a:pt x="49477" y="39813"/>
                  </a:cubicBezTo>
                  <a:cubicBezTo>
                    <a:pt x="49477" y="39743"/>
                    <a:pt x="49477" y="39683"/>
                    <a:pt x="49477" y="39613"/>
                  </a:cubicBezTo>
                  <a:cubicBezTo>
                    <a:pt x="49196" y="32415"/>
                    <a:pt x="43568" y="26567"/>
                    <a:pt x="36380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DBE1AE5B-C6F5-DBC5-12DE-F9509FC23F70}"/>
                </a:ext>
              </a:extLst>
            </p:cNvPr>
            <p:cNvSpPr/>
            <p:nvPr/>
          </p:nvSpPr>
          <p:spPr>
            <a:xfrm>
              <a:off x="8646538" y="2937526"/>
              <a:ext cx="99971" cy="99971"/>
            </a:xfrm>
            <a:custGeom>
              <a:avLst/>
              <a:gdLst>
                <a:gd name="connsiteX0" fmla="*/ 49936 w 99971"/>
                <a:gd name="connsiteY0" fmla="*/ 99796 h 99971"/>
                <a:gd name="connsiteX1" fmla="*/ -50 w 99971"/>
                <a:gd name="connsiteY1" fmla="*/ 49811 h 99971"/>
                <a:gd name="connsiteX2" fmla="*/ 49936 w 99971"/>
                <a:gd name="connsiteY2" fmla="*/ -175 h 99971"/>
                <a:gd name="connsiteX3" fmla="*/ 99921 w 99971"/>
                <a:gd name="connsiteY3" fmla="*/ 49811 h 99971"/>
                <a:gd name="connsiteX4" fmla="*/ 49936 w 99971"/>
                <a:gd name="connsiteY4" fmla="*/ 99796 h 99971"/>
                <a:gd name="connsiteX5" fmla="*/ 49936 w 99971"/>
                <a:gd name="connsiteY5" fmla="*/ 24218 h 99971"/>
                <a:gd name="connsiteX6" fmla="*/ 24743 w 99971"/>
                <a:gd name="connsiteY6" fmla="*/ 49411 h 99971"/>
                <a:gd name="connsiteX7" fmla="*/ 49936 w 99971"/>
                <a:gd name="connsiteY7" fmla="*/ 74604 h 99971"/>
                <a:gd name="connsiteX8" fmla="*/ 75128 w 99971"/>
                <a:gd name="connsiteY8" fmla="*/ 49411 h 99971"/>
                <a:gd name="connsiteX9" fmla="*/ 50336 w 99971"/>
                <a:gd name="connsiteY9" fmla="*/ 24218 h 99971"/>
                <a:gd name="connsiteX10" fmla="*/ 49936 w 99971"/>
                <a:gd name="connsiteY10" fmla="*/ 24218 h 99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971" h="99971">
                  <a:moveTo>
                    <a:pt x="49936" y="99796"/>
                  </a:moveTo>
                  <a:cubicBezTo>
                    <a:pt x="22334" y="99796"/>
                    <a:pt x="-50" y="77412"/>
                    <a:pt x="-50" y="49811"/>
                  </a:cubicBezTo>
                  <a:cubicBezTo>
                    <a:pt x="-50" y="22209"/>
                    <a:pt x="22334" y="-175"/>
                    <a:pt x="49936" y="-175"/>
                  </a:cubicBezTo>
                  <a:cubicBezTo>
                    <a:pt x="77538" y="-175"/>
                    <a:pt x="99921" y="22209"/>
                    <a:pt x="99921" y="49811"/>
                  </a:cubicBezTo>
                  <a:cubicBezTo>
                    <a:pt x="99601" y="77282"/>
                    <a:pt x="77408" y="99476"/>
                    <a:pt x="49936" y="99796"/>
                  </a:cubicBezTo>
                  <a:close/>
                  <a:moveTo>
                    <a:pt x="49936" y="24218"/>
                  </a:moveTo>
                  <a:cubicBezTo>
                    <a:pt x="36020" y="24218"/>
                    <a:pt x="24743" y="35495"/>
                    <a:pt x="24743" y="49411"/>
                  </a:cubicBezTo>
                  <a:cubicBezTo>
                    <a:pt x="24743" y="63327"/>
                    <a:pt x="36020" y="74604"/>
                    <a:pt x="49936" y="74604"/>
                  </a:cubicBezTo>
                  <a:cubicBezTo>
                    <a:pt x="63852" y="74604"/>
                    <a:pt x="75128" y="63327"/>
                    <a:pt x="75128" y="49411"/>
                  </a:cubicBezTo>
                  <a:cubicBezTo>
                    <a:pt x="75238" y="35605"/>
                    <a:pt x="64141" y="24328"/>
                    <a:pt x="50336" y="24218"/>
                  </a:cubicBezTo>
                  <a:cubicBezTo>
                    <a:pt x="50206" y="24218"/>
                    <a:pt x="50066" y="24218"/>
                    <a:pt x="49936" y="242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89A73A0A-1AA5-565F-2147-DB18E659B5EE}"/>
                </a:ext>
              </a:extLst>
            </p:cNvPr>
            <p:cNvSpPr/>
            <p:nvPr/>
          </p:nvSpPr>
          <p:spPr>
            <a:xfrm>
              <a:off x="9113603" y="2811562"/>
              <a:ext cx="99971" cy="99971"/>
            </a:xfrm>
            <a:custGeom>
              <a:avLst/>
              <a:gdLst>
                <a:gd name="connsiteX0" fmla="*/ 49936 w 99971"/>
                <a:gd name="connsiteY0" fmla="*/ 99796 h 99971"/>
                <a:gd name="connsiteX1" fmla="*/ -50 w 99971"/>
                <a:gd name="connsiteY1" fmla="*/ 49811 h 99971"/>
                <a:gd name="connsiteX2" fmla="*/ 49936 w 99971"/>
                <a:gd name="connsiteY2" fmla="*/ -175 h 99971"/>
                <a:gd name="connsiteX3" fmla="*/ 99921 w 99971"/>
                <a:gd name="connsiteY3" fmla="*/ 49811 h 99971"/>
                <a:gd name="connsiteX4" fmla="*/ 49936 w 99971"/>
                <a:gd name="connsiteY4" fmla="*/ 99796 h 99971"/>
                <a:gd name="connsiteX5" fmla="*/ 49936 w 99971"/>
                <a:gd name="connsiteY5" fmla="*/ 24218 h 99971"/>
                <a:gd name="connsiteX6" fmla="*/ 24743 w 99971"/>
                <a:gd name="connsiteY6" fmla="*/ 49411 h 99971"/>
                <a:gd name="connsiteX7" fmla="*/ 49936 w 99971"/>
                <a:gd name="connsiteY7" fmla="*/ 74604 h 99971"/>
                <a:gd name="connsiteX8" fmla="*/ 75128 w 99971"/>
                <a:gd name="connsiteY8" fmla="*/ 49411 h 99971"/>
                <a:gd name="connsiteX9" fmla="*/ 49936 w 99971"/>
                <a:gd name="connsiteY9" fmla="*/ 24218 h 99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71" h="99971">
                  <a:moveTo>
                    <a:pt x="49936" y="99796"/>
                  </a:moveTo>
                  <a:cubicBezTo>
                    <a:pt x="22334" y="99796"/>
                    <a:pt x="-50" y="77413"/>
                    <a:pt x="-50" y="49811"/>
                  </a:cubicBezTo>
                  <a:cubicBezTo>
                    <a:pt x="-50" y="22209"/>
                    <a:pt x="22334" y="-175"/>
                    <a:pt x="49936" y="-175"/>
                  </a:cubicBezTo>
                  <a:cubicBezTo>
                    <a:pt x="77538" y="-175"/>
                    <a:pt x="99921" y="22209"/>
                    <a:pt x="99921" y="49811"/>
                  </a:cubicBezTo>
                  <a:cubicBezTo>
                    <a:pt x="99601" y="77283"/>
                    <a:pt x="77408" y="99476"/>
                    <a:pt x="49936" y="99796"/>
                  </a:cubicBezTo>
                  <a:close/>
                  <a:moveTo>
                    <a:pt x="49936" y="24218"/>
                  </a:moveTo>
                  <a:cubicBezTo>
                    <a:pt x="36020" y="24218"/>
                    <a:pt x="24743" y="35495"/>
                    <a:pt x="24743" y="49411"/>
                  </a:cubicBezTo>
                  <a:cubicBezTo>
                    <a:pt x="24743" y="63327"/>
                    <a:pt x="36020" y="74604"/>
                    <a:pt x="49936" y="74604"/>
                  </a:cubicBezTo>
                  <a:cubicBezTo>
                    <a:pt x="63852" y="74604"/>
                    <a:pt x="75128" y="63327"/>
                    <a:pt x="75128" y="49411"/>
                  </a:cubicBezTo>
                  <a:cubicBezTo>
                    <a:pt x="74918" y="35585"/>
                    <a:pt x="63762" y="24428"/>
                    <a:pt x="49936" y="242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663" name="Graphic 253">
            <a:extLst>
              <a:ext uri="{FF2B5EF4-FFF2-40B4-BE49-F238E27FC236}">
                <a16:creationId xmlns:a16="http://schemas.microsoft.com/office/drawing/2014/main" id="{FA2FD8D3-2BAC-65C0-815B-3835B4B90113}"/>
              </a:ext>
            </a:extLst>
          </p:cNvPr>
          <p:cNvGrpSpPr/>
          <p:nvPr/>
        </p:nvGrpSpPr>
        <p:grpSpPr>
          <a:xfrm>
            <a:off x="7388201" y="2760377"/>
            <a:ext cx="555339" cy="622820"/>
            <a:chOff x="7388201" y="2760377"/>
            <a:chExt cx="555339" cy="622820"/>
          </a:xfrm>
        </p:grpSpPr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6BB5AEA3-F7D9-870D-DFB2-D1951C672DED}"/>
                </a:ext>
              </a:extLst>
            </p:cNvPr>
            <p:cNvSpPr/>
            <p:nvPr/>
          </p:nvSpPr>
          <p:spPr>
            <a:xfrm>
              <a:off x="7867962" y="3213946"/>
              <a:ext cx="62582" cy="62582"/>
            </a:xfrm>
            <a:custGeom>
              <a:avLst/>
              <a:gdLst>
                <a:gd name="connsiteX0" fmla="*/ 31241 w 62582"/>
                <a:gd name="connsiteY0" fmla="*/ -175 h 62582"/>
                <a:gd name="connsiteX1" fmla="*/ 62532 w 62582"/>
                <a:gd name="connsiteY1" fmla="*/ 31116 h 62582"/>
                <a:gd name="connsiteX2" fmla="*/ 31241 w 62582"/>
                <a:gd name="connsiteY2" fmla="*/ 62407 h 62582"/>
                <a:gd name="connsiteX3" fmla="*/ -50 w 62582"/>
                <a:gd name="connsiteY3" fmla="*/ 31116 h 62582"/>
                <a:gd name="connsiteX4" fmla="*/ -50 w 62582"/>
                <a:gd name="connsiteY4" fmla="*/ 31016 h 62582"/>
                <a:gd name="connsiteX5" fmla="*/ 31141 w 62582"/>
                <a:gd name="connsiteY5" fmla="*/ -175 h 62582"/>
                <a:gd name="connsiteX6" fmla="*/ 31241 w 62582"/>
                <a:gd name="connsiteY6" fmla="*/ -175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2" h="62582">
                  <a:moveTo>
                    <a:pt x="31241" y="-175"/>
                  </a:moveTo>
                  <a:cubicBezTo>
                    <a:pt x="48526" y="-175"/>
                    <a:pt x="62532" y="13831"/>
                    <a:pt x="62532" y="31116"/>
                  </a:cubicBezTo>
                  <a:cubicBezTo>
                    <a:pt x="62532" y="48401"/>
                    <a:pt x="48526" y="62407"/>
                    <a:pt x="31241" y="62407"/>
                  </a:cubicBezTo>
                  <a:cubicBezTo>
                    <a:pt x="13956" y="62407"/>
                    <a:pt x="-50" y="48401"/>
                    <a:pt x="-50" y="31116"/>
                  </a:cubicBezTo>
                  <a:cubicBezTo>
                    <a:pt x="-50" y="31086"/>
                    <a:pt x="-50" y="31046"/>
                    <a:pt x="-50" y="31016"/>
                  </a:cubicBezTo>
                  <a:cubicBezTo>
                    <a:pt x="-50" y="13791"/>
                    <a:pt x="13916" y="-175"/>
                    <a:pt x="31141" y="-175"/>
                  </a:cubicBezTo>
                  <a:cubicBezTo>
                    <a:pt x="31171" y="-175"/>
                    <a:pt x="31211" y="-175"/>
                    <a:pt x="31241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49F94F86-5B96-1148-9A6D-ED08AB13748A}"/>
                </a:ext>
              </a:extLst>
            </p:cNvPr>
            <p:cNvSpPr/>
            <p:nvPr/>
          </p:nvSpPr>
          <p:spPr>
            <a:xfrm>
              <a:off x="7401297" y="3289524"/>
              <a:ext cx="50385" cy="50385"/>
            </a:xfrm>
            <a:custGeom>
              <a:avLst/>
              <a:gdLst>
                <a:gd name="connsiteX0" fmla="*/ 50385 w 50385"/>
                <a:gd name="connsiteY0" fmla="*/ 25193 h 50385"/>
                <a:gd name="connsiteX1" fmla="*/ 25193 w 50385"/>
                <a:gd name="connsiteY1" fmla="*/ 50386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5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5" y="25193"/>
                  </a:moveTo>
                  <a:cubicBezTo>
                    <a:pt x="50385" y="39106"/>
                    <a:pt x="39106" y="50386"/>
                    <a:pt x="25193" y="50386"/>
                  </a:cubicBezTo>
                  <a:cubicBezTo>
                    <a:pt x="11279" y="50386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5" y="11279"/>
                    <a:pt x="50385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DF314052-BD77-A6A5-297E-D43F14FFB9B1}"/>
                </a:ext>
              </a:extLst>
            </p:cNvPr>
            <p:cNvSpPr/>
            <p:nvPr/>
          </p:nvSpPr>
          <p:spPr>
            <a:xfrm>
              <a:off x="7433488" y="2886340"/>
              <a:ext cx="62581" cy="62581"/>
            </a:xfrm>
            <a:custGeom>
              <a:avLst/>
              <a:gdLst>
                <a:gd name="connsiteX0" fmla="*/ 62582 w 62581"/>
                <a:gd name="connsiteY0" fmla="*/ 31291 h 62581"/>
                <a:gd name="connsiteX1" fmla="*/ 31291 w 62581"/>
                <a:gd name="connsiteY1" fmla="*/ 62582 h 62581"/>
                <a:gd name="connsiteX2" fmla="*/ 0 w 62581"/>
                <a:gd name="connsiteY2" fmla="*/ 31291 h 62581"/>
                <a:gd name="connsiteX3" fmla="*/ 31291 w 62581"/>
                <a:gd name="connsiteY3" fmla="*/ 0 h 62581"/>
                <a:gd name="connsiteX4" fmla="*/ 62582 w 62581"/>
                <a:gd name="connsiteY4" fmla="*/ 31291 h 6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581" h="62581">
                  <a:moveTo>
                    <a:pt x="62582" y="31291"/>
                  </a:moveTo>
                  <a:cubicBezTo>
                    <a:pt x="62582" y="48573"/>
                    <a:pt x="48572" y="62582"/>
                    <a:pt x="31291" y="62582"/>
                  </a:cubicBezTo>
                  <a:cubicBezTo>
                    <a:pt x="14009" y="62582"/>
                    <a:pt x="0" y="48573"/>
                    <a:pt x="0" y="31291"/>
                  </a:cubicBezTo>
                  <a:cubicBezTo>
                    <a:pt x="0" y="14009"/>
                    <a:pt x="14009" y="0"/>
                    <a:pt x="31291" y="0"/>
                  </a:cubicBezTo>
                  <a:cubicBezTo>
                    <a:pt x="48572" y="0"/>
                    <a:pt x="62582" y="14009"/>
                    <a:pt x="62582" y="3129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CD7F0472-D15E-D932-96B5-5AF1A4B55329}"/>
                </a:ext>
              </a:extLst>
            </p:cNvPr>
            <p:cNvSpPr/>
            <p:nvPr/>
          </p:nvSpPr>
          <p:spPr>
            <a:xfrm>
              <a:off x="7855866" y="2835955"/>
              <a:ext cx="74578" cy="74578"/>
            </a:xfrm>
            <a:custGeom>
              <a:avLst/>
              <a:gdLst>
                <a:gd name="connsiteX0" fmla="*/ 37239 w 74578"/>
                <a:gd name="connsiteY0" fmla="*/ -175 h 74578"/>
                <a:gd name="connsiteX1" fmla="*/ 74528 w 74578"/>
                <a:gd name="connsiteY1" fmla="*/ 37114 h 74578"/>
                <a:gd name="connsiteX2" fmla="*/ 37239 w 74578"/>
                <a:gd name="connsiteY2" fmla="*/ 74403 h 74578"/>
                <a:gd name="connsiteX3" fmla="*/ -50 w 74578"/>
                <a:gd name="connsiteY3" fmla="*/ 37114 h 74578"/>
                <a:gd name="connsiteX4" fmla="*/ 37239 w 74578"/>
                <a:gd name="connsiteY4" fmla="*/ -175 h 7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78" h="74578">
                  <a:moveTo>
                    <a:pt x="37239" y="-175"/>
                  </a:moveTo>
                  <a:cubicBezTo>
                    <a:pt x="57833" y="-175"/>
                    <a:pt x="74528" y="16520"/>
                    <a:pt x="74528" y="37114"/>
                  </a:cubicBezTo>
                  <a:cubicBezTo>
                    <a:pt x="74528" y="57708"/>
                    <a:pt x="57833" y="74403"/>
                    <a:pt x="37239" y="74403"/>
                  </a:cubicBezTo>
                  <a:cubicBezTo>
                    <a:pt x="16645" y="74403"/>
                    <a:pt x="-50" y="57708"/>
                    <a:pt x="-50" y="37114"/>
                  </a:cubicBezTo>
                  <a:cubicBezTo>
                    <a:pt x="-50" y="16520"/>
                    <a:pt x="16645" y="-175"/>
                    <a:pt x="37239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1D3B04F1-A79C-3672-B8DC-E1F4453E26DD}"/>
                </a:ext>
              </a:extLst>
            </p:cNvPr>
            <p:cNvSpPr/>
            <p:nvPr/>
          </p:nvSpPr>
          <p:spPr>
            <a:xfrm>
              <a:off x="7680516" y="2820060"/>
              <a:ext cx="103470" cy="107569"/>
            </a:xfrm>
            <a:custGeom>
              <a:avLst/>
              <a:gdLst>
                <a:gd name="connsiteX0" fmla="*/ 103420 w 103470"/>
                <a:gd name="connsiteY0" fmla="*/ 104395 h 107569"/>
                <a:gd name="connsiteX1" fmla="*/ 103420 w 103470"/>
                <a:gd name="connsiteY1" fmla="*/ 107394 h 107569"/>
                <a:gd name="connsiteX2" fmla="*/ -50 w 103470"/>
                <a:gd name="connsiteY2" fmla="*/ 107394 h 107569"/>
                <a:gd name="connsiteX3" fmla="*/ -50 w 103470"/>
                <a:gd name="connsiteY3" fmla="*/ -175 h 107569"/>
                <a:gd name="connsiteX4" fmla="*/ 103420 w 103470"/>
                <a:gd name="connsiteY4" fmla="*/ 104395 h 10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470" h="107569">
                  <a:moveTo>
                    <a:pt x="103420" y="104395"/>
                  </a:moveTo>
                  <a:lnTo>
                    <a:pt x="103420" y="107394"/>
                  </a:lnTo>
                  <a:lnTo>
                    <a:pt x="-50" y="107394"/>
                  </a:lnTo>
                  <a:lnTo>
                    <a:pt x="-50" y="-175"/>
                  </a:lnTo>
                  <a:cubicBezTo>
                    <a:pt x="57294" y="375"/>
                    <a:pt x="103480" y="47051"/>
                    <a:pt x="103420" y="10439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3C93230A-935D-2510-06F0-C21CE173E003}"/>
                </a:ext>
              </a:extLst>
            </p:cNvPr>
            <p:cNvSpPr/>
            <p:nvPr/>
          </p:nvSpPr>
          <p:spPr>
            <a:xfrm>
              <a:off x="7569648" y="2820060"/>
              <a:ext cx="110868" cy="107868"/>
            </a:xfrm>
            <a:custGeom>
              <a:avLst/>
              <a:gdLst>
                <a:gd name="connsiteX0" fmla="*/ 110818 w 110868"/>
                <a:gd name="connsiteY0" fmla="*/ -175 h 107868"/>
                <a:gd name="connsiteX1" fmla="*/ 110818 w 110868"/>
                <a:gd name="connsiteY1" fmla="*/ 107694 h 107868"/>
                <a:gd name="connsiteX2" fmla="*/ -50 w 110868"/>
                <a:gd name="connsiteY2" fmla="*/ 107694 h 107868"/>
                <a:gd name="connsiteX3" fmla="*/ -50 w 110868"/>
                <a:gd name="connsiteY3" fmla="*/ 104695 h 107868"/>
                <a:gd name="connsiteX4" fmla="*/ 103721 w 110868"/>
                <a:gd name="connsiteY4" fmla="*/ -175 h 107868"/>
                <a:gd name="connsiteX5" fmla="*/ 110818 w 110868"/>
                <a:gd name="connsiteY5" fmla="*/ -175 h 107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868" h="107868">
                  <a:moveTo>
                    <a:pt x="110818" y="-175"/>
                  </a:moveTo>
                  <a:lnTo>
                    <a:pt x="110818" y="107694"/>
                  </a:lnTo>
                  <a:lnTo>
                    <a:pt x="-50" y="107694"/>
                  </a:lnTo>
                  <a:lnTo>
                    <a:pt x="-50" y="104695"/>
                  </a:lnTo>
                  <a:cubicBezTo>
                    <a:pt x="-219" y="47131"/>
                    <a:pt x="46167" y="265"/>
                    <a:pt x="103721" y="-175"/>
                  </a:cubicBezTo>
                  <a:lnTo>
                    <a:pt x="110818" y="-175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8D3752DA-DC84-9137-1387-6A2B5D382872}"/>
                </a:ext>
              </a:extLst>
            </p:cNvPr>
            <p:cNvSpPr/>
            <p:nvPr/>
          </p:nvSpPr>
          <p:spPr>
            <a:xfrm>
              <a:off x="7569349" y="3214946"/>
              <a:ext cx="214638" cy="107768"/>
            </a:xfrm>
            <a:custGeom>
              <a:avLst/>
              <a:gdLst>
                <a:gd name="connsiteX0" fmla="*/ 214588 w 214638"/>
                <a:gd name="connsiteY0" fmla="*/ -175 h 107768"/>
                <a:gd name="connsiteX1" fmla="*/ 214588 w 214638"/>
                <a:gd name="connsiteY1" fmla="*/ 2824 h 107768"/>
                <a:gd name="connsiteX2" fmla="*/ 110218 w 214638"/>
                <a:gd name="connsiteY2" fmla="*/ 107594 h 107768"/>
                <a:gd name="connsiteX3" fmla="*/ 109818 w 214638"/>
                <a:gd name="connsiteY3" fmla="*/ 107594 h 107768"/>
                <a:gd name="connsiteX4" fmla="*/ 103720 w 214638"/>
                <a:gd name="connsiteY4" fmla="*/ 107594 h 107768"/>
                <a:gd name="connsiteX5" fmla="*/ -50 w 214638"/>
                <a:gd name="connsiteY5" fmla="*/ 3624 h 107768"/>
                <a:gd name="connsiteX6" fmla="*/ -50 w 214638"/>
                <a:gd name="connsiteY6" fmla="*/ 2824 h 107768"/>
                <a:gd name="connsiteX7" fmla="*/ -50 w 214638"/>
                <a:gd name="connsiteY7" fmla="*/ -175 h 107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8" h="107768">
                  <a:moveTo>
                    <a:pt x="214588" y="-175"/>
                  </a:moveTo>
                  <a:lnTo>
                    <a:pt x="214588" y="2824"/>
                  </a:lnTo>
                  <a:cubicBezTo>
                    <a:pt x="214698" y="60577"/>
                    <a:pt x="167972" y="107484"/>
                    <a:pt x="110218" y="107594"/>
                  </a:cubicBezTo>
                  <a:cubicBezTo>
                    <a:pt x="110088" y="107594"/>
                    <a:pt x="109948" y="107594"/>
                    <a:pt x="109818" y="107594"/>
                  </a:cubicBezTo>
                  <a:lnTo>
                    <a:pt x="103720" y="107594"/>
                  </a:lnTo>
                  <a:cubicBezTo>
                    <a:pt x="46357" y="107544"/>
                    <a:pt x="-110" y="60997"/>
                    <a:pt x="-50" y="3624"/>
                  </a:cubicBezTo>
                  <a:cubicBezTo>
                    <a:pt x="-50" y="3364"/>
                    <a:pt x="-50" y="3094"/>
                    <a:pt x="-50" y="2824"/>
                  </a:cubicBezTo>
                  <a:lnTo>
                    <a:pt x="-50" y="-175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54C7221B-B0B1-A18E-7A73-95B2FEE1C538}"/>
                </a:ext>
              </a:extLst>
            </p:cNvPr>
            <p:cNvSpPr/>
            <p:nvPr/>
          </p:nvSpPr>
          <p:spPr>
            <a:xfrm>
              <a:off x="7545455" y="3167559"/>
              <a:ext cx="263024" cy="47386"/>
            </a:xfrm>
            <a:custGeom>
              <a:avLst/>
              <a:gdLst>
                <a:gd name="connsiteX0" fmla="*/ 263024 w 263024"/>
                <a:gd name="connsiteY0" fmla="*/ 0 h 47386"/>
                <a:gd name="connsiteX1" fmla="*/ 263024 w 263024"/>
                <a:gd name="connsiteY1" fmla="*/ 47386 h 47386"/>
                <a:gd name="connsiteX2" fmla="*/ 238831 w 263024"/>
                <a:gd name="connsiteY2" fmla="*/ 47386 h 47386"/>
                <a:gd name="connsiteX3" fmla="*/ 23193 w 263024"/>
                <a:gd name="connsiteY3" fmla="*/ 47386 h 47386"/>
                <a:gd name="connsiteX4" fmla="*/ 0 w 263024"/>
                <a:gd name="connsiteY4" fmla="*/ 47386 h 47386"/>
                <a:gd name="connsiteX5" fmla="*/ 0 w 263024"/>
                <a:gd name="connsiteY5" fmla="*/ 0 h 47386"/>
                <a:gd name="connsiteX6" fmla="*/ 20094 w 263024"/>
                <a:gd name="connsiteY6" fmla="*/ 0 h 47386"/>
                <a:gd name="connsiteX7" fmla="*/ 104770 w 263024"/>
                <a:gd name="connsiteY7" fmla="*/ 0 h 47386"/>
                <a:gd name="connsiteX8" fmla="*/ 135061 w 263024"/>
                <a:gd name="connsiteY8" fmla="*/ 0 h 47386"/>
                <a:gd name="connsiteX9" fmla="*/ 158254 w 263024"/>
                <a:gd name="connsiteY9" fmla="*/ 0 h 47386"/>
                <a:gd name="connsiteX10" fmla="*/ 241930 w 263024"/>
                <a:gd name="connsiteY10" fmla="*/ 0 h 47386"/>
                <a:gd name="connsiteX11" fmla="*/ 263024 w 263024"/>
                <a:gd name="connsiteY11" fmla="*/ 0 h 4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3024" h="47386">
                  <a:moveTo>
                    <a:pt x="263024" y="0"/>
                  </a:moveTo>
                  <a:lnTo>
                    <a:pt x="263024" y="47386"/>
                  </a:lnTo>
                  <a:lnTo>
                    <a:pt x="238831" y="47386"/>
                  </a:lnTo>
                  <a:lnTo>
                    <a:pt x="23193" y="47386"/>
                  </a:lnTo>
                  <a:lnTo>
                    <a:pt x="0" y="47386"/>
                  </a:lnTo>
                  <a:lnTo>
                    <a:pt x="0" y="0"/>
                  </a:lnTo>
                  <a:lnTo>
                    <a:pt x="20094" y="0"/>
                  </a:lnTo>
                  <a:lnTo>
                    <a:pt x="104770" y="0"/>
                  </a:lnTo>
                  <a:lnTo>
                    <a:pt x="135061" y="0"/>
                  </a:lnTo>
                  <a:lnTo>
                    <a:pt x="158254" y="0"/>
                  </a:lnTo>
                  <a:lnTo>
                    <a:pt x="241930" y="0"/>
                  </a:lnTo>
                  <a:lnTo>
                    <a:pt x="263024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1913E325-1874-5203-1F2D-9868F4EED182}"/>
                </a:ext>
              </a:extLst>
            </p:cNvPr>
            <p:cNvSpPr/>
            <p:nvPr/>
          </p:nvSpPr>
          <p:spPr>
            <a:xfrm>
              <a:off x="7680516" y="2927729"/>
              <a:ext cx="127963" cy="48386"/>
            </a:xfrm>
            <a:custGeom>
              <a:avLst/>
              <a:gdLst>
                <a:gd name="connsiteX0" fmla="*/ 127963 w 127963"/>
                <a:gd name="connsiteY0" fmla="*/ 0 h 48386"/>
                <a:gd name="connsiteX1" fmla="*/ 127963 w 127963"/>
                <a:gd name="connsiteY1" fmla="*/ 48386 h 48386"/>
                <a:gd name="connsiteX2" fmla="*/ 106869 w 127963"/>
                <a:gd name="connsiteY2" fmla="*/ 48386 h 48386"/>
                <a:gd name="connsiteX3" fmla="*/ 23193 w 127963"/>
                <a:gd name="connsiteY3" fmla="*/ 48386 h 48386"/>
                <a:gd name="connsiteX4" fmla="*/ 0 w 127963"/>
                <a:gd name="connsiteY4" fmla="*/ 48386 h 48386"/>
                <a:gd name="connsiteX5" fmla="*/ 0 w 127963"/>
                <a:gd name="connsiteY5" fmla="*/ 0 h 48386"/>
                <a:gd name="connsiteX6" fmla="*/ 103770 w 127963"/>
                <a:gd name="connsiteY6" fmla="*/ 0 h 48386"/>
                <a:gd name="connsiteX7" fmla="*/ 127963 w 127963"/>
                <a:gd name="connsiteY7" fmla="*/ 0 h 4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963" h="48386">
                  <a:moveTo>
                    <a:pt x="127963" y="0"/>
                  </a:moveTo>
                  <a:lnTo>
                    <a:pt x="127963" y="48386"/>
                  </a:lnTo>
                  <a:lnTo>
                    <a:pt x="106869" y="48386"/>
                  </a:lnTo>
                  <a:lnTo>
                    <a:pt x="23193" y="48386"/>
                  </a:lnTo>
                  <a:lnTo>
                    <a:pt x="0" y="48386"/>
                  </a:lnTo>
                  <a:lnTo>
                    <a:pt x="0" y="0"/>
                  </a:lnTo>
                  <a:lnTo>
                    <a:pt x="103770" y="0"/>
                  </a:lnTo>
                  <a:lnTo>
                    <a:pt x="127963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36DC04B2-CFFA-96FD-70A2-092F260FE657}"/>
                </a:ext>
              </a:extLst>
            </p:cNvPr>
            <p:cNvSpPr/>
            <p:nvPr/>
          </p:nvSpPr>
          <p:spPr>
            <a:xfrm>
              <a:off x="7545455" y="2927729"/>
              <a:ext cx="135061" cy="48386"/>
            </a:xfrm>
            <a:custGeom>
              <a:avLst/>
              <a:gdLst>
                <a:gd name="connsiteX0" fmla="*/ 135061 w 135061"/>
                <a:gd name="connsiteY0" fmla="*/ 0 h 48386"/>
                <a:gd name="connsiteX1" fmla="*/ 135061 w 135061"/>
                <a:gd name="connsiteY1" fmla="*/ 48386 h 48386"/>
                <a:gd name="connsiteX2" fmla="*/ 104770 w 135061"/>
                <a:gd name="connsiteY2" fmla="*/ 48386 h 48386"/>
                <a:gd name="connsiteX3" fmla="*/ 20094 w 135061"/>
                <a:gd name="connsiteY3" fmla="*/ 48386 h 48386"/>
                <a:gd name="connsiteX4" fmla="*/ 0 w 135061"/>
                <a:gd name="connsiteY4" fmla="*/ 48386 h 48386"/>
                <a:gd name="connsiteX5" fmla="*/ 0 w 135061"/>
                <a:gd name="connsiteY5" fmla="*/ 0 h 48386"/>
                <a:gd name="connsiteX6" fmla="*/ 23193 w 135061"/>
                <a:gd name="connsiteY6" fmla="*/ 0 h 48386"/>
                <a:gd name="connsiteX7" fmla="*/ 135061 w 135061"/>
                <a:gd name="connsiteY7" fmla="*/ 0 h 4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061" h="48386">
                  <a:moveTo>
                    <a:pt x="135061" y="0"/>
                  </a:moveTo>
                  <a:lnTo>
                    <a:pt x="135061" y="48386"/>
                  </a:lnTo>
                  <a:lnTo>
                    <a:pt x="104770" y="48386"/>
                  </a:lnTo>
                  <a:lnTo>
                    <a:pt x="20094" y="48386"/>
                  </a:lnTo>
                  <a:lnTo>
                    <a:pt x="0" y="48386"/>
                  </a:lnTo>
                  <a:lnTo>
                    <a:pt x="0" y="0"/>
                  </a:lnTo>
                  <a:lnTo>
                    <a:pt x="23193" y="0"/>
                  </a:lnTo>
                  <a:lnTo>
                    <a:pt x="135061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988C82C2-BC36-D102-2343-14160D68A583}"/>
                </a:ext>
              </a:extLst>
            </p:cNvPr>
            <p:cNvSpPr/>
            <p:nvPr/>
          </p:nvSpPr>
          <p:spPr>
            <a:xfrm>
              <a:off x="7704010" y="2976015"/>
              <a:ext cx="176049" cy="191545"/>
            </a:xfrm>
            <a:custGeom>
              <a:avLst/>
              <a:gdLst>
                <a:gd name="connsiteX0" fmla="*/ 175999 w 176049"/>
                <a:gd name="connsiteY0" fmla="*/ 92598 h 191545"/>
                <a:gd name="connsiteX1" fmla="*/ 175999 w 176049"/>
                <a:gd name="connsiteY1" fmla="*/ 98597 h 191545"/>
                <a:gd name="connsiteX2" fmla="*/ 83826 w 176049"/>
                <a:gd name="connsiteY2" fmla="*/ 191370 h 191545"/>
                <a:gd name="connsiteX3" fmla="*/ 83326 w 176049"/>
                <a:gd name="connsiteY3" fmla="*/ 191370 h 191545"/>
                <a:gd name="connsiteX4" fmla="*/ -50 w 176049"/>
                <a:gd name="connsiteY4" fmla="*/ 191370 h 191545"/>
                <a:gd name="connsiteX5" fmla="*/ 92623 w 176049"/>
                <a:gd name="connsiteY5" fmla="*/ 99096 h 191545"/>
                <a:gd name="connsiteX6" fmla="*/ 92623 w 176049"/>
                <a:gd name="connsiteY6" fmla="*/ 98597 h 191545"/>
                <a:gd name="connsiteX7" fmla="*/ 92623 w 176049"/>
                <a:gd name="connsiteY7" fmla="*/ 92598 h 191545"/>
                <a:gd name="connsiteX8" fmla="*/ 450 w 176049"/>
                <a:gd name="connsiteY8" fmla="*/ -175 h 191545"/>
                <a:gd name="connsiteX9" fmla="*/ -50 w 176049"/>
                <a:gd name="connsiteY9" fmla="*/ -175 h 191545"/>
                <a:gd name="connsiteX10" fmla="*/ 83626 w 176049"/>
                <a:gd name="connsiteY10" fmla="*/ -175 h 191545"/>
                <a:gd name="connsiteX11" fmla="*/ 175999 w 176049"/>
                <a:gd name="connsiteY11" fmla="*/ 92398 h 191545"/>
                <a:gd name="connsiteX12" fmla="*/ 175999 w 176049"/>
                <a:gd name="connsiteY12" fmla="*/ 92598 h 19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6049" h="191545">
                  <a:moveTo>
                    <a:pt x="175999" y="92598"/>
                  </a:moveTo>
                  <a:lnTo>
                    <a:pt x="175999" y="98597"/>
                  </a:lnTo>
                  <a:cubicBezTo>
                    <a:pt x="176169" y="149672"/>
                    <a:pt x="134901" y="191200"/>
                    <a:pt x="83826" y="191370"/>
                  </a:cubicBezTo>
                  <a:cubicBezTo>
                    <a:pt x="83656" y="191370"/>
                    <a:pt x="83496" y="191370"/>
                    <a:pt x="83326" y="191370"/>
                  </a:cubicBezTo>
                  <a:lnTo>
                    <a:pt x="-50" y="191370"/>
                  </a:lnTo>
                  <a:cubicBezTo>
                    <a:pt x="51025" y="191480"/>
                    <a:pt x="92513" y="150172"/>
                    <a:pt x="92623" y="99096"/>
                  </a:cubicBezTo>
                  <a:cubicBezTo>
                    <a:pt x="92623" y="98926"/>
                    <a:pt x="92623" y="98766"/>
                    <a:pt x="92623" y="98597"/>
                  </a:cubicBezTo>
                  <a:lnTo>
                    <a:pt x="92623" y="92598"/>
                  </a:lnTo>
                  <a:cubicBezTo>
                    <a:pt x="92793" y="41523"/>
                    <a:pt x="51525" y="-5"/>
                    <a:pt x="450" y="-175"/>
                  </a:cubicBezTo>
                  <a:cubicBezTo>
                    <a:pt x="280" y="-175"/>
                    <a:pt x="120" y="-175"/>
                    <a:pt x="-50" y="-175"/>
                  </a:cubicBezTo>
                  <a:lnTo>
                    <a:pt x="83626" y="-175"/>
                  </a:lnTo>
                  <a:cubicBezTo>
                    <a:pt x="134701" y="-125"/>
                    <a:pt x="176059" y="41323"/>
                    <a:pt x="175999" y="92398"/>
                  </a:cubicBezTo>
                  <a:cubicBezTo>
                    <a:pt x="175999" y="92468"/>
                    <a:pt x="175999" y="92528"/>
                    <a:pt x="175999" y="92598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5BD3C539-2CA7-5738-CD84-EE840DF40251}"/>
                </a:ext>
              </a:extLst>
            </p:cNvPr>
            <p:cNvSpPr/>
            <p:nvPr/>
          </p:nvSpPr>
          <p:spPr>
            <a:xfrm>
              <a:off x="7472876" y="2976014"/>
              <a:ext cx="176349" cy="191545"/>
            </a:xfrm>
            <a:custGeom>
              <a:avLst/>
              <a:gdLst>
                <a:gd name="connsiteX0" fmla="*/ 92623 w 176349"/>
                <a:gd name="connsiteY0" fmla="*/ -175 h 191545"/>
                <a:gd name="connsiteX1" fmla="*/ 176299 w 176349"/>
                <a:gd name="connsiteY1" fmla="*/ -175 h 191545"/>
                <a:gd name="connsiteX2" fmla="*/ 83626 w 176349"/>
                <a:gd name="connsiteY2" fmla="*/ 92098 h 191545"/>
                <a:gd name="connsiteX3" fmla="*/ 83626 w 176349"/>
                <a:gd name="connsiteY3" fmla="*/ 92598 h 191545"/>
                <a:gd name="connsiteX4" fmla="*/ 83626 w 176349"/>
                <a:gd name="connsiteY4" fmla="*/ 98597 h 191545"/>
                <a:gd name="connsiteX5" fmla="*/ 175799 w 176349"/>
                <a:gd name="connsiteY5" fmla="*/ 191370 h 191545"/>
                <a:gd name="connsiteX6" fmla="*/ 176299 w 176349"/>
                <a:gd name="connsiteY6" fmla="*/ 191370 h 191545"/>
                <a:gd name="connsiteX7" fmla="*/ 92623 w 176349"/>
                <a:gd name="connsiteY7" fmla="*/ 191370 h 191545"/>
                <a:gd name="connsiteX8" fmla="*/ -50 w 176349"/>
                <a:gd name="connsiteY8" fmla="*/ 99096 h 191545"/>
                <a:gd name="connsiteX9" fmla="*/ -50 w 176349"/>
                <a:gd name="connsiteY9" fmla="*/ 98597 h 191545"/>
                <a:gd name="connsiteX10" fmla="*/ -50 w 176349"/>
                <a:gd name="connsiteY10" fmla="*/ 92598 h 191545"/>
                <a:gd name="connsiteX11" fmla="*/ 92623 w 176349"/>
                <a:gd name="connsiteY11" fmla="*/ -175 h 19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349" h="191545">
                  <a:moveTo>
                    <a:pt x="92623" y="-175"/>
                  </a:moveTo>
                  <a:lnTo>
                    <a:pt x="176299" y="-175"/>
                  </a:lnTo>
                  <a:cubicBezTo>
                    <a:pt x="125224" y="-285"/>
                    <a:pt x="83736" y="41023"/>
                    <a:pt x="83626" y="92098"/>
                  </a:cubicBezTo>
                  <a:cubicBezTo>
                    <a:pt x="83626" y="92268"/>
                    <a:pt x="83626" y="92428"/>
                    <a:pt x="83626" y="92598"/>
                  </a:cubicBezTo>
                  <a:lnTo>
                    <a:pt x="83626" y="98597"/>
                  </a:lnTo>
                  <a:cubicBezTo>
                    <a:pt x="83456" y="149672"/>
                    <a:pt x="124724" y="191200"/>
                    <a:pt x="175799" y="191370"/>
                  </a:cubicBezTo>
                  <a:cubicBezTo>
                    <a:pt x="175969" y="191370"/>
                    <a:pt x="176129" y="191370"/>
                    <a:pt x="176299" y="191370"/>
                  </a:cubicBezTo>
                  <a:lnTo>
                    <a:pt x="92623" y="191370"/>
                  </a:lnTo>
                  <a:cubicBezTo>
                    <a:pt x="41548" y="191480"/>
                    <a:pt x="60" y="150172"/>
                    <a:pt x="-50" y="99096"/>
                  </a:cubicBezTo>
                  <a:cubicBezTo>
                    <a:pt x="-50" y="98927"/>
                    <a:pt x="-50" y="98767"/>
                    <a:pt x="-50" y="98597"/>
                  </a:cubicBezTo>
                  <a:lnTo>
                    <a:pt x="-50" y="92598"/>
                  </a:lnTo>
                  <a:cubicBezTo>
                    <a:pt x="170" y="41493"/>
                    <a:pt x="41518" y="95"/>
                    <a:pt x="92623" y="-17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90CC2F9F-CA2E-59AE-9171-D438736AF369}"/>
                </a:ext>
              </a:extLst>
            </p:cNvPr>
            <p:cNvSpPr/>
            <p:nvPr/>
          </p:nvSpPr>
          <p:spPr>
            <a:xfrm>
              <a:off x="7557852" y="3074786"/>
              <a:ext cx="122664" cy="92773"/>
            </a:xfrm>
            <a:custGeom>
              <a:avLst/>
              <a:gdLst>
                <a:gd name="connsiteX0" fmla="*/ 3649 w 122664"/>
                <a:gd name="connsiteY0" fmla="*/ -175 h 92773"/>
                <a:gd name="connsiteX1" fmla="*/ 122615 w 122664"/>
                <a:gd name="connsiteY1" fmla="*/ -175 h 92773"/>
                <a:gd name="connsiteX2" fmla="*/ 122615 w 122664"/>
                <a:gd name="connsiteY2" fmla="*/ 92598 h 92773"/>
                <a:gd name="connsiteX3" fmla="*/ 92623 w 122664"/>
                <a:gd name="connsiteY3" fmla="*/ 92598 h 92773"/>
                <a:gd name="connsiteX4" fmla="*/ -50 w 122664"/>
                <a:gd name="connsiteY4" fmla="*/ -175 h 9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664" h="92773">
                  <a:moveTo>
                    <a:pt x="3649" y="-175"/>
                  </a:moveTo>
                  <a:lnTo>
                    <a:pt x="122615" y="-175"/>
                  </a:lnTo>
                  <a:lnTo>
                    <a:pt x="122615" y="92598"/>
                  </a:lnTo>
                  <a:lnTo>
                    <a:pt x="92623" y="92598"/>
                  </a:lnTo>
                  <a:cubicBezTo>
                    <a:pt x="41518" y="92328"/>
                    <a:pt x="170" y="50930"/>
                    <a:pt x="-50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4A2F1D22-66BD-A4B9-0FE9-832103E9F523}"/>
                </a:ext>
              </a:extLst>
            </p:cNvPr>
            <p:cNvSpPr/>
            <p:nvPr/>
          </p:nvSpPr>
          <p:spPr>
            <a:xfrm>
              <a:off x="7680516" y="2976014"/>
              <a:ext cx="116166" cy="98771"/>
            </a:xfrm>
            <a:custGeom>
              <a:avLst/>
              <a:gdLst>
                <a:gd name="connsiteX0" fmla="*/ 111818 w 116166"/>
                <a:gd name="connsiteY0" fmla="*/ 98597 h 98771"/>
                <a:gd name="connsiteX1" fmla="*/ -50 w 116166"/>
                <a:gd name="connsiteY1" fmla="*/ 98597 h 98771"/>
                <a:gd name="connsiteX2" fmla="*/ -50 w 116166"/>
                <a:gd name="connsiteY2" fmla="*/ -175 h 98771"/>
                <a:gd name="connsiteX3" fmla="*/ 23443 w 116166"/>
                <a:gd name="connsiteY3" fmla="*/ -175 h 98771"/>
                <a:gd name="connsiteX4" fmla="*/ 116117 w 116166"/>
                <a:gd name="connsiteY4" fmla="*/ 92098 h 98771"/>
                <a:gd name="connsiteX5" fmla="*/ 116117 w 116166"/>
                <a:gd name="connsiteY5" fmla="*/ 92598 h 98771"/>
                <a:gd name="connsiteX6" fmla="*/ 116117 w 116166"/>
                <a:gd name="connsiteY6" fmla="*/ 98597 h 98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166" h="98771">
                  <a:moveTo>
                    <a:pt x="111818" y="98597"/>
                  </a:moveTo>
                  <a:lnTo>
                    <a:pt x="-50" y="98597"/>
                  </a:lnTo>
                  <a:lnTo>
                    <a:pt x="-50" y="-175"/>
                  </a:lnTo>
                  <a:lnTo>
                    <a:pt x="23443" y="-175"/>
                  </a:lnTo>
                  <a:cubicBezTo>
                    <a:pt x="74519" y="-285"/>
                    <a:pt x="116007" y="41023"/>
                    <a:pt x="116117" y="92098"/>
                  </a:cubicBezTo>
                  <a:cubicBezTo>
                    <a:pt x="116117" y="92268"/>
                    <a:pt x="116117" y="92428"/>
                    <a:pt x="116117" y="92598"/>
                  </a:cubicBezTo>
                  <a:lnTo>
                    <a:pt x="116117" y="98597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02C1274A-92C7-8EBA-F878-2D4AD6E7FDE8}"/>
                </a:ext>
              </a:extLst>
            </p:cNvPr>
            <p:cNvSpPr/>
            <p:nvPr/>
          </p:nvSpPr>
          <p:spPr>
            <a:xfrm>
              <a:off x="7680516" y="3074786"/>
              <a:ext cx="115867" cy="92773"/>
            </a:xfrm>
            <a:custGeom>
              <a:avLst/>
              <a:gdLst>
                <a:gd name="connsiteX0" fmla="*/ 111818 w 115867"/>
                <a:gd name="connsiteY0" fmla="*/ -175 h 92773"/>
                <a:gd name="connsiteX1" fmla="*/ 115817 w 115867"/>
                <a:gd name="connsiteY1" fmla="*/ -175 h 92773"/>
                <a:gd name="connsiteX2" fmla="*/ 23643 w 115867"/>
                <a:gd name="connsiteY2" fmla="*/ 92598 h 92773"/>
                <a:gd name="connsiteX3" fmla="*/ 23143 w 115867"/>
                <a:gd name="connsiteY3" fmla="*/ 92598 h 92773"/>
                <a:gd name="connsiteX4" fmla="*/ -50 w 115867"/>
                <a:gd name="connsiteY4" fmla="*/ 92598 h 92773"/>
                <a:gd name="connsiteX5" fmla="*/ -50 w 115867"/>
                <a:gd name="connsiteY5" fmla="*/ -175 h 9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867" h="92773">
                  <a:moveTo>
                    <a:pt x="111818" y="-175"/>
                  </a:moveTo>
                  <a:lnTo>
                    <a:pt x="115817" y="-175"/>
                  </a:lnTo>
                  <a:cubicBezTo>
                    <a:pt x="115987" y="50900"/>
                    <a:pt x="74718" y="92428"/>
                    <a:pt x="23643" y="92598"/>
                  </a:cubicBezTo>
                  <a:cubicBezTo>
                    <a:pt x="23473" y="92598"/>
                    <a:pt x="23313" y="92598"/>
                    <a:pt x="23143" y="92598"/>
                  </a:cubicBezTo>
                  <a:lnTo>
                    <a:pt x="-50" y="92598"/>
                  </a:lnTo>
                  <a:lnTo>
                    <a:pt x="-50" y="-17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7088D63B-C68C-E5D9-20D6-3FA54F53C611}"/>
                </a:ext>
              </a:extLst>
            </p:cNvPr>
            <p:cNvSpPr/>
            <p:nvPr/>
          </p:nvSpPr>
          <p:spPr>
            <a:xfrm>
              <a:off x="7557552" y="2976015"/>
              <a:ext cx="122964" cy="98771"/>
            </a:xfrm>
            <a:custGeom>
              <a:avLst/>
              <a:gdLst>
                <a:gd name="connsiteX0" fmla="*/ 122915 w 122964"/>
                <a:gd name="connsiteY0" fmla="*/ -175 h 98771"/>
                <a:gd name="connsiteX1" fmla="*/ 122915 w 122964"/>
                <a:gd name="connsiteY1" fmla="*/ 98597 h 98771"/>
                <a:gd name="connsiteX2" fmla="*/ -49 w 122964"/>
                <a:gd name="connsiteY2" fmla="*/ 98597 h 98771"/>
                <a:gd name="connsiteX3" fmla="*/ -49 w 122964"/>
                <a:gd name="connsiteY3" fmla="*/ 92598 h 98771"/>
                <a:gd name="connsiteX4" fmla="*/ 92124 w 122964"/>
                <a:gd name="connsiteY4" fmla="*/ -175 h 98771"/>
                <a:gd name="connsiteX5" fmla="*/ 92624 w 122964"/>
                <a:gd name="connsiteY5" fmla="*/ -175 h 98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964" h="98771">
                  <a:moveTo>
                    <a:pt x="122915" y="-175"/>
                  </a:moveTo>
                  <a:lnTo>
                    <a:pt x="122915" y="98597"/>
                  </a:lnTo>
                  <a:lnTo>
                    <a:pt x="-49" y="98597"/>
                  </a:lnTo>
                  <a:lnTo>
                    <a:pt x="-49" y="92598"/>
                  </a:lnTo>
                  <a:cubicBezTo>
                    <a:pt x="-220" y="41523"/>
                    <a:pt x="41049" y="-5"/>
                    <a:pt x="92124" y="-175"/>
                  </a:cubicBezTo>
                  <a:cubicBezTo>
                    <a:pt x="92294" y="-175"/>
                    <a:pt x="92454" y="-175"/>
                    <a:pt x="92624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8071D3EE-05D1-E6A7-16BD-5870641CAB2D}"/>
                </a:ext>
              </a:extLst>
            </p:cNvPr>
            <p:cNvSpPr/>
            <p:nvPr/>
          </p:nvSpPr>
          <p:spPr>
            <a:xfrm>
              <a:off x="7774290" y="2960219"/>
              <a:ext cx="117869" cy="219736"/>
            </a:xfrm>
            <a:custGeom>
              <a:avLst/>
              <a:gdLst>
                <a:gd name="connsiteX0" fmla="*/ 13046 w 117869"/>
                <a:gd name="connsiteY0" fmla="*/ 219562 h 219736"/>
                <a:gd name="connsiteX1" fmla="*/ -50 w 117869"/>
                <a:gd name="connsiteY1" fmla="*/ 206466 h 219736"/>
                <a:gd name="connsiteX2" fmla="*/ 13046 w 117869"/>
                <a:gd name="connsiteY2" fmla="*/ 193369 h 219736"/>
                <a:gd name="connsiteX3" fmla="*/ 93023 w 117869"/>
                <a:gd name="connsiteY3" fmla="*/ 113392 h 219736"/>
                <a:gd name="connsiteX4" fmla="*/ 93023 w 117869"/>
                <a:gd name="connsiteY4" fmla="*/ 112693 h 219736"/>
                <a:gd name="connsiteX5" fmla="*/ 93023 w 117869"/>
                <a:gd name="connsiteY5" fmla="*/ 106694 h 219736"/>
                <a:gd name="connsiteX6" fmla="*/ 13046 w 117869"/>
                <a:gd name="connsiteY6" fmla="*/ 26018 h 219736"/>
                <a:gd name="connsiteX7" fmla="*/ -50 w 117869"/>
                <a:gd name="connsiteY7" fmla="*/ 12921 h 219736"/>
                <a:gd name="connsiteX8" fmla="*/ 13046 w 117869"/>
                <a:gd name="connsiteY8" fmla="*/ -175 h 219736"/>
                <a:gd name="connsiteX9" fmla="*/ 117816 w 117869"/>
                <a:gd name="connsiteY9" fmla="*/ 104595 h 219736"/>
                <a:gd name="connsiteX10" fmla="*/ 117816 w 117869"/>
                <a:gd name="connsiteY10" fmla="*/ 114592 h 219736"/>
                <a:gd name="connsiteX11" fmla="*/ 14446 w 117869"/>
                <a:gd name="connsiteY11" fmla="*/ 219562 h 219736"/>
                <a:gd name="connsiteX12" fmla="*/ 13046 w 117869"/>
                <a:gd name="connsiteY12" fmla="*/ 219562 h 21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869" h="219736">
                  <a:moveTo>
                    <a:pt x="13046" y="219562"/>
                  </a:moveTo>
                  <a:cubicBezTo>
                    <a:pt x="5818" y="219562"/>
                    <a:pt x="-50" y="213693"/>
                    <a:pt x="-50" y="206466"/>
                  </a:cubicBezTo>
                  <a:cubicBezTo>
                    <a:pt x="-50" y="199238"/>
                    <a:pt x="5818" y="193369"/>
                    <a:pt x="13046" y="193369"/>
                  </a:cubicBezTo>
                  <a:cubicBezTo>
                    <a:pt x="57213" y="193369"/>
                    <a:pt x="93023" y="157570"/>
                    <a:pt x="93023" y="113392"/>
                  </a:cubicBezTo>
                  <a:cubicBezTo>
                    <a:pt x="93023" y="113162"/>
                    <a:pt x="93023" y="112923"/>
                    <a:pt x="93023" y="112693"/>
                  </a:cubicBezTo>
                  <a:lnTo>
                    <a:pt x="93023" y="106694"/>
                  </a:lnTo>
                  <a:cubicBezTo>
                    <a:pt x="93023" y="62407"/>
                    <a:pt x="57334" y="26398"/>
                    <a:pt x="13046" y="26018"/>
                  </a:cubicBezTo>
                  <a:cubicBezTo>
                    <a:pt x="5818" y="26018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cubicBezTo>
                    <a:pt x="70910" y="-175"/>
                    <a:pt x="117816" y="46732"/>
                    <a:pt x="117816" y="104595"/>
                  </a:cubicBezTo>
                  <a:lnTo>
                    <a:pt x="117816" y="114592"/>
                  </a:lnTo>
                  <a:cubicBezTo>
                    <a:pt x="118256" y="172125"/>
                    <a:pt x="71979" y="219122"/>
                    <a:pt x="14446" y="219562"/>
                  </a:cubicBezTo>
                  <a:cubicBezTo>
                    <a:pt x="13986" y="219562"/>
                    <a:pt x="13516" y="219562"/>
                    <a:pt x="13046" y="2195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AD1851F2-8E8E-1155-8DB2-403455201AF9}"/>
                </a:ext>
              </a:extLst>
            </p:cNvPr>
            <p:cNvSpPr/>
            <p:nvPr/>
          </p:nvSpPr>
          <p:spPr>
            <a:xfrm>
              <a:off x="7459780" y="2962219"/>
              <a:ext cx="117875" cy="217785"/>
            </a:xfrm>
            <a:custGeom>
              <a:avLst/>
              <a:gdLst>
                <a:gd name="connsiteX0" fmla="*/ 105720 w 117875"/>
                <a:gd name="connsiteY0" fmla="*/ 217562 h 217785"/>
                <a:gd name="connsiteX1" fmla="*/ -50 w 117875"/>
                <a:gd name="connsiteY1" fmla="*/ 111693 h 217785"/>
                <a:gd name="connsiteX2" fmla="*/ -50 w 117875"/>
                <a:gd name="connsiteY2" fmla="*/ 105694 h 217785"/>
                <a:gd name="connsiteX3" fmla="*/ 104720 w 117875"/>
                <a:gd name="connsiteY3" fmla="*/ -175 h 217785"/>
                <a:gd name="connsiteX4" fmla="*/ 117816 w 117875"/>
                <a:gd name="connsiteY4" fmla="*/ 12921 h 217785"/>
                <a:gd name="connsiteX5" fmla="*/ 104720 w 117875"/>
                <a:gd name="connsiteY5" fmla="*/ 26017 h 217785"/>
                <a:gd name="connsiteX6" fmla="*/ 24743 w 117875"/>
                <a:gd name="connsiteY6" fmla="*/ 105994 h 217785"/>
                <a:gd name="connsiteX7" fmla="*/ 24743 w 117875"/>
                <a:gd name="connsiteY7" fmla="*/ 112992 h 217785"/>
                <a:gd name="connsiteX8" fmla="*/ 104720 w 117875"/>
                <a:gd name="connsiteY8" fmla="*/ 192969 h 217785"/>
                <a:gd name="connsiteX9" fmla="*/ 117816 w 117875"/>
                <a:gd name="connsiteY9" fmla="*/ 206066 h 217785"/>
                <a:gd name="connsiteX10" fmla="*/ 107169 w 117875"/>
                <a:gd name="connsiteY10" fmla="*/ 217602 h 217785"/>
                <a:gd name="connsiteX11" fmla="*/ 105720 w 117875"/>
                <a:gd name="connsiteY11" fmla="*/ 217562 h 21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875" h="217785">
                  <a:moveTo>
                    <a:pt x="105720" y="217562"/>
                  </a:moveTo>
                  <a:cubicBezTo>
                    <a:pt x="47286" y="217502"/>
                    <a:pt x="-50" y="170126"/>
                    <a:pt x="-50" y="111693"/>
                  </a:cubicBezTo>
                  <a:lnTo>
                    <a:pt x="-50" y="105694"/>
                  </a:lnTo>
                  <a:cubicBezTo>
                    <a:pt x="-160" y="47611"/>
                    <a:pt x="46637" y="315"/>
                    <a:pt x="104720" y="-175"/>
                  </a:cubicBezTo>
                  <a:cubicBezTo>
                    <a:pt x="111948" y="-175"/>
                    <a:pt x="117816" y="5693"/>
                    <a:pt x="117816" y="12921"/>
                  </a:cubicBezTo>
                  <a:cubicBezTo>
                    <a:pt x="117816" y="20149"/>
                    <a:pt x="111948" y="26017"/>
                    <a:pt x="104720" y="26017"/>
                  </a:cubicBezTo>
                  <a:cubicBezTo>
                    <a:pt x="60553" y="26017"/>
                    <a:pt x="24743" y="61827"/>
                    <a:pt x="24743" y="105994"/>
                  </a:cubicBezTo>
                  <a:lnTo>
                    <a:pt x="24743" y="112992"/>
                  </a:lnTo>
                  <a:cubicBezTo>
                    <a:pt x="24743" y="157160"/>
                    <a:pt x="60553" y="192969"/>
                    <a:pt x="104720" y="192969"/>
                  </a:cubicBezTo>
                  <a:cubicBezTo>
                    <a:pt x="111908" y="193079"/>
                    <a:pt x="117706" y="198878"/>
                    <a:pt x="117816" y="206066"/>
                  </a:cubicBezTo>
                  <a:cubicBezTo>
                    <a:pt x="118066" y="212194"/>
                    <a:pt x="113297" y="217352"/>
                    <a:pt x="107169" y="217602"/>
                  </a:cubicBezTo>
                  <a:cubicBezTo>
                    <a:pt x="106689" y="217622"/>
                    <a:pt x="106199" y="217602"/>
                    <a:pt x="105720" y="2175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BD686C32-ACFF-F4B1-4EBC-5FB08F765B7F}"/>
                </a:ext>
              </a:extLst>
            </p:cNvPr>
            <p:cNvSpPr/>
            <p:nvPr/>
          </p:nvSpPr>
          <p:spPr>
            <a:xfrm>
              <a:off x="7690314" y="2960219"/>
              <a:ext cx="117880" cy="219740"/>
            </a:xfrm>
            <a:custGeom>
              <a:avLst/>
              <a:gdLst>
                <a:gd name="connsiteX0" fmla="*/ 13646 w 117880"/>
                <a:gd name="connsiteY0" fmla="*/ 219562 h 219740"/>
                <a:gd name="connsiteX1" fmla="*/ 550 w 117880"/>
                <a:gd name="connsiteY1" fmla="*/ 206466 h 219740"/>
                <a:gd name="connsiteX2" fmla="*/ 13646 w 117880"/>
                <a:gd name="connsiteY2" fmla="*/ 193369 h 219740"/>
                <a:gd name="connsiteX3" fmla="*/ 93623 w 117880"/>
                <a:gd name="connsiteY3" fmla="*/ 113392 h 219740"/>
                <a:gd name="connsiteX4" fmla="*/ 93623 w 117880"/>
                <a:gd name="connsiteY4" fmla="*/ 112693 h 219740"/>
                <a:gd name="connsiteX5" fmla="*/ 93623 w 117880"/>
                <a:gd name="connsiteY5" fmla="*/ 106694 h 219740"/>
                <a:gd name="connsiteX6" fmla="*/ 13046 w 117880"/>
                <a:gd name="connsiteY6" fmla="*/ 26018 h 219740"/>
                <a:gd name="connsiteX7" fmla="*/ -50 w 117880"/>
                <a:gd name="connsiteY7" fmla="*/ 12921 h 219740"/>
                <a:gd name="connsiteX8" fmla="*/ 13046 w 117880"/>
                <a:gd name="connsiteY8" fmla="*/ -175 h 219740"/>
                <a:gd name="connsiteX9" fmla="*/ 117816 w 117880"/>
                <a:gd name="connsiteY9" fmla="*/ 104595 h 219740"/>
                <a:gd name="connsiteX10" fmla="*/ 117816 w 117880"/>
                <a:gd name="connsiteY10" fmla="*/ 114592 h 219740"/>
                <a:gd name="connsiteX11" fmla="*/ 16265 w 117880"/>
                <a:gd name="connsiteY11" fmla="*/ 219552 h 219740"/>
                <a:gd name="connsiteX12" fmla="*/ 13646 w 117880"/>
                <a:gd name="connsiteY12" fmla="*/ 219562 h 21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880" h="219740">
                  <a:moveTo>
                    <a:pt x="13646" y="219562"/>
                  </a:moveTo>
                  <a:cubicBezTo>
                    <a:pt x="6418" y="219562"/>
                    <a:pt x="550" y="213693"/>
                    <a:pt x="550" y="206466"/>
                  </a:cubicBezTo>
                  <a:cubicBezTo>
                    <a:pt x="550" y="199238"/>
                    <a:pt x="6418" y="193369"/>
                    <a:pt x="13646" y="193369"/>
                  </a:cubicBezTo>
                  <a:cubicBezTo>
                    <a:pt x="57813" y="193369"/>
                    <a:pt x="93623" y="157570"/>
                    <a:pt x="93623" y="113392"/>
                  </a:cubicBezTo>
                  <a:cubicBezTo>
                    <a:pt x="93623" y="113162"/>
                    <a:pt x="93623" y="112923"/>
                    <a:pt x="93623" y="112693"/>
                  </a:cubicBezTo>
                  <a:lnTo>
                    <a:pt x="93623" y="106694"/>
                  </a:lnTo>
                  <a:cubicBezTo>
                    <a:pt x="93513" y="62227"/>
                    <a:pt x="57513" y="26178"/>
                    <a:pt x="13046" y="26018"/>
                  </a:cubicBezTo>
                  <a:cubicBezTo>
                    <a:pt x="5818" y="26018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cubicBezTo>
                    <a:pt x="70909" y="-175"/>
                    <a:pt x="117816" y="46732"/>
                    <a:pt x="117816" y="104595"/>
                  </a:cubicBezTo>
                  <a:lnTo>
                    <a:pt x="117816" y="114592"/>
                  </a:lnTo>
                  <a:cubicBezTo>
                    <a:pt x="118756" y="171616"/>
                    <a:pt x="73289" y="218612"/>
                    <a:pt x="16265" y="219552"/>
                  </a:cubicBezTo>
                  <a:cubicBezTo>
                    <a:pt x="15396" y="219562"/>
                    <a:pt x="14516" y="219572"/>
                    <a:pt x="13646" y="2195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3B8DBE74-9451-C1F2-52EE-4FD1BAD92C8B}"/>
                </a:ext>
              </a:extLst>
            </p:cNvPr>
            <p:cNvSpPr/>
            <p:nvPr/>
          </p:nvSpPr>
          <p:spPr>
            <a:xfrm>
              <a:off x="7544056" y="2961919"/>
              <a:ext cx="118865" cy="218037"/>
            </a:xfrm>
            <a:custGeom>
              <a:avLst/>
              <a:gdLst>
                <a:gd name="connsiteX0" fmla="*/ 106119 w 118865"/>
                <a:gd name="connsiteY0" fmla="*/ 217862 h 218037"/>
                <a:gd name="connsiteX1" fmla="*/ -50 w 118865"/>
                <a:gd name="connsiteY1" fmla="*/ 112293 h 218037"/>
                <a:gd name="connsiteX2" fmla="*/ -50 w 118865"/>
                <a:gd name="connsiteY2" fmla="*/ 111693 h 218037"/>
                <a:gd name="connsiteX3" fmla="*/ -50 w 118865"/>
                <a:gd name="connsiteY3" fmla="*/ 105694 h 218037"/>
                <a:gd name="connsiteX4" fmla="*/ 105720 w 118865"/>
                <a:gd name="connsiteY4" fmla="*/ -175 h 218037"/>
                <a:gd name="connsiteX5" fmla="*/ 118816 w 118865"/>
                <a:gd name="connsiteY5" fmla="*/ 12921 h 218037"/>
                <a:gd name="connsiteX6" fmla="*/ 105720 w 118865"/>
                <a:gd name="connsiteY6" fmla="*/ 26017 h 218037"/>
                <a:gd name="connsiteX7" fmla="*/ 25143 w 118865"/>
                <a:gd name="connsiteY7" fmla="*/ 105994 h 218037"/>
                <a:gd name="connsiteX8" fmla="*/ 25143 w 118865"/>
                <a:gd name="connsiteY8" fmla="*/ 112992 h 218037"/>
                <a:gd name="connsiteX9" fmla="*/ 105120 w 118865"/>
                <a:gd name="connsiteY9" fmla="*/ 192969 h 218037"/>
                <a:gd name="connsiteX10" fmla="*/ 118216 w 118865"/>
                <a:gd name="connsiteY10" fmla="*/ 206066 h 218037"/>
                <a:gd name="connsiteX11" fmla="*/ 106119 w 118865"/>
                <a:gd name="connsiteY11" fmla="*/ 217862 h 218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865" h="218037">
                  <a:moveTo>
                    <a:pt x="106119" y="217862"/>
                  </a:moveTo>
                  <a:cubicBezTo>
                    <a:pt x="47646" y="218032"/>
                    <a:pt x="120" y="170766"/>
                    <a:pt x="-50" y="112293"/>
                  </a:cubicBezTo>
                  <a:cubicBezTo>
                    <a:pt x="-50" y="112093"/>
                    <a:pt x="-50" y="111893"/>
                    <a:pt x="-50" y="111693"/>
                  </a:cubicBezTo>
                  <a:lnTo>
                    <a:pt x="-50" y="105694"/>
                  </a:lnTo>
                  <a:cubicBezTo>
                    <a:pt x="-50" y="47261"/>
                    <a:pt x="47286" y="-115"/>
                    <a:pt x="105720" y="-175"/>
                  </a:cubicBezTo>
                  <a:cubicBezTo>
                    <a:pt x="112947" y="-175"/>
                    <a:pt x="118816" y="5693"/>
                    <a:pt x="118816" y="12921"/>
                  </a:cubicBezTo>
                  <a:cubicBezTo>
                    <a:pt x="118816" y="20149"/>
                    <a:pt x="112947" y="26017"/>
                    <a:pt x="105720" y="26017"/>
                  </a:cubicBezTo>
                  <a:cubicBezTo>
                    <a:pt x="61472" y="26067"/>
                    <a:pt x="25523" y="61747"/>
                    <a:pt x="25143" y="105994"/>
                  </a:cubicBezTo>
                  <a:lnTo>
                    <a:pt x="25143" y="112992"/>
                  </a:lnTo>
                  <a:cubicBezTo>
                    <a:pt x="25143" y="157160"/>
                    <a:pt x="60952" y="192969"/>
                    <a:pt x="105120" y="192969"/>
                  </a:cubicBezTo>
                  <a:cubicBezTo>
                    <a:pt x="112308" y="193079"/>
                    <a:pt x="118106" y="198878"/>
                    <a:pt x="118216" y="206066"/>
                  </a:cubicBezTo>
                  <a:cubicBezTo>
                    <a:pt x="117956" y="212583"/>
                    <a:pt x="112638" y="217762"/>
                    <a:pt x="106119" y="2178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6AAF975D-E572-EBC9-35E3-BEF86C21F557}"/>
                </a:ext>
              </a:extLst>
            </p:cNvPr>
            <p:cNvSpPr/>
            <p:nvPr/>
          </p:nvSpPr>
          <p:spPr>
            <a:xfrm>
              <a:off x="7532359" y="2914532"/>
              <a:ext cx="288916" cy="73578"/>
            </a:xfrm>
            <a:custGeom>
              <a:avLst/>
              <a:gdLst>
                <a:gd name="connsiteX0" fmla="*/ 276070 w 288916"/>
                <a:gd name="connsiteY0" fmla="*/ 73404 h 73578"/>
                <a:gd name="connsiteX1" fmla="*/ 13046 w 288916"/>
                <a:gd name="connsiteY1" fmla="*/ 73404 h 73578"/>
                <a:gd name="connsiteX2" fmla="*/ -50 w 288916"/>
                <a:gd name="connsiteY2" fmla="*/ 60307 h 73578"/>
                <a:gd name="connsiteX3" fmla="*/ -50 w 288916"/>
                <a:gd name="connsiteY3" fmla="*/ 12921 h 73578"/>
                <a:gd name="connsiteX4" fmla="*/ 13046 w 288916"/>
                <a:gd name="connsiteY4" fmla="*/ -175 h 73578"/>
                <a:gd name="connsiteX5" fmla="*/ 37239 w 288916"/>
                <a:gd name="connsiteY5" fmla="*/ -175 h 73578"/>
                <a:gd name="connsiteX6" fmla="*/ 50335 w 288916"/>
                <a:gd name="connsiteY6" fmla="*/ 12921 h 73578"/>
                <a:gd name="connsiteX7" fmla="*/ 37239 w 288916"/>
                <a:gd name="connsiteY7" fmla="*/ 26017 h 73578"/>
                <a:gd name="connsiteX8" fmla="*/ 25143 w 288916"/>
                <a:gd name="connsiteY8" fmla="*/ 26017 h 73578"/>
                <a:gd name="connsiteX9" fmla="*/ 25143 w 288916"/>
                <a:gd name="connsiteY9" fmla="*/ 48211 h 73578"/>
                <a:gd name="connsiteX10" fmla="*/ 262974 w 288916"/>
                <a:gd name="connsiteY10" fmla="*/ 48211 h 73578"/>
                <a:gd name="connsiteX11" fmla="*/ 262974 w 288916"/>
                <a:gd name="connsiteY11" fmla="*/ 26017 h 73578"/>
                <a:gd name="connsiteX12" fmla="*/ 251577 w 288916"/>
                <a:gd name="connsiteY12" fmla="*/ 26017 h 73578"/>
                <a:gd name="connsiteX13" fmla="*/ 238481 w 288916"/>
                <a:gd name="connsiteY13" fmla="*/ 12921 h 73578"/>
                <a:gd name="connsiteX14" fmla="*/ 251577 w 288916"/>
                <a:gd name="connsiteY14" fmla="*/ -175 h 73578"/>
                <a:gd name="connsiteX15" fmla="*/ 275770 w 288916"/>
                <a:gd name="connsiteY15" fmla="*/ -175 h 73578"/>
                <a:gd name="connsiteX16" fmla="*/ 288867 w 288916"/>
                <a:gd name="connsiteY16" fmla="*/ 12921 h 73578"/>
                <a:gd name="connsiteX17" fmla="*/ 288867 w 288916"/>
                <a:gd name="connsiteY17" fmla="*/ 60307 h 73578"/>
                <a:gd name="connsiteX18" fmla="*/ 276070 w 288916"/>
                <a:gd name="connsiteY18" fmla="*/ 73404 h 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8916" h="73578">
                  <a:moveTo>
                    <a:pt x="276070" y="73404"/>
                  </a:moveTo>
                  <a:lnTo>
                    <a:pt x="13046" y="73404"/>
                  </a:lnTo>
                  <a:cubicBezTo>
                    <a:pt x="5858" y="73294"/>
                    <a:pt x="60" y="67495"/>
                    <a:pt x="-50" y="60307"/>
                  </a:cubicBezTo>
                  <a:lnTo>
                    <a:pt x="-50" y="12921"/>
                  </a:lnTo>
                  <a:cubicBezTo>
                    <a:pt x="60" y="5733"/>
                    <a:pt x="5858" y="-65"/>
                    <a:pt x="13046" y="-175"/>
                  </a:cubicBezTo>
                  <a:lnTo>
                    <a:pt x="37239" y="-175"/>
                  </a:lnTo>
                  <a:cubicBezTo>
                    <a:pt x="44467" y="-175"/>
                    <a:pt x="50335" y="5693"/>
                    <a:pt x="50335" y="12921"/>
                  </a:cubicBezTo>
                  <a:cubicBezTo>
                    <a:pt x="50335" y="20149"/>
                    <a:pt x="44467" y="26017"/>
                    <a:pt x="37239" y="26017"/>
                  </a:cubicBezTo>
                  <a:lnTo>
                    <a:pt x="25143" y="26017"/>
                  </a:lnTo>
                  <a:lnTo>
                    <a:pt x="25143" y="48211"/>
                  </a:lnTo>
                  <a:lnTo>
                    <a:pt x="262974" y="48211"/>
                  </a:lnTo>
                  <a:lnTo>
                    <a:pt x="262974" y="26017"/>
                  </a:lnTo>
                  <a:lnTo>
                    <a:pt x="251577" y="26017"/>
                  </a:lnTo>
                  <a:cubicBezTo>
                    <a:pt x="244349" y="26017"/>
                    <a:pt x="238481" y="20149"/>
                    <a:pt x="238481" y="12921"/>
                  </a:cubicBezTo>
                  <a:cubicBezTo>
                    <a:pt x="238481" y="5693"/>
                    <a:pt x="244349" y="-175"/>
                    <a:pt x="251577" y="-175"/>
                  </a:cubicBezTo>
                  <a:lnTo>
                    <a:pt x="275770" y="-175"/>
                  </a:lnTo>
                  <a:cubicBezTo>
                    <a:pt x="282958" y="-65"/>
                    <a:pt x="288757" y="5733"/>
                    <a:pt x="288867" y="12921"/>
                  </a:cubicBezTo>
                  <a:lnTo>
                    <a:pt x="288867" y="60307"/>
                  </a:lnTo>
                  <a:cubicBezTo>
                    <a:pt x="288817" y="67405"/>
                    <a:pt x="283158" y="73194"/>
                    <a:pt x="276070" y="7340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44874689-BC37-3305-AD9E-26C415EC1C46}"/>
                </a:ext>
              </a:extLst>
            </p:cNvPr>
            <p:cNvSpPr/>
            <p:nvPr/>
          </p:nvSpPr>
          <p:spPr>
            <a:xfrm>
              <a:off x="7555553" y="2807663"/>
              <a:ext cx="240893" cy="133075"/>
            </a:xfrm>
            <a:custGeom>
              <a:avLst/>
              <a:gdLst>
                <a:gd name="connsiteX0" fmla="*/ 228384 w 240893"/>
                <a:gd name="connsiteY0" fmla="*/ 132887 h 133075"/>
                <a:gd name="connsiteX1" fmla="*/ 13046 w 240893"/>
                <a:gd name="connsiteY1" fmla="*/ 132887 h 133075"/>
                <a:gd name="connsiteX2" fmla="*/ -50 w 240893"/>
                <a:gd name="connsiteY2" fmla="*/ 119790 h 133075"/>
                <a:gd name="connsiteX3" fmla="*/ -50 w 240893"/>
                <a:gd name="connsiteY3" fmla="*/ 116791 h 133075"/>
                <a:gd name="connsiteX4" fmla="*/ 116816 w 240893"/>
                <a:gd name="connsiteY4" fmla="*/ -175 h 133075"/>
                <a:gd name="connsiteX5" fmla="*/ 123914 w 240893"/>
                <a:gd name="connsiteY5" fmla="*/ -175 h 133075"/>
                <a:gd name="connsiteX6" fmla="*/ 240781 w 240893"/>
                <a:gd name="connsiteY6" fmla="*/ 116791 h 133075"/>
                <a:gd name="connsiteX7" fmla="*/ 240781 w 240893"/>
                <a:gd name="connsiteY7" fmla="*/ 119790 h 133075"/>
                <a:gd name="connsiteX8" fmla="*/ 230164 w 240893"/>
                <a:gd name="connsiteY8" fmla="*/ 132837 h 133075"/>
                <a:gd name="connsiteX9" fmla="*/ 228384 w 240893"/>
                <a:gd name="connsiteY9" fmla="*/ 132887 h 133075"/>
                <a:gd name="connsiteX10" fmla="*/ 25843 w 240893"/>
                <a:gd name="connsiteY10" fmla="*/ 107694 h 133075"/>
                <a:gd name="connsiteX11" fmla="*/ 215288 w 240893"/>
                <a:gd name="connsiteY11" fmla="*/ 107694 h 133075"/>
                <a:gd name="connsiteX12" fmla="*/ 123614 w 240893"/>
                <a:gd name="connsiteY12" fmla="*/ 25118 h 133075"/>
                <a:gd name="connsiteX13" fmla="*/ 116516 w 240893"/>
                <a:gd name="connsiteY13" fmla="*/ 25118 h 133075"/>
                <a:gd name="connsiteX14" fmla="*/ 26143 w 240893"/>
                <a:gd name="connsiteY14" fmla="*/ 107694 h 13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0893" h="133075">
                  <a:moveTo>
                    <a:pt x="228384" y="132887"/>
                  </a:moveTo>
                  <a:lnTo>
                    <a:pt x="13046" y="132887"/>
                  </a:lnTo>
                  <a:cubicBezTo>
                    <a:pt x="5858" y="132776"/>
                    <a:pt x="60" y="126978"/>
                    <a:pt x="-50" y="119790"/>
                  </a:cubicBezTo>
                  <a:lnTo>
                    <a:pt x="-50" y="116791"/>
                  </a:lnTo>
                  <a:cubicBezTo>
                    <a:pt x="10" y="52250"/>
                    <a:pt x="52275" y="-65"/>
                    <a:pt x="116816" y="-175"/>
                  </a:cubicBezTo>
                  <a:lnTo>
                    <a:pt x="123914" y="-175"/>
                  </a:lnTo>
                  <a:cubicBezTo>
                    <a:pt x="188456" y="-65"/>
                    <a:pt x="240721" y="52250"/>
                    <a:pt x="240781" y="116791"/>
                  </a:cubicBezTo>
                  <a:lnTo>
                    <a:pt x="240781" y="119790"/>
                  </a:lnTo>
                  <a:cubicBezTo>
                    <a:pt x="241451" y="126328"/>
                    <a:pt x="236692" y="132167"/>
                    <a:pt x="230164" y="132837"/>
                  </a:cubicBezTo>
                  <a:cubicBezTo>
                    <a:pt x="229574" y="132897"/>
                    <a:pt x="228974" y="132916"/>
                    <a:pt x="228384" y="132887"/>
                  </a:cubicBezTo>
                  <a:close/>
                  <a:moveTo>
                    <a:pt x="25843" y="107694"/>
                  </a:moveTo>
                  <a:lnTo>
                    <a:pt x="215288" y="107694"/>
                  </a:lnTo>
                  <a:cubicBezTo>
                    <a:pt x="210549" y="60667"/>
                    <a:pt x="170881" y="24928"/>
                    <a:pt x="123614" y="25118"/>
                  </a:cubicBezTo>
                  <a:lnTo>
                    <a:pt x="116516" y="25118"/>
                  </a:lnTo>
                  <a:cubicBezTo>
                    <a:pt x="69840" y="25817"/>
                    <a:pt x="31041" y="61267"/>
                    <a:pt x="26143" y="10769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ED2B8F73-BB4F-4AC1-3E15-4185C993DE2F}"/>
                </a:ext>
              </a:extLst>
            </p:cNvPr>
            <p:cNvSpPr/>
            <p:nvPr/>
          </p:nvSpPr>
          <p:spPr>
            <a:xfrm>
              <a:off x="7640128" y="2760377"/>
              <a:ext cx="72579" cy="72579"/>
            </a:xfrm>
            <a:custGeom>
              <a:avLst/>
              <a:gdLst>
                <a:gd name="connsiteX0" fmla="*/ 36340 w 72579"/>
                <a:gd name="connsiteY0" fmla="*/ 72404 h 72579"/>
                <a:gd name="connsiteX1" fmla="*/ -50 w 72579"/>
                <a:gd name="connsiteY1" fmla="*/ 36215 h 72579"/>
                <a:gd name="connsiteX2" fmla="*/ 36140 w 72579"/>
                <a:gd name="connsiteY2" fmla="*/ -175 h 72579"/>
                <a:gd name="connsiteX3" fmla="*/ 72529 w 72579"/>
                <a:gd name="connsiteY3" fmla="*/ 36015 h 72579"/>
                <a:gd name="connsiteX4" fmla="*/ 72529 w 72579"/>
                <a:gd name="connsiteY4" fmla="*/ 36115 h 72579"/>
                <a:gd name="connsiteX5" fmla="*/ 36440 w 72579"/>
                <a:gd name="connsiteY5" fmla="*/ 72404 h 72579"/>
                <a:gd name="connsiteX6" fmla="*/ 36340 w 72579"/>
                <a:gd name="connsiteY6" fmla="*/ 72404 h 72579"/>
                <a:gd name="connsiteX7" fmla="*/ 36340 w 72579"/>
                <a:gd name="connsiteY7" fmla="*/ 25018 h 72579"/>
                <a:gd name="connsiteX8" fmla="*/ 25143 w 72579"/>
                <a:gd name="connsiteY8" fmla="*/ 36015 h 72579"/>
                <a:gd name="connsiteX9" fmla="*/ 36140 w 72579"/>
                <a:gd name="connsiteY9" fmla="*/ 47211 h 72579"/>
                <a:gd name="connsiteX10" fmla="*/ 47337 w 72579"/>
                <a:gd name="connsiteY10" fmla="*/ 36215 h 72579"/>
                <a:gd name="connsiteX11" fmla="*/ 47337 w 72579"/>
                <a:gd name="connsiteY11" fmla="*/ 36115 h 72579"/>
                <a:gd name="connsiteX12" fmla="*/ 36340 w 72579"/>
                <a:gd name="connsiteY12" fmla="*/ 25018 h 7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579" h="72579">
                  <a:moveTo>
                    <a:pt x="36340" y="72404"/>
                  </a:moveTo>
                  <a:cubicBezTo>
                    <a:pt x="16295" y="72464"/>
                    <a:pt x="10" y="56259"/>
                    <a:pt x="-50" y="36215"/>
                  </a:cubicBezTo>
                  <a:cubicBezTo>
                    <a:pt x="-110" y="16170"/>
                    <a:pt x="16096" y="-115"/>
                    <a:pt x="36140" y="-175"/>
                  </a:cubicBezTo>
                  <a:cubicBezTo>
                    <a:pt x="56184" y="-225"/>
                    <a:pt x="72469" y="15970"/>
                    <a:pt x="72529" y="36015"/>
                  </a:cubicBezTo>
                  <a:cubicBezTo>
                    <a:pt x="72529" y="36045"/>
                    <a:pt x="72529" y="36085"/>
                    <a:pt x="72529" y="36115"/>
                  </a:cubicBezTo>
                  <a:cubicBezTo>
                    <a:pt x="72589" y="56099"/>
                    <a:pt x="56424" y="72344"/>
                    <a:pt x="36440" y="72404"/>
                  </a:cubicBezTo>
                  <a:cubicBezTo>
                    <a:pt x="36410" y="72404"/>
                    <a:pt x="36370" y="72404"/>
                    <a:pt x="36340" y="72404"/>
                  </a:cubicBezTo>
                  <a:close/>
                  <a:moveTo>
                    <a:pt x="36340" y="25018"/>
                  </a:moveTo>
                  <a:cubicBezTo>
                    <a:pt x="30211" y="24958"/>
                    <a:pt x="25203" y="29886"/>
                    <a:pt x="25143" y="36015"/>
                  </a:cubicBezTo>
                  <a:cubicBezTo>
                    <a:pt x="25093" y="42143"/>
                    <a:pt x="30012" y="47152"/>
                    <a:pt x="36140" y="47211"/>
                  </a:cubicBezTo>
                  <a:cubicBezTo>
                    <a:pt x="42268" y="47261"/>
                    <a:pt x="47276" y="42343"/>
                    <a:pt x="47337" y="36215"/>
                  </a:cubicBezTo>
                  <a:cubicBezTo>
                    <a:pt x="47337" y="36185"/>
                    <a:pt x="47337" y="36145"/>
                    <a:pt x="47337" y="36115"/>
                  </a:cubicBezTo>
                  <a:cubicBezTo>
                    <a:pt x="47337" y="30026"/>
                    <a:pt x="42428" y="25068"/>
                    <a:pt x="36340" y="25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6E0CE124-BD47-4300-F1BB-BF6E3C732ED9}"/>
                </a:ext>
              </a:extLst>
            </p:cNvPr>
            <p:cNvSpPr/>
            <p:nvPr/>
          </p:nvSpPr>
          <p:spPr>
            <a:xfrm>
              <a:off x="7530960" y="3155463"/>
              <a:ext cx="288296" cy="72588"/>
            </a:xfrm>
            <a:custGeom>
              <a:avLst/>
              <a:gdLst>
                <a:gd name="connsiteX0" fmla="*/ 277470 w 288296"/>
                <a:gd name="connsiteY0" fmla="*/ 72404 h 72588"/>
                <a:gd name="connsiteX1" fmla="*/ 252977 w 288296"/>
                <a:gd name="connsiteY1" fmla="*/ 72404 h 72588"/>
                <a:gd name="connsiteX2" fmla="*/ 240381 w 288296"/>
                <a:gd name="connsiteY2" fmla="*/ 59808 h 72588"/>
                <a:gd name="connsiteX3" fmla="*/ 252977 w 288296"/>
                <a:gd name="connsiteY3" fmla="*/ 47212 h 72588"/>
                <a:gd name="connsiteX4" fmla="*/ 264074 w 288296"/>
                <a:gd name="connsiteY4" fmla="*/ 47212 h 72588"/>
                <a:gd name="connsiteX5" fmla="*/ 264074 w 288296"/>
                <a:gd name="connsiteY5" fmla="*/ 25018 h 72588"/>
                <a:gd name="connsiteX6" fmla="*/ 26542 w 288296"/>
                <a:gd name="connsiteY6" fmla="*/ 25018 h 72588"/>
                <a:gd name="connsiteX7" fmla="*/ 26542 w 288296"/>
                <a:gd name="connsiteY7" fmla="*/ 47212 h 72588"/>
                <a:gd name="connsiteX8" fmla="*/ 37639 w 288296"/>
                <a:gd name="connsiteY8" fmla="*/ 47212 h 72588"/>
                <a:gd name="connsiteX9" fmla="*/ 50735 w 288296"/>
                <a:gd name="connsiteY9" fmla="*/ 60308 h 72588"/>
                <a:gd name="connsiteX10" fmla="*/ 37659 w 288296"/>
                <a:gd name="connsiteY10" fmla="*/ 72404 h 72588"/>
                <a:gd name="connsiteX11" fmla="*/ 37639 w 288296"/>
                <a:gd name="connsiteY11" fmla="*/ 72404 h 72588"/>
                <a:gd name="connsiteX12" fmla="*/ 13046 w 288296"/>
                <a:gd name="connsiteY12" fmla="*/ 72404 h 72588"/>
                <a:gd name="connsiteX13" fmla="*/ -50 w 288296"/>
                <a:gd name="connsiteY13" fmla="*/ 60308 h 72588"/>
                <a:gd name="connsiteX14" fmla="*/ -50 w 288296"/>
                <a:gd name="connsiteY14" fmla="*/ 12921 h 72588"/>
                <a:gd name="connsiteX15" fmla="*/ 13046 w 288296"/>
                <a:gd name="connsiteY15" fmla="*/ -175 h 72588"/>
                <a:gd name="connsiteX16" fmla="*/ 276070 w 288296"/>
                <a:gd name="connsiteY16" fmla="*/ -175 h 72588"/>
                <a:gd name="connsiteX17" fmla="*/ 288187 w 288296"/>
                <a:gd name="connsiteY17" fmla="*/ 12501 h 72588"/>
                <a:gd name="connsiteX18" fmla="*/ 288167 w 288296"/>
                <a:gd name="connsiteY18" fmla="*/ 12921 h 72588"/>
                <a:gd name="connsiteX19" fmla="*/ 288167 w 288296"/>
                <a:gd name="connsiteY19" fmla="*/ 60308 h 72588"/>
                <a:gd name="connsiteX20" fmla="*/ 278750 w 288296"/>
                <a:gd name="connsiteY20" fmla="*/ 72324 h 72588"/>
                <a:gd name="connsiteX21" fmla="*/ 277470 w 288296"/>
                <a:gd name="connsiteY21" fmla="*/ 72404 h 72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8296" h="72588">
                  <a:moveTo>
                    <a:pt x="277470" y="72404"/>
                  </a:moveTo>
                  <a:lnTo>
                    <a:pt x="252977" y="72404"/>
                  </a:lnTo>
                  <a:cubicBezTo>
                    <a:pt x="246019" y="72404"/>
                    <a:pt x="240381" y="66766"/>
                    <a:pt x="240381" y="59808"/>
                  </a:cubicBezTo>
                  <a:cubicBezTo>
                    <a:pt x="240381" y="52850"/>
                    <a:pt x="246019" y="47212"/>
                    <a:pt x="252977" y="47212"/>
                  </a:cubicBezTo>
                  <a:lnTo>
                    <a:pt x="264074" y="47212"/>
                  </a:lnTo>
                  <a:lnTo>
                    <a:pt x="264074" y="25018"/>
                  </a:lnTo>
                  <a:lnTo>
                    <a:pt x="26542" y="25018"/>
                  </a:lnTo>
                  <a:lnTo>
                    <a:pt x="26542" y="47212"/>
                  </a:lnTo>
                  <a:lnTo>
                    <a:pt x="37639" y="47212"/>
                  </a:lnTo>
                  <a:cubicBezTo>
                    <a:pt x="44827" y="47321"/>
                    <a:pt x="50625" y="53120"/>
                    <a:pt x="50735" y="60308"/>
                  </a:cubicBezTo>
                  <a:cubicBezTo>
                    <a:pt x="50465" y="67256"/>
                    <a:pt x="44607" y="72674"/>
                    <a:pt x="37659" y="72404"/>
                  </a:cubicBezTo>
                  <a:cubicBezTo>
                    <a:pt x="37649" y="72404"/>
                    <a:pt x="37649" y="72404"/>
                    <a:pt x="37639" y="72404"/>
                  </a:cubicBezTo>
                  <a:lnTo>
                    <a:pt x="13046" y="72404"/>
                  </a:lnTo>
                  <a:cubicBezTo>
                    <a:pt x="6208" y="72374"/>
                    <a:pt x="520" y="67126"/>
                    <a:pt x="-50" y="60308"/>
                  </a:cubicBezTo>
                  <a:lnTo>
                    <a:pt x="-50" y="12921"/>
                  </a:lnTo>
                  <a:cubicBezTo>
                    <a:pt x="60" y="5733"/>
                    <a:pt x="5858" y="-65"/>
                    <a:pt x="13046" y="-175"/>
                  </a:cubicBezTo>
                  <a:lnTo>
                    <a:pt x="276070" y="-175"/>
                  </a:lnTo>
                  <a:cubicBezTo>
                    <a:pt x="282918" y="-25"/>
                    <a:pt x="288337" y="5653"/>
                    <a:pt x="288187" y="12501"/>
                  </a:cubicBezTo>
                  <a:cubicBezTo>
                    <a:pt x="288177" y="12641"/>
                    <a:pt x="288177" y="12781"/>
                    <a:pt x="288167" y="12921"/>
                  </a:cubicBezTo>
                  <a:lnTo>
                    <a:pt x="288167" y="60308"/>
                  </a:lnTo>
                  <a:cubicBezTo>
                    <a:pt x="288887" y="66226"/>
                    <a:pt x="284668" y="71605"/>
                    <a:pt x="278750" y="72324"/>
                  </a:cubicBezTo>
                  <a:cubicBezTo>
                    <a:pt x="278320" y="72374"/>
                    <a:pt x="277900" y="72404"/>
                    <a:pt x="277470" y="7240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CF73D84C-B996-2AA1-1AD4-95989BC8EDB2}"/>
                </a:ext>
              </a:extLst>
            </p:cNvPr>
            <p:cNvSpPr/>
            <p:nvPr/>
          </p:nvSpPr>
          <p:spPr>
            <a:xfrm>
              <a:off x="7556552" y="3201850"/>
              <a:ext cx="241830" cy="132961"/>
            </a:xfrm>
            <a:custGeom>
              <a:avLst/>
              <a:gdLst>
                <a:gd name="connsiteX0" fmla="*/ 123914 w 241830"/>
                <a:gd name="connsiteY0" fmla="*/ 132787 h 132961"/>
                <a:gd name="connsiteX1" fmla="*/ 116816 w 241830"/>
                <a:gd name="connsiteY1" fmla="*/ 132787 h 132961"/>
                <a:gd name="connsiteX2" fmla="*/ -50 w 241830"/>
                <a:gd name="connsiteY2" fmla="*/ 15920 h 132961"/>
                <a:gd name="connsiteX3" fmla="*/ -50 w 241830"/>
                <a:gd name="connsiteY3" fmla="*/ 12921 h 132961"/>
                <a:gd name="connsiteX4" fmla="*/ 13046 w 241830"/>
                <a:gd name="connsiteY4" fmla="*/ -175 h 132961"/>
                <a:gd name="connsiteX5" fmla="*/ 228684 w 241830"/>
                <a:gd name="connsiteY5" fmla="*/ -175 h 132961"/>
                <a:gd name="connsiteX6" fmla="*/ 241780 w 241830"/>
                <a:gd name="connsiteY6" fmla="*/ 12921 h 132961"/>
                <a:gd name="connsiteX7" fmla="*/ 241780 w 241830"/>
                <a:gd name="connsiteY7" fmla="*/ 15920 h 132961"/>
                <a:gd name="connsiteX8" fmla="*/ 123914 w 241830"/>
                <a:gd name="connsiteY8" fmla="*/ 132787 h 132961"/>
                <a:gd name="connsiteX9" fmla="*/ 25143 w 241830"/>
                <a:gd name="connsiteY9" fmla="*/ 26017 h 132961"/>
                <a:gd name="connsiteX10" fmla="*/ 116816 w 241830"/>
                <a:gd name="connsiteY10" fmla="*/ 108594 h 132961"/>
                <a:gd name="connsiteX11" fmla="*/ 123914 w 241830"/>
                <a:gd name="connsiteY11" fmla="*/ 108594 h 132961"/>
                <a:gd name="connsiteX12" fmla="*/ 215588 w 241830"/>
                <a:gd name="connsiteY12" fmla="*/ 26017 h 13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1830" h="132961">
                  <a:moveTo>
                    <a:pt x="123914" y="132787"/>
                  </a:moveTo>
                  <a:lnTo>
                    <a:pt x="116816" y="132787"/>
                  </a:lnTo>
                  <a:cubicBezTo>
                    <a:pt x="52295" y="132727"/>
                    <a:pt x="10" y="80442"/>
                    <a:pt x="-50" y="15920"/>
                  </a:cubicBezTo>
                  <a:lnTo>
                    <a:pt x="-50" y="12921"/>
                  </a:lnTo>
                  <a:cubicBezTo>
                    <a:pt x="60" y="5733"/>
                    <a:pt x="5858" y="-65"/>
                    <a:pt x="13046" y="-175"/>
                  </a:cubicBezTo>
                  <a:lnTo>
                    <a:pt x="228684" y="-175"/>
                  </a:lnTo>
                  <a:cubicBezTo>
                    <a:pt x="235872" y="-65"/>
                    <a:pt x="241670" y="5733"/>
                    <a:pt x="241780" y="12921"/>
                  </a:cubicBezTo>
                  <a:lnTo>
                    <a:pt x="241780" y="15920"/>
                  </a:lnTo>
                  <a:cubicBezTo>
                    <a:pt x="240911" y="80492"/>
                    <a:pt x="188486" y="132467"/>
                    <a:pt x="123914" y="132787"/>
                  </a:cubicBezTo>
                  <a:close/>
                  <a:moveTo>
                    <a:pt x="25143" y="26017"/>
                  </a:moveTo>
                  <a:cubicBezTo>
                    <a:pt x="29881" y="73044"/>
                    <a:pt x="69550" y="108783"/>
                    <a:pt x="116816" y="108594"/>
                  </a:cubicBezTo>
                  <a:lnTo>
                    <a:pt x="123914" y="108594"/>
                  </a:lnTo>
                  <a:cubicBezTo>
                    <a:pt x="171031" y="108414"/>
                    <a:pt x="210499" y="72864"/>
                    <a:pt x="21558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9E184EE9-95EC-D593-A3C7-3A208B4FE1B9}"/>
                </a:ext>
              </a:extLst>
            </p:cNvPr>
            <p:cNvSpPr/>
            <p:nvPr/>
          </p:nvSpPr>
          <p:spPr>
            <a:xfrm>
              <a:off x="7640128" y="3310618"/>
              <a:ext cx="72579" cy="72579"/>
            </a:xfrm>
            <a:custGeom>
              <a:avLst/>
              <a:gdLst>
                <a:gd name="connsiteX0" fmla="*/ 36340 w 72579"/>
                <a:gd name="connsiteY0" fmla="*/ 72404 h 72579"/>
                <a:gd name="connsiteX1" fmla="*/ -50 w 72579"/>
                <a:gd name="connsiteY1" fmla="*/ 36214 h 72579"/>
                <a:gd name="connsiteX2" fmla="*/ 36140 w 72579"/>
                <a:gd name="connsiteY2" fmla="*/ -175 h 72579"/>
                <a:gd name="connsiteX3" fmla="*/ 72529 w 72579"/>
                <a:gd name="connsiteY3" fmla="*/ 36015 h 72579"/>
                <a:gd name="connsiteX4" fmla="*/ 72529 w 72579"/>
                <a:gd name="connsiteY4" fmla="*/ 36115 h 72579"/>
                <a:gd name="connsiteX5" fmla="*/ 36640 w 72579"/>
                <a:gd name="connsiteY5" fmla="*/ 72404 h 72579"/>
                <a:gd name="connsiteX6" fmla="*/ 36340 w 72579"/>
                <a:gd name="connsiteY6" fmla="*/ 72404 h 72579"/>
                <a:gd name="connsiteX7" fmla="*/ 36340 w 72579"/>
                <a:gd name="connsiteY7" fmla="*/ 24018 h 72579"/>
                <a:gd name="connsiteX8" fmla="*/ 25143 w 72579"/>
                <a:gd name="connsiteY8" fmla="*/ 35015 h 72579"/>
                <a:gd name="connsiteX9" fmla="*/ 36140 w 72579"/>
                <a:gd name="connsiteY9" fmla="*/ 46212 h 72579"/>
                <a:gd name="connsiteX10" fmla="*/ 47337 w 72579"/>
                <a:gd name="connsiteY10" fmla="*/ 35215 h 72579"/>
                <a:gd name="connsiteX11" fmla="*/ 47337 w 72579"/>
                <a:gd name="connsiteY11" fmla="*/ 35115 h 72579"/>
                <a:gd name="connsiteX12" fmla="*/ 36340 w 72579"/>
                <a:gd name="connsiteY12" fmla="*/ 24018 h 7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579" h="72579">
                  <a:moveTo>
                    <a:pt x="36340" y="72404"/>
                  </a:moveTo>
                  <a:cubicBezTo>
                    <a:pt x="16295" y="72464"/>
                    <a:pt x="10" y="56259"/>
                    <a:pt x="-50" y="36214"/>
                  </a:cubicBezTo>
                  <a:cubicBezTo>
                    <a:pt x="-110" y="16170"/>
                    <a:pt x="16096" y="-115"/>
                    <a:pt x="36140" y="-175"/>
                  </a:cubicBezTo>
                  <a:cubicBezTo>
                    <a:pt x="56184" y="-235"/>
                    <a:pt x="72469" y="15970"/>
                    <a:pt x="72529" y="36015"/>
                  </a:cubicBezTo>
                  <a:cubicBezTo>
                    <a:pt x="72529" y="36045"/>
                    <a:pt x="72529" y="36085"/>
                    <a:pt x="72529" y="36115"/>
                  </a:cubicBezTo>
                  <a:cubicBezTo>
                    <a:pt x="72639" y="56049"/>
                    <a:pt x="56574" y="72294"/>
                    <a:pt x="36640" y="72404"/>
                  </a:cubicBezTo>
                  <a:cubicBezTo>
                    <a:pt x="36540" y="72404"/>
                    <a:pt x="36440" y="72404"/>
                    <a:pt x="36340" y="72404"/>
                  </a:cubicBezTo>
                  <a:close/>
                  <a:moveTo>
                    <a:pt x="36340" y="24018"/>
                  </a:moveTo>
                  <a:cubicBezTo>
                    <a:pt x="30211" y="23958"/>
                    <a:pt x="25203" y="28887"/>
                    <a:pt x="25143" y="35015"/>
                  </a:cubicBezTo>
                  <a:cubicBezTo>
                    <a:pt x="25093" y="41143"/>
                    <a:pt x="30012" y="46152"/>
                    <a:pt x="36140" y="46212"/>
                  </a:cubicBezTo>
                  <a:cubicBezTo>
                    <a:pt x="42268" y="46262"/>
                    <a:pt x="47276" y="41343"/>
                    <a:pt x="47337" y="35215"/>
                  </a:cubicBezTo>
                  <a:cubicBezTo>
                    <a:pt x="47337" y="35185"/>
                    <a:pt x="47337" y="35145"/>
                    <a:pt x="47337" y="35115"/>
                  </a:cubicBezTo>
                  <a:cubicBezTo>
                    <a:pt x="47287" y="29047"/>
                    <a:pt x="42408" y="24128"/>
                    <a:pt x="36340" y="24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11FB4A63-42D9-B9D2-18A3-AD3FF7BB322D}"/>
                </a:ext>
              </a:extLst>
            </p:cNvPr>
            <p:cNvSpPr/>
            <p:nvPr/>
          </p:nvSpPr>
          <p:spPr>
            <a:xfrm>
              <a:off x="7667420" y="2806963"/>
              <a:ext cx="26192" cy="368593"/>
            </a:xfrm>
            <a:custGeom>
              <a:avLst/>
              <a:gdLst>
                <a:gd name="connsiteX0" fmla="*/ 13046 w 26192"/>
                <a:gd name="connsiteY0" fmla="*/ 368419 h 368593"/>
                <a:gd name="connsiteX1" fmla="*/ -50 w 26192"/>
                <a:gd name="connsiteY1" fmla="*/ 355322 h 368593"/>
                <a:gd name="connsiteX2" fmla="*/ -50 w 26192"/>
                <a:gd name="connsiteY2" fmla="*/ 12921 h 368593"/>
                <a:gd name="connsiteX3" fmla="*/ 13046 w 26192"/>
                <a:gd name="connsiteY3" fmla="*/ -175 h 368593"/>
                <a:gd name="connsiteX4" fmla="*/ 26143 w 26192"/>
                <a:gd name="connsiteY4" fmla="*/ 12921 h 368593"/>
                <a:gd name="connsiteX5" fmla="*/ 26143 w 26192"/>
                <a:gd name="connsiteY5" fmla="*/ 355622 h 368593"/>
                <a:gd name="connsiteX6" fmla="*/ 13046 w 26192"/>
                <a:gd name="connsiteY6" fmla="*/ 368419 h 368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368593">
                  <a:moveTo>
                    <a:pt x="13046" y="368419"/>
                  </a:moveTo>
                  <a:cubicBezTo>
                    <a:pt x="5858" y="368309"/>
                    <a:pt x="60" y="362510"/>
                    <a:pt x="-50" y="355322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74" y="-175"/>
                    <a:pt x="26143" y="5693"/>
                    <a:pt x="26143" y="12921"/>
                  </a:cubicBezTo>
                  <a:lnTo>
                    <a:pt x="26143" y="355622"/>
                  </a:lnTo>
                  <a:cubicBezTo>
                    <a:pt x="25223" y="362380"/>
                    <a:pt x="19824" y="367659"/>
                    <a:pt x="13046" y="36841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59C53FE0-9289-10B9-4605-D33E2B6FBD2F}"/>
                </a:ext>
              </a:extLst>
            </p:cNvPr>
            <p:cNvSpPr/>
            <p:nvPr/>
          </p:nvSpPr>
          <p:spPr>
            <a:xfrm>
              <a:off x="7548455" y="3060690"/>
              <a:ext cx="257025" cy="26192"/>
            </a:xfrm>
            <a:custGeom>
              <a:avLst/>
              <a:gdLst>
                <a:gd name="connsiteX0" fmla="*/ 243880 w 257025"/>
                <a:gd name="connsiteY0" fmla="*/ 26017 h 26192"/>
                <a:gd name="connsiteX1" fmla="*/ 13046 w 257025"/>
                <a:gd name="connsiteY1" fmla="*/ 26017 h 26192"/>
                <a:gd name="connsiteX2" fmla="*/ -50 w 257025"/>
                <a:gd name="connsiteY2" fmla="*/ 12921 h 26192"/>
                <a:gd name="connsiteX3" fmla="*/ 13046 w 257025"/>
                <a:gd name="connsiteY3" fmla="*/ -175 h 26192"/>
                <a:gd name="connsiteX4" fmla="*/ 243880 w 257025"/>
                <a:gd name="connsiteY4" fmla="*/ -175 h 26192"/>
                <a:gd name="connsiteX5" fmla="*/ 256976 w 257025"/>
                <a:gd name="connsiteY5" fmla="*/ 12921 h 26192"/>
                <a:gd name="connsiteX6" fmla="*/ 243880 w 257025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025" h="26192">
                  <a:moveTo>
                    <a:pt x="243880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243880" y="-175"/>
                  </a:lnTo>
                  <a:cubicBezTo>
                    <a:pt x="251068" y="-65"/>
                    <a:pt x="256866" y="5733"/>
                    <a:pt x="256976" y="12921"/>
                  </a:cubicBezTo>
                  <a:cubicBezTo>
                    <a:pt x="256536" y="19959"/>
                    <a:pt x="250918" y="25577"/>
                    <a:pt x="243880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541AFB01-DB30-312E-34A2-8F77F5DE2061}"/>
                </a:ext>
              </a:extLst>
            </p:cNvPr>
            <p:cNvSpPr/>
            <p:nvPr/>
          </p:nvSpPr>
          <p:spPr>
            <a:xfrm>
              <a:off x="7388201" y="3276418"/>
              <a:ext cx="76078" cy="75588"/>
            </a:xfrm>
            <a:custGeom>
              <a:avLst/>
              <a:gdLst>
                <a:gd name="connsiteX0" fmla="*/ 38239 w 76078"/>
                <a:gd name="connsiteY0" fmla="*/ 75413 h 75588"/>
                <a:gd name="connsiteX1" fmla="*/ -50 w 76078"/>
                <a:gd name="connsiteY1" fmla="*/ 37125 h 75588"/>
                <a:gd name="connsiteX2" fmla="*/ 37429 w 76078"/>
                <a:gd name="connsiteY2" fmla="*/ -175 h 75588"/>
                <a:gd name="connsiteX3" fmla="*/ 38239 w 76078"/>
                <a:gd name="connsiteY3" fmla="*/ -165 h 75588"/>
                <a:gd name="connsiteX4" fmla="*/ 76028 w 76078"/>
                <a:gd name="connsiteY4" fmla="*/ 37624 h 75588"/>
                <a:gd name="connsiteX5" fmla="*/ 38239 w 76078"/>
                <a:gd name="connsiteY5" fmla="*/ 75413 h 75588"/>
                <a:gd name="connsiteX6" fmla="*/ 38239 w 76078"/>
                <a:gd name="connsiteY6" fmla="*/ 25428 h 75588"/>
                <a:gd name="connsiteX7" fmla="*/ 25143 w 76078"/>
                <a:gd name="connsiteY7" fmla="*/ 38524 h 75588"/>
                <a:gd name="connsiteX8" fmla="*/ 38239 w 76078"/>
                <a:gd name="connsiteY8" fmla="*/ 51620 h 75588"/>
                <a:gd name="connsiteX9" fmla="*/ 51335 w 76078"/>
                <a:gd name="connsiteY9" fmla="*/ 38524 h 75588"/>
                <a:gd name="connsiteX10" fmla="*/ 38239 w 76078"/>
                <a:gd name="connsiteY10" fmla="*/ 25028 h 75588"/>
                <a:gd name="connsiteX11" fmla="*/ 38239 w 76078"/>
                <a:gd name="connsiteY11" fmla="*/ 25028 h 7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078" h="75588">
                  <a:moveTo>
                    <a:pt x="38239" y="75413"/>
                  </a:moveTo>
                  <a:cubicBezTo>
                    <a:pt x="17095" y="75413"/>
                    <a:pt x="-50" y="58268"/>
                    <a:pt x="-50" y="37125"/>
                  </a:cubicBezTo>
                  <a:cubicBezTo>
                    <a:pt x="0" y="16470"/>
                    <a:pt x="16775" y="-225"/>
                    <a:pt x="37429" y="-175"/>
                  </a:cubicBezTo>
                  <a:cubicBezTo>
                    <a:pt x="37699" y="-175"/>
                    <a:pt x="37969" y="-175"/>
                    <a:pt x="38239" y="-165"/>
                  </a:cubicBezTo>
                  <a:cubicBezTo>
                    <a:pt x="59113" y="-165"/>
                    <a:pt x="76028" y="16750"/>
                    <a:pt x="76028" y="37624"/>
                  </a:cubicBezTo>
                  <a:cubicBezTo>
                    <a:pt x="76028" y="58498"/>
                    <a:pt x="59113" y="75413"/>
                    <a:pt x="38239" y="75413"/>
                  </a:cubicBezTo>
                  <a:close/>
                  <a:moveTo>
                    <a:pt x="38239" y="25428"/>
                  </a:moveTo>
                  <a:cubicBezTo>
                    <a:pt x="31011" y="25428"/>
                    <a:pt x="25143" y="31296"/>
                    <a:pt x="25143" y="38524"/>
                  </a:cubicBezTo>
                  <a:cubicBezTo>
                    <a:pt x="25143" y="45752"/>
                    <a:pt x="31011" y="51620"/>
                    <a:pt x="38239" y="51620"/>
                  </a:cubicBezTo>
                  <a:cubicBezTo>
                    <a:pt x="45477" y="51620"/>
                    <a:pt x="51335" y="45752"/>
                    <a:pt x="51335" y="38524"/>
                  </a:cubicBezTo>
                  <a:cubicBezTo>
                    <a:pt x="51445" y="31186"/>
                    <a:pt x="45587" y="25138"/>
                    <a:pt x="38239" y="25028"/>
                  </a:cubicBezTo>
                  <a:cubicBezTo>
                    <a:pt x="38239" y="25028"/>
                    <a:pt x="38239" y="25028"/>
                    <a:pt x="38239" y="2502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3F7D6E5A-1A71-EA8C-9F62-B91E3D65ED5E}"/>
                </a:ext>
              </a:extLst>
            </p:cNvPr>
            <p:cNvSpPr/>
            <p:nvPr/>
          </p:nvSpPr>
          <p:spPr>
            <a:xfrm>
              <a:off x="7854766" y="3201150"/>
              <a:ext cx="88774" cy="88774"/>
            </a:xfrm>
            <a:custGeom>
              <a:avLst/>
              <a:gdLst>
                <a:gd name="connsiteX0" fmla="*/ 44437 w 88774"/>
                <a:gd name="connsiteY0" fmla="*/ 88600 h 88774"/>
                <a:gd name="connsiteX1" fmla="*/ -50 w 88774"/>
                <a:gd name="connsiteY1" fmla="*/ 44312 h 88774"/>
                <a:gd name="connsiteX2" fmla="*/ 44237 w 88774"/>
                <a:gd name="connsiteY2" fmla="*/ -175 h 88774"/>
                <a:gd name="connsiteX3" fmla="*/ 88725 w 88774"/>
                <a:gd name="connsiteY3" fmla="*/ 44112 h 88774"/>
                <a:gd name="connsiteX4" fmla="*/ 88725 w 88774"/>
                <a:gd name="connsiteY4" fmla="*/ 44212 h 88774"/>
                <a:gd name="connsiteX5" fmla="*/ 44437 w 88774"/>
                <a:gd name="connsiteY5" fmla="*/ 88600 h 88774"/>
                <a:gd name="connsiteX6" fmla="*/ 44437 w 88774"/>
                <a:gd name="connsiteY6" fmla="*/ 25118 h 88774"/>
                <a:gd name="connsiteX7" fmla="*/ 25143 w 88774"/>
                <a:gd name="connsiteY7" fmla="*/ 44212 h 88774"/>
                <a:gd name="connsiteX8" fmla="*/ 44237 w 88774"/>
                <a:gd name="connsiteY8" fmla="*/ 63507 h 88774"/>
                <a:gd name="connsiteX9" fmla="*/ 63532 w 88774"/>
                <a:gd name="connsiteY9" fmla="*/ 44412 h 88774"/>
                <a:gd name="connsiteX10" fmla="*/ 63532 w 88774"/>
                <a:gd name="connsiteY10" fmla="*/ 44212 h 88774"/>
                <a:gd name="connsiteX11" fmla="*/ 44837 w 88774"/>
                <a:gd name="connsiteY11" fmla="*/ 24718 h 88774"/>
                <a:gd name="connsiteX12" fmla="*/ 44437 w 88774"/>
                <a:gd name="connsiteY12" fmla="*/ 247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774" h="88774">
                  <a:moveTo>
                    <a:pt x="44437" y="88600"/>
                  </a:moveTo>
                  <a:cubicBezTo>
                    <a:pt x="19924" y="88660"/>
                    <a:pt x="10" y="68825"/>
                    <a:pt x="-50" y="44312"/>
                  </a:cubicBezTo>
                  <a:cubicBezTo>
                    <a:pt x="-110" y="19799"/>
                    <a:pt x="19724" y="-115"/>
                    <a:pt x="44237" y="-175"/>
                  </a:cubicBezTo>
                  <a:cubicBezTo>
                    <a:pt x="68750" y="-225"/>
                    <a:pt x="88664" y="19599"/>
                    <a:pt x="88725" y="44112"/>
                  </a:cubicBezTo>
                  <a:cubicBezTo>
                    <a:pt x="88725" y="44142"/>
                    <a:pt x="88725" y="44182"/>
                    <a:pt x="88725" y="44212"/>
                  </a:cubicBezTo>
                  <a:cubicBezTo>
                    <a:pt x="88505" y="68595"/>
                    <a:pt x="68820" y="88330"/>
                    <a:pt x="44437" y="88600"/>
                  </a:cubicBezTo>
                  <a:close/>
                  <a:moveTo>
                    <a:pt x="44437" y="25118"/>
                  </a:moveTo>
                  <a:cubicBezTo>
                    <a:pt x="33840" y="25058"/>
                    <a:pt x="25203" y="33615"/>
                    <a:pt x="25143" y="44212"/>
                  </a:cubicBezTo>
                  <a:cubicBezTo>
                    <a:pt x="25093" y="54809"/>
                    <a:pt x="33640" y="63447"/>
                    <a:pt x="44237" y="63507"/>
                  </a:cubicBezTo>
                  <a:cubicBezTo>
                    <a:pt x="54834" y="63557"/>
                    <a:pt x="63472" y="55009"/>
                    <a:pt x="63532" y="44412"/>
                  </a:cubicBezTo>
                  <a:cubicBezTo>
                    <a:pt x="63532" y="44342"/>
                    <a:pt x="63532" y="44282"/>
                    <a:pt x="63532" y="44212"/>
                  </a:cubicBezTo>
                  <a:cubicBezTo>
                    <a:pt x="63752" y="33665"/>
                    <a:pt x="55384" y="24948"/>
                    <a:pt x="44837" y="24718"/>
                  </a:cubicBezTo>
                  <a:cubicBezTo>
                    <a:pt x="44707" y="24718"/>
                    <a:pt x="44567" y="24718"/>
                    <a:pt x="44437" y="247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206FC59D-F9B6-8453-B7BE-F9D60F3501B2}"/>
                </a:ext>
              </a:extLst>
            </p:cNvPr>
            <p:cNvSpPr/>
            <p:nvPr/>
          </p:nvSpPr>
          <p:spPr>
            <a:xfrm>
              <a:off x="7420392" y="2873144"/>
              <a:ext cx="88774" cy="88774"/>
            </a:xfrm>
            <a:custGeom>
              <a:avLst/>
              <a:gdLst>
                <a:gd name="connsiteX0" fmla="*/ 44337 w 88774"/>
                <a:gd name="connsiteY0" fmla="*/ 88599 h 88774"/>
                <a:gd name="connsiteX1" fmla="*/ -50 w 88774"/>
                <a:gd name="connsiteY1" fmla="*/ 44212 h 88774"/>
                <a:gd name="connsiteX2" fmla="*/ 44337 w 88774"/>
                <a:gd name="connsiteY2" fmla="*/ -175 h 88774"/>
                <a:gd name="connsiteX3" fmla="*/ 88724 w 88774"/>
                <a:gd name="connsiteY3" fmla="*/ 44212 h 88774"/>
                <a:gd name="connsiteX4" fmla="*/ 44337 w 88774"/>
                <a:gd name="connsiteY4" fmla="*/ 88599 h 88774"/>
                <a:gd name="connsiteX5" fmla="*/ 44337 w 88774"/>
                <a:gd name="connsiteY5" fmla="*/ 25118 h 88774"/>
                <a:gd name="connsiteX6" fmla="*/ 25143 w 88774"/>
                <a:gd name="connsiteY6" fmla="*/ 44312 h 88774"/>
                <a:gd name="connsiteX7" fmla="*/ 44337 w 88774"/>
                <a:gd name="connsiteY7" fmla="*/ 63507 h 88774"/>
                <a:gd name="connsiteX8" fmla="*/ 63532 w 88774"/>
                <a:gd name="connsiteY8" fmla="*/ 44312 h 88774"/>
                <a:gd name="connsiteX9" fmla="*/ 63532 w 88774"/>
                <a:gd name="connsiteY9" fmla="*/ 44212 h 88774"/>
                <a:gd name="connsiteX10" fmla="*/ 44637 w 88774"/>
                <a:gd name="connsiteY10" fmla="*/ 25118 h 88774"/>
                <a:gd name="connsiteX11" fmla="*/ 44337 w 88774"/>
                <a:gd name="connsiteY11" fmla="*/ 251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337" y="88599"/>
                  </a:moveTo>
                  <a:cubicBezTo>
                    <a:pt x="19824" y="88599"/>
                    <a:pt x="-50" y="68725"/>
                    <a:pt x="-50" y="44212"/>
                  </a:cubicBezTo>
                  <a:cubicBezTo>
                    <a:pt x="-50" y="19699"/>
                    <a:pt x="19824" y="-175"/>
                    <a:pt x="44337" y="-175"/>
                  </a:cubicBezTo>
                  <a:cubicBezTo>
                    <a:pt x="68850" y="-175"/>
                    <a:pt x="88724" y="19699"/>
                    <a:pt x="88724" y="44212"/>
                  </a:cubicBezTo>
                  <a:cubicBezTo>
                    <a:pt x="88144" y="68485"/>
                    <a:pt x="68610" y="88019"/>
                    <a:pt x="44337" y="88599"/>
                  </a:cubicBezTo>
                  <a:close/>
                  <a:moveTo>
                    <a:pt x="44337" y="25118"/>
                  </a:moveTo>
                  <a:cubicBezTo>
                    <a:pt x="33740" y="25118"/>
                    <a:pt x="25143" y="33715"/>
                    <a:pt x="25143" y="44312"/>
                  </a:cubicBezTo>
                  <a:cubicBezTo>
                    <a:pt x="25143" y="54909"/>
                    <a:pt x="33740" y="63507"/>
                    <a:pt x="44337" y="63507"/>
                  </a:cubicBezTo>
                  <a:cubicBezTo>
                    <a:pt x="54934" y="63507"/>
                    <a:pt x="63532" y="54909"/>
                    <a:pt x="63532" y="44312"/>
                  </a:cubicBezTo>
                  <a:cubicBezTo>
                    <a:pt x="63532" y="44282"/>
                    <a:pt x="63532" y="44242"/>
                    <a:pt x="63532" y="44212"/>
                  </a:cubicBezTo>
                  <a:cubicBezTo>
                    <a:pt x="63592" y="33725"/>
                    <a:pt x="55124" y="25168"/>
                    <a:pt x="44637" y="25118"/>
                  </a:cubicBezTo>
                  <a:cubicBezTo>
                    <a:pt x="44537" y="25118"/>
                    <a:pt x="44437" y="25118"/>
                    <a:pt x="44337" y="25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51DEE46B-5EE7-342A-6B44-3EC3074F9ADE}"/>
                </a:ext>
              </a:extLst>
            </p:cNvPr>
            <p:cNvSpPr/>
            <p:nvPr/>
          </p:nvSpPr>
          <p:spPr>
            <a:xfrm>
              <a:off x="7843170" y="2823658"/>
              <a:ext cx="99971" cy="99971"/>
            </a:xfrm>
            <a:custGeom>
              <a:avLst/>
              <a:gdLst>
                <a:gd name="connsiteX0" fmla="*/ 49936 w 99971"/>
                <a:gd name="connsiteY0" fmla="*/ 99796 h 99971"/>
                <a:gd name="connsiteX1" fmla="*/ -50 w 99971"/>
                <a:gd name="connsiteY1" fmla="*/ 49811 h 99971"/>
                <a:gd name="connsiteX2" fmla="*/ 49936 w 99971"/>
                <a:gd name="connsiteY2" fmla="*/ -175 h 99971"/>
                <a:gd name="connsiteX3" fmla="*/ 99921 w 99971"/>
                <a:gd name="connsiteY3" fmla="*/ 49811 h 99971"/>
                <a:gd name="connsiteX4" fmla="*/ 49936 w 99971"/>
                <a:gd name="connsiteY4" fmla="*/ 99796 h 99971"/>
                <a:gd name="connsiteX5" fmla="*/ 49936 w 99971"/>
                <a:gd name="connsiteY5" fmla="*/ 24218 h 99971"/>
                <a:gd name="connsiteX6" fmla="*/ 24743 w 99971"/>
                <a:gd name="connsiteY6" fmla="*/ 49411 h 99971"/>
                <a:gd name="connsiteX7" fmla="*/ 49936 w 99971"/>
                <a:gd name="connsiteY7" fmla="*/ 74604 h 99971"/>
                <a:gd name="connsiteX8" fmla="*/ 75128 w 99971"/>
                <a:gd name="connsiteY8" fmla="*/ 49411 h 99971"/>
                <a:gd name="connsiteX9" fmla="*/ 49936 w 99971"/>
                <a:gd name="connsiteY9" fmla="*/ 24218 h 99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71" h="99971">
                  <a:moveTo>
                    <a:pt x="49936" y="99796"/>
                  </a:moveTo>
                  <a:cubicBezTo>
                    <a:pt x="22334" y="99796"/>
                    <a:pt x="-50" y="77413"/>
                    <a:pt x="-50" y="49811"/>
                  </a:cubicBezTo>
                  <a:cubicBezTo>
                    <a:pt x="-50" y="22209"/>
                    <a:pt x="22334" y="-175"/>
                    <a:pt x="49936" y="-175"/>
                  </a:cubicBezTo>
                  <a:cubicBezTo>
                    <a:pt x="77538" y="-175"/>
                    <a:pt x="99921" y="22209"/>
                    <a:pt x="99921" y="49811"/>
                  </a:cubicBezTo>
                  <a:cubicBezTo>
                    <a:pt x="99601" y="77283"/>
                    <a:pt x="77408" y="99476"/>
                    <a:pt x="49936" y="99796"/>
                  </a:cubicBezTo>
                  <a:close/>
                  <a:moveTo>
                    <a:pt x="49936" y="24218"/>
                  </a:moveTo>
                  <a:cubicBezTo>
                    <a:pt x="36020" y="24218"/>
                    <a:pt x="24743" y="35495"/>
                    <a:pt x="24743" y="49411"/>
                  </a:cubicBezTo>
                  <a:cubicBezTo>
                    <a:pt x="24743" y="63327"/>
                    <a:pt x="36020" y="74604"/>
                    <a:pt x="49936" y="74604"/>
                  </a:cubicBezTo>
                  <a:cubicBezTo>
                    <a:pt x="63852" y="74604"/>
                    <a:pt x="75128" y="63327"/>
                    <a:pt x="75128" y="49411"/>
                  </a:cubicBezTo>
                  <a:cubicBezTo>
                    <a:pt x="74918" y="35585"/>
                    <a:pt x="63762" y="24428"/>
                    <a:pt x="49936" y="242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697" name="Graphic 253">
            <a:extLst>
              <a:ext uri="{FF2B5EF4-FFF2-40B4-BE49-F238E27FC236}">
                <a16:creationId xmlns:a16="http://schemas.microsoft.com/office/drawing/2014/main" id="{8C8CAB39-1E4B-EF95-EF48-CA7589124441}"/>
              </a:ext>
            </a:extLst>
          </p:cNvPr>
          <p:cNvGrpSpPr/>
          <p:nvPr/>
        </p:nvGrpSpPr>
        <p:grpSpPr>
          <a:xfrm>
            <a:off x="6117667" y="2775231"/>
            <a:ext cx="569036" cy="589871"/>
            <a:chOff x="6117667" y="2775231"/>
            <a:chExt cx="569036" cy="589871"/>
          </a:xfrm>
        </p:grpSpPr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FA1A7747-1308-0AD1-D8A4-8FDC314F026F}"/>
                </a:ext>
              </a:extLst>
            </p:cNvPr>
            <p:cNvSpPr/>
            <p:nvPr/>
          </p:nvSpPr>
          <p:spPr>
            <a:xfrm>
              <a:off x="6623221" y="3289924"/>
              <a:ext cx="50385" cy="50385"/>
            </a:xfrm>
            <a:custGeom>
              <a:avLst/>
              <a:gdLst>
                <a:gd name="connsiteX0" fmla="*/ 25143 w 50385"/>
                <a:gd name="connsiteY0" fmla="*/ -175 h 50385"/>
                <a:gd name="connsiteX1" fmla="*/ 50335 w 50385"/>
                <a:gd name="connsiteY1" fmla="*/ 25018 h 50385"/>
                <a:gd name="connsiteX2" fmla="*/ 25143 w 50385"/>
                <a:gd name="connsiteY2" fmla="*/ 50211 h 50385"/>
                <a:gd name="connsiteX3" fmla="*/ -50 w 50385"/>
                <a:gd name="connsiteY3" fmla="*/ 25018 h 50385"/>
                <a:gd name="connsiteX4" fmla="*/ 25143 w 50385"/>
                <a:gd name="connsiteY4" fmla="*/ -17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25143" y="-175"/>
                  </a:moveTo>
                  <a:cubicBezTo>
                    <a:pt x="39059" y="-175"/>
                    <a:pt x="50335" y="11102"/>
                    <a:pt x="50335" y="25018"/>
                  </a:cubicBezTo>
                  <a:cubicBezTo>
                    <a:pt x="50335" y="38934"/>
                    <a:pt x="39059" y="50211"/>
                    <a:pt x="25143" y="50211"/>
                  </a:cubicBezTo>
                  <a:cubicBezTo>
                    <a:pt x="11227" y="50211"/>
                    <a:pt x="-50" y="38934"/>
                    <a:pt x="-50" y="25018"/>
                  </a:cubicBezTo>
                  <a:cubicBezTo>
                    <a:pt x="-50" y="11102"/>
                    <a:pt x="11227" y="-175"/>
                    <a:pt x="251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3290DA2A-A513-07F9-66A3-1034E249941F}"/>
                </a:ext>
              </a:extLst>
            </p:cNvPr>
            <p:cNvSpPr/>
            <p:nvPr/>
          </p:nvSpPr>
          <p:spPr>
            <a:xfrm>
              <a:off x="6598029" y="2810762"/>
              <a:ext cx="62582" cy="62582"/>
            </a:xfrm>
            <a:custGeom>
              <a:avLst/>
              <a:gdLst>
                <a:gd name="connsiteX0" fmla="*/ 31141 w 62582"/>
                <a:gd name="connsiteY0" fmla="*/ -175 h 62582"/>
                <a:gd name="connsiteX1" fmla="*/ 62532 w 62582"/>
                <a:gd name="connsiteY1" fmla="*/ 31016 h 62582"/>
                <a:gd name="connsiteX2" fmla="*/ 31341 w 62582"/>
                <a:gd name="connsiteY2" fmla="*/ 62407 h 62582"/>
                <a:gd name="connsiteX3" fmla="*/ -50 w 62582"/>
                <a:gd name="connsiteY3" fmla="*/ 31216 h 62582"/>
                <a:gd name="connsiteX4" fmla="*/ -50 w 62582"/>
                <a:gd name="connsiteY4" fmla="*/ 31016 h 62582"/>
                <a:gd name="connsiteX5" fmla="*/ 31141 w 62582"/>
                <a:gd name="connsiteY5" fmla="*/ -175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582" h="62582">
                  <a:moveTo>
                    <a:pt x="31141" y="-175"/>
                  </a:moveTo>
                  <a:cubicBezTo>
                    <a:pt x="48426" y="-235"/>
                    <a:pt x="62472" y="13731"/>
                    <a:pt x="62532" y="31016"/>
                  </a:cubicBezTo>
                  <a:cubicBezTo>
                    <a:pt x="62582" y="48301"/>
                    <a:pt x="48626" y="62347"/>
                    <a:pt x="31341" y="62407"/>
                  </a:cubicBezTo>
                  <a:cubicBezTo>
                    <a:pt x="14056" y="62457"/>
                    <a:pt x="10" y="48501"/>
                    <a:pt x="-50" y="31216"/>
                  </a:cubicBezTo>
                  <a:cubicBezTo>
                    <a:pt x="-50" y="31146"/>
                    <a:pt x="-50" y="31086"/>
                    <a:pt x="-50" y="31016"/>
                  </a:cubicBezTo>
                  <a:cubicBezTo>
                    <a:pt x="0" y="13811"/>
                    <a:pt x="13936" y="-115"/>
                    <a:pt x="31141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4E79D848-98B9-0A30-587D-66CBF417AFDF}"/>
                </a:ext>
              </a:extLst>
            </p:cNvPr>
            <p:cNvSpPr/>
            <p:nvPr/>
          </p:nvSpPr>
          <p:spPr>
            <a:xfrm>
              <a:off x="6131363" y="3153463"/>
              <a:ext cx="50385" cy="50385"/>
            </a:xfrm>
            <a:custGeom>
              <a:avLst/>
              <a:gdLst>
                <a:gd name="connsiteX0" fmla="*/ 50385 w 50385"/>
                <a:gd name="connsiteY0" fmla="*/ 25193 h 50385"/>
                <a:gd name="connsiteX1" fmla="*/ 25193 w 50385"/>
                <a:gd name="connsiteY1" fmla="*/ 50386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5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5" y="25193"/>
                  </a:moveTo>
                  <a:cubicBezTo>
                    <a:pt x="50385" y="39106"/>
                    <a:pt x="39106" y="50386"/>
                    <a:pt x="25193" y="50386"/>
                  </a:cubicBezTo>
                  <a:cubicBezTo>
                    <a:pt x="11279" y="50386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5" y="11279"/>
                    <a:pt x="50385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A9E8934C-6BED-DCE4-C6C3-B5A4551B7857}"/>
                </a:ext>
              </a:extLst>
            </p:cNvPr>
            <p:cNvSpPr/>
            <p:nvPr/>
          </p:nvSpPr>
          <p:spPr>
            <a:xfrm>
              <a:off x="6307712" y="3200850"/>
              <a:ext cx="189445" cy="63481"/>
            </a:xfrm>
            <a:custGeom>
              <a:avLst/>
              <a:gdLst>
                <a:gd name="connsiteX0" fmla="*/ 189445 w 189445"/>
                <a:gd name="connsiteY0" fmla="*/ 0 h 63481"/>
                <a:gd name="connsiteX1" fmla="*/ 189445 w 189445"/>
                <a:gd name="connsiteY1" fmla="*/ 63482 h 63481"/>
                <a:gd name="connsiteX2" fmla="*/ 164253 w 189445"/>
                <a:gd name="connsiteY2" fmla="*/ 63482 h 63481"/>
                <a:gd name="connsiteX3" fmla="*/ 25193 w 189445"/>
                <a:gd name="connsiteY3" fmla="*/ 63482 h 63481"/>
                <a:gd name="connsiteX4" fmla="*/ 0 w 189445"/>
                <a:gd name="connsiteY4" fmla="*/ 63482 h 63481"/>
                <a:gd name="connsiteX5" fmla="*/ 0 w 189445"/>
                <a:gd name="connsiteY5" fmla="*/ 0 h 63481"/>
                <a:gd name="connsiteX6" fmla="*/ 189445 w 189445"/>
                <a:gd name="connsiteY6" fmla="*/ 0 h 63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445" h="63481">
                  <a:moveTo>
                    <a:pt x="189445" y="0"/>
                  </a:moveTo>
                  <a:lnTo>
                    <a:pt x="189445" y="63482"/>
                  </a:lnTo>
                  <a:lnTo>
                    <a:pt x="164253" y="63482"/>
                  </a:lnTo>
                  <a:lnTo>
                    <a:pt x="25193" y="63482"/>
                  </a:lnTo>
                  <a:lnTo>
                    <a:pt x="0" y="63482"/>
                  </a:lnTo>
                  <a:lnTo>
                    <a:pt x="0" y="0"/>
                  </a:lnTo>
                  <a:lnTo>
                    <a:pt x="189445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BE7AED72-CC4F-A01F-078C-9840AD41A772}"/>
                </a:ext>
              </a:extLst>
            </p:cNvPr>
            <p:cNvSpPr/>
            <p:nvPr/>
          </p:nvSpPr>
          <p:spPr>
            <a:xfrm>
              <a:off x="6270423" y="3135369"/>
              <a:ext cx="264023" cy="65481"/>
            </a:xfrm>
            <a:custGeom>
              <a:avLst/>
              <a:gdLst>
                <a:gd name="connsiteX0" fmla="*/ 133062 w 264023"/>
                <a:gd name="connsiteY0" fmla="*/ 0 h 65481"/>
                <a:gd name="connsiteX1" fmla="*/ 133062 w 264023"/>
                <a:gd name="connsiteY1" fmla="*/ 0 h 65481"/>
                <a:gd name="connsiteX2" fmla="*/ 264024 w 264023"/>
                <a:gd name="connsiteY2" fmla="*/ 0 h 65481"/>
                <a:gd name="connsiteX3" fmla="*/ 264024 w 264023"/>
                <a:gd name="connsiteY3" fmla="*/ 65481 h 65481"/>
                <a:gd name="connsiteX4" fmla="*/ 226735 w 264023"/>
                <a:gd name="connsiteY4" fmla="*/ 65481 h 65481"/>
                <a:gd name="connsiteX5" fmla="*/ 37289 w 264023"/>
                <a:gd name="connsiteY5" fmla="*/ 65481 h 65481"/>
                <a:gd name="connsiteX6" fmla="*/ 0 w 264023"/>
                <a:gd name="connsiteY6" fmla="*/ 65481 h 65481"/>
                <a:gd name="connsiteX7" fmla="*/ 0 w 264023"/>
                <a:gd name="connsiteY7" fmla="*/ 0 h 65481"/>
                <a:gd name="connsiteX8" fmla="*/ 133062 w 264023"/>
                <a:gd name="connsiteY8" fmla="*/ 0 h 6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023" h="65481">
                  <a:moveTo>
                    <a:pt x="133062" y="0"/>
                  </a:moveTo>
                  <a:lnTo>
                    <a:pt x="133062" y="0"/>
                  </a:lnTo>
                  <a:lnTo>
                    <a:pt x="264024" y="0"/>
                  </a:lnTo>
                  <a:lnTo>
                    <a:pt x="264024" y="65481"/>
                  </a:lnTo>
                  <a:lnTo>
                    <a:pt x="226735" y="65481"/>
                  </a:lnTo>
                  <a:lnTo>
                    <a:pt x="37289" y="65481"/>
                  </a:lnTo>
                  <a:lnTo>
                    <a:pt x="0" y="65481"/>
                  </a:lnTo>
                  <a:lnTo>
                    <a:pt x="0" y="0"/>
                  </a:lnTo>
                  <a:lnTo>
                    <a:pt x="133062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12BF9A2C-D0EA-61BE-748A-C022B389FFD6}"/>
                </a:ext>
              </a:extLst>
            </p:cNvPr>
            <p:cNvSpPr/>
            <p:nvPr/>
          </p:nvSpPr>
          <p:spPr>
            <a:xfrm>
              <a:off x="6307712" y="2873244"/>
              <a:ext cx="189445" cy="63481"/>
            </a:xfrm>
            <a:custGeom>
              <a:avLst/>
              <a:gdLst>
                <a:gd name="connsiteX0" fmla="*/ 189445 w 189445"/>
                <a:gd name="connsiteY0" fmla="*/ 0 h 63481"/>
                <a:gd name="connsiteX1" fmla="*/ 189445 w 189445"/>
                <a:gd name="connsiteY1" fmla="*/ 63482 h 63481"/>
                <a:gd name="connsiteX2" fmla="*/ 95772 w 189445"/>
                <a:gd name="connsiteY2" fmla="*/ 63482 h 63481"/>
                <a:gd name="connsiteX3" fmla="*/ 0 w 189445"/>
                <a:gd name="connsiteY3" fmla="*/ 63482 h 63481"/>
                <a:gd name="connsiteX4" fmla="*/ 0 w 189445"/>
                <a:gd name="connsiteY4" fmla="*/ 0 h 63481"/>
                <a:gd name="connsiteX5" fmla="*/ 25193 w 189445"/>
                <a:gd name="connsiteY5" fmla="*/ 0 h 63481"/>
                <a:gd name="connsiteX6" fmla="*/ 164253 w 189445"/>
                <a:gd name="connsiteY6" fmla="*/ 0 h 63481"/>
                <a:gd name="connsiteX7" fmla="*/ 189445 w 189445"/>
                <a:gd name="connsiteY7" fmla="*/ 0 h 63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445" h="63481">
                  <a:moveTo>
                    <a:pt x="189445" y="0"/>
                  </a:moveTo>
                  <a:lnTo>
                    <a:pt x="189445" y="63482"/>
                  </a:lnTo>
                  <a:lnTo>
                    <a:pt x="95772" y="63482"/>
                  </a:lnTo>
                  <a:lnTo>
                    <a:pt x="0" y="63482"/>
                  </a:lnTo>
                  <a:lnTo>
                    <a:pt x="0" y="0"/>
                  </a:lnTo>
                  <a:lnTo>
                    <a:pt x="25193" y="0"/>
                  </a:lnTo>
                  <a:lnTo>
                    <a:pt x="164253" y="0"/>
                  </a:lnTo>
                  <a:lnTo>
                    <a:pt x="189445" y="0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73ECFEB5-596C-70A7-2F35-1523A959A92B}"/>
                </a:ext>
              </a:extLst>
            </p:cNvPr>
            <p:cNvSpPr/>
            <p:nvPr/>
          </p:nvSpPr>
          <p:spPr>
            <a:xfrm>
              <a:off x="6468866" y="2938725"/>
              <a:ext cx="65481" cy="196543"/>
            </a:xfrm>
            <a:custGeom>
              <a:avLst/>
              <a:gdLst>
                <a:gd name="connsiteX0" fmla="*/ 65431 w 65481"/>
                <a:gd name="connsiteY0" fmla="*/ -175 h 196543"/>
                <a:gd name="connsiteX1" fmla="*/ 65431 w 65481"/>
                <a:gd name="connsiteY1" fmla="*/ 196368 h 196543"/>
                <a:gd name="connsiteX2" fmla="*/ -50 w 65481"/>
                <a:gd name="connsiteY2" fmla="*/ 81502 h 196543"/>
                <a:gd name="connsiteX3" fmla="*/ 65431 w 65481"/>
                <a:gd name="connsiteY3" fmla="*/ -175 h 19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481" h="196543">
                  <a:moveTo>
                    <a:pt x="65431" y="-175"/>
                  </a:moveTo>
                  <a:lnTo>
                    <a:pt x="65431" y="196368"/>
                  </a:lnTo>
                  <a:cubicBezTo>
                    <a:pt x="65431" y="147982"/>
                    <a:pt x="34240" y="116391"/>
                    <a:pt x="-50" y="81502"/>
                  </a:cubicBezTo>
                  <a:cubicBezTo>
                    <a:pt x="26142" y="58078"/>
                    <a:pt x="48266" y="30476"/>
                    <a:pt x="65431" y="-17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8CDCB65D-596D-1E96-0BAB-1550608C2553}"/>
                </a:ext>
              </a:extLst>
            </p:cNvPr>
            <p:cNvSpPr/>
            <p:nvPr/>
          </p:nvSpPr>
          <p:spPr>
            <a:xfrm>
              <a:off x="6402485" y="2936726"/>
              <a:ext cx="66480" cy="188445"/>
            </a:xfrm>
            <a:custGeom>
              <a:avLst/>
              <a:gdLst>
                <a:gd name="connsiteX0" fmla="*/ 66431 w 66480"/>
                <a:gd name="connsiteY0" fmla="*/ 84501 h 188445"/>
                <a:gd name="connsiteX1" fmla="*/ 950 w 66480"/>
                <a:gd name="connsiteY1" fmla="*/ 188270 h 188445"/>
                <a:gd name="connsiteX2" fmla="*/ -50 w 66480"/>
                <a:gd name="connsiteY2" fmla="*/ 188270 h 188445"/>
                <a:gd name="connsiteX3" fmla="*/ -50 w 66480"/>
                <a:gd name="connsiteY3" fmla="*/ -175 h 188445"/>
                <a:gd name="connsiteX4" fmla="*/ 66431 w 66480"/>
                <a:gd name="connsiteY4" fmla="*/ 84501 h 188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0" h="188445">
                  <a:moveTo>
                    <a:pt x="66431" y="84501"/>
                  </a:moveTo>
                  <a:cubicBezTo>
                    <a:pt x="34140" y="116791"/>
                    <a:pt x="4949" y="144983"/>
                    <a:pt x="950" y="188270"/>
                  </a:cubicBezTo>
                  <a:lnTo>
                    <a:pt x="-50" y="188270"/>
                  </a:lnTo>
                  <a:lnTo>
                    <a:pt x="-50" y="-175"/>
                  </a:lnTo>
                  <a:cubicBezTo>
                    <a:pt x="18295" y="30846"/>
                    <a:pt x="40648" y="59318"/>
                    <a:pt x="66431" y="84501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6335522F-02F5-854E-1F9E-06088CE5B4E2}"/>
                </a:ext>
              </a:extLst>
            </p:cNvPr>
            <p:cNvSpPr/>
            <p:nvPr/>
          </p:nvSpPr>
          <p:spPr>
            <a:xfrm>
              <a:off x="6403485" y="3021501"/>
              <a:ext cx="130862" cy="113767"/>
            </a:xfrm>
            <a:custGeom>
              <a:avLst/>
              <a:gdLst>
                <a:gd name="connsiteX0" fmla="*/ 130812 w 130862"/>
                <a:gd name="connsiteY0" fmla="*/ 113592 h 113767"/>
                <a:gd name="connsiteX1" fmla="*/ -50 w 130862"/>
                <a:gd name="connsiteY1" fmla="*/ 113592 h 113767"/>
                <a:gd name="connsiteX2" fmla="*/ -50 w 130862"/>
                <a:gd name="connsiteY2" fmla="*/ 103595 h 113767"/>
                <a:gd name="connsiteX3" fmla="*/ 65431 w 130862"/>
                <a:gd name="connsiteY3" fmla="*/ -175 h 113767"/>
                <a:gd name="connsiteX4" fmla="*/ 130812 w 130862"/>
                <a:gd name="connsiteY4" fmla="*/ 113592 h 11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862" h="113767">
                  <a:moveTo>
                    <a:pt x="130812" y="113592"/>
                  </a:moveTo>
                  <a:lnTo>
                    <a:pt x="-50" y="113592"/>
                  </a:lnTo>
                  <a:lnTo>
                    <a:pt x="-50" y="103595"/>
                  </a:lnTo>
                  <a:cubicBezTo>
                    <a:pt x="3949" y="60308"/>
                    <a:pt x="33140" y="32116"/>
                    <a:pt x="65431" y="-175"/>
                  </a:cubicBezTo>
                  <a:cubicBezTo>
                    <a:pt x="99721" y="35015"/>
                    <a:pt x="130812" y="65206"/>
                    <a:pt x="130812" y="113592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4E4AEC27-4914-EDCC-6548-89290803BD7E}"/>
                </a:ext>
              </a:extLst>
            </p:cNvPr>
            <p:cNvSpPr/>
            <p:nvPr/>
          </p:nvSpPr>
          <p:spPr>
            <a:xfrm>
              <a:off x="6403385" y="2936726"/>
              <a:ext cx="130962" cy="85675"/>
            </a:xfrm>
            <a:custGeom>
              <a:avLst/>
              <a:gdLst>
                <a:gd name="connsiteX0" fmla="*/ 130912 w 130962"/>
                <a:gd name="connsiteY0" fmla="*/ -175 h 85675"/>
                <a:gd name="connsiteX1" fmla="*/ 130912 w 130962"/>
                <a:gd name="connsiteY1" fmla="*/ 2824 h 85675"/>
                <a:gd name="connsiteX2" fmla="*/ 65431 w 130962"/>
                <a:gd name="connsiteY2" fmla="*/ 85500 h 85675"/>
                <a:gd name="connsiteX3" fmla="*/ -50 w 130962"/>
                <a:gd name="connsiteY3" fmla="*/ 824 h 85675"/>
                <a:gd name="connsiteX4" fmla="*/ 130912 w 130962"/>
                <a:gd name="connsiteY4" fmla="*/ 824 h 8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62" h="85675">
                  <a:moveTo>
                    <a:pt x="130912" y="-175"/>
                  </a:moveTo>
                  <a:lnTo>
                    <a:pt x="130912" y="2824"/>
                  </a:lnTo>
                  <a:cubicBezTo>
                    <a:pt x="113487" y="33605"/>
                    <a:pt x="91404" y="61487"/>
                    <a:pt x="65431" y="85500"/>
                  </a:cubicBezTo>
                  <a:cubicBezTo>
                    <a:pt x="39379" y="60807"/>
                    <a:pt x="17295" y="32245"/>
                    <a:pt x="-50" y="824"/>
                  </a:cubicBezTo>
                  <a:lnTo>
                    <a:pt x="130912" y="824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E77EE79B-83D7-744F-6C89-AD6782E81BF2}"/>
                </a:ext>
              </a:extLst>
            </p:cNvPr>
            <p:cNvSpPr/>
            <p:nvPr/>
          </p:nvSpPr>
          <p:spPr>
            <a:xfrm>
              <a:off x="6336904" y="2935726"/>
              <a:ext cx="67580" cy="199542"/>
            </a:xfrm>
            <a:custGeom>
              <a:avLst/>
              <a:gdLst>
                <a:gd name="connsiteX0" fmla="*/ 66531 w 67580"/>
                <a:gd name="connsiteY0" fmla="*/ 199367 h 199542"/>
                <a:gd name="connsiteX1" fmla="*/ -50 w 67580"/>
                <a:gd name="connsiteY1" fmla="*/ 84501 h 199542"/>
                <a:gd name="connsiteX2" fmla="*/ 66531 w 67580"/>
                <a:gd name="connsiteY2" fmla="*/ -175 h 199542"/>
                <a:gd name="connsiteX3" fmla="*/ 66531 w 67580"/>
                <a:gd name="connsiteY3" fmla="*/ 189270 h 199542"/>
                <a:gd name="connsiteX4" fmla="*/ 67531 w 67580"/>
                <a:gd name="connsiteY4" fmla="*/ 189270 h 199542"/>
                <a:gd name="connsiteX5" fmla="*/ 66531 w 67580"/>
                <a:gd name="connsiteY5" fmla="*/ 199267 h 19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80" h="199542">
                  <a:moveTo>
                    <a:pt x="66531" y="199367"/>
                  </a:moveTo>
                  <a:cubicBezTo>
                    <a:pt x="66531" y="149982"/>
                    <a:pt x="35240" y="119390"/>
                    <a:pt x="-50" y="84501"/>
                  </a:cubicBezTo>
                  <a:cubicBezTo>
                    <a:pt x="26495" y="59988"/>
                    <a:pt x="48971" y="31406"/>
                    <a:pt x="66531" y="-175"/>
                  </a:cubicBezTo>
                  <a:lnTo>
                    <a:pt x="66531" y="189270"/>
                  </a:lnTo>
                  <a:lnTo>
                    <a:pt x="67531" y="189270"/>
                  </a:lnTo>
                  <a:cubicBezTo>
                    <a:pt x="66718" y="192539"/>
                    <a:pt x="66382" y="195908"/>
                    <a:pt x="66531" y="19926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17CB587B-2335-4FF8-06D3-3E393E58F87E}"/>
                </a:ext>
              </a:extLst>
            </p:cNvPr>
            <p:cNvSpPr/>
            <p:nvPr/>
          </p:nvSpPr>
          <p:spPr>
            <a:xfrm>
              <a:off x="6269423" y="2936326"/>
              <a:ext cx="67480" cy="199942"/>
            </a:xfrm>
            <a:custGeom>
              <a:avLst/>
              <a:gdLst>
                <a:gd name="connsiteX0" fmla="*/ 950 w 67480"/>
                <a:gd name="connsiteY0" fmla="*/ 225 h 199942"/>
                <a:gd name="connsiteX1" fmla="*/ 1949 w 67480"/>
                <a:gd name="connsiteY1" fmla="*/ 225 h 199942"/>
                <a:gd name="connsiteX2" fmla="*/ 67431 w 67480"/>
                <a:gd name="connsiteY2" fmla="*/ 84901 h 199942"/>
                <a:gd name="connsiteX3" fmla="*/ -50 w 67480"/>
                <a:gd name="connsiteY3" fmla="*/ 199767 h 199942"/>
                <a:gd name="connsiteX4" fmla="*/ -50 w 67480"/>
                <a:gd name="connsiteY4" fmla="*/ -175 h 19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80" h="199942">
                  <a:moveTo>
                    <a:pt x="950" y="225"/>
                  </a:moveTo>
                  <a:lnTo>
                    <a:pt x="1949" y="225"/>
                  </a:lnTo>
                  <a:cubicBezTo>
                    <a:pt x="19104" y="31776"/>
                    <a:pt x="41212" y="60357"/>
                    <a:pt x="67431" y="84901"/>
                  </a:cubicBezTo>
                  <a:cubicBezTo>
                    <a:pt x="32141" y="120190"/>
                    <a:pt x="-50" y="150382"/>
                    <a:pt x="-50" y="199767"/>
                  </a:cubicBezTo>
                  <a:lnTo>
                    <a:pt x="-50" y="-175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FCC2A4B9-DBC3-9B89-B8D7-A6967968685E}"/>
                </a:ext>
              </a:extLst>
            </p:cNvPr>
            <p:cNvSpPr/>
            <p:nvPr/>
          </p:nvSpPr>
          <p:spPr>
            <a:xfrm>
              <a:off x="6270423" y="3020402"/>
              <a:ext cx="133061" cy="114866"/>
            </a:xfrm>
            <a:custGeom>
              <a:avLst/>
              <a:gdLst>
                <a:gd name="connsiteX0" fmla="*/ 133012 w 133061"/>
                <a:gd name="connsiteY0" fmla="*/ 114692 h 114866"/>
                <a:gd name="connsiteX1" fmla="*/ -50 w 133061"/>
                <a:gd name="connsiteY1" fmla="*/ 114692 h 114866"/>
                <a:gd name="connsiteX2" fmla="*/ 67431 w 133061"/>
                <a:gd name="connsiteY2" fmla="*/ -175 h 114866"/>
                <a:gd name="connsiteX3" fmla="*/ 133012 w 133061"/>
                <a:gd name="connsiteY3" fmla="*/ 114692 h 114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061" h="114866">
                  <a:moveTo>
                    <a:pt x="133012" y="114692"/>
                  </a:moveTo>
                  <a:lnTo>
                    <a:pt x="-50" y="114692"/>
                  </a:lnTo>
                  <a:cubicBezTo>
                    <a:pt x="-50" y="65306"/>
                    <a:pt x="32141" y="34715"/>
                    <a:pt x="67431" y="-175"/>
                  </a:cubicBezTo>
                  <a:cubicBezTo>
                    <a:pt x="101721" y="35115"/>
                    <a:pt x="133012" y="65306"/>
                    <a:pt x="133012" y="114692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AE5F0BC4-CF7C-17A1-7E8D-99140B1AD515}"/>
                </a:ext>
              </a:extLst>
            </p:cNvPr>
            <p:cNvSpPr/>
            <p:nvPr/>
          </p:nvSpPr>
          <p:spPr>
            <a:xfrm>
              <a:off x="6271423" y="2936726"/>
              <a:ext cx="132061" cy="84675"/>
            </a:xfrm>
            <a:custGeom>
              <a:avLst/>
              <a:gdLst>
                <a:gd name="connsiteX0" fmla="*/ 36240 w 132061"/>
                <a:gd name="connsiteY0" fmla="*/ -175 h 84675"/>
                <a:gd name="connsiteX1" fmla="*/ 132012 w 132061"/>
                <a:gd name="connsiteY1" fmla="*/ -175 h 84675"/>
                <a:gd name="connsiteX2" fmla="*/ 65431 w 132061"/>
                <a:gd name="connsiteY2" fmla="*/ 84501 h 84675"/>
                <a:gd name="connsiteX3" fmla="*/ -50 w 132061"/>
                <a:gd name="connsiteY3" fmla="*/ -175 h 8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061" h="84675">
                  <a:moveTo>
                    <a:pt x="36240" y="-175"/>
                  </a:moveTo>
                  <a:lnTo>
                    <a:pt x="132012" y="-175"/>
                  </a:lnTo>
                  <a:cubicBezTo>
                    <a:pt x="114779" y="31616"/>
                    <a:pt x="92264" y="60257"/>
                    <a:pt x="65431" y="84501"/>
                  </a:cubicBezTo>
                  <a:cubicBezTo>
                    <a:pt x="38922" y="60227"/>
                    <a:pt x="16773" y="31586"/>
                    <a:pt x="-50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5069CAED-FDEF-31B7-B234-0C6E56C3043D}"/>
                </a:ext>
              </a:extLst>
            </p:cNvPr>
            <p:cNvSpPr/>
            <p:nvPr/>
          </p:nvSpPr>
          <p:spPr>
            <a:xfrm>
              <a:off x="6390350" y="2921961"/>
              <a:ext cx="158462" cy="226404"/>
            </a:xfrm>
            <a:custGeom>
              <a:avLst/>
              <a:gdLst>
                <a:gd name="connsiteX0" fmla="*/ 13085 w 158462"/>
                <a:gd name="connsiteY0" fmla="*/ 226229 h 226404"/>
                <a:gd name="connsiteX1" fmla="*/ -12 w 158462"/>
                <a:gd name="connsiteY1" fmla="*/ 213133 h 226404"/>
                <a:gd name="connsiteX2" fmla="*/ 988 w 158462"/>
                <a:gd name="connsiteY2" fmla="*/ 201036 h 226404"/>
                <a:gd name="connsiteX3" fmla="*/ 67469 w 158462"/>
                <a:gd name="connsiteY3" fmla="*/ 92168 h 226404"/>
                <a:gd name="connsiteX4" fmla="*/ 70468 w 158462"/>
                <a:gd name="connsiteY4" fmla="*/ 89169 h 226404"/>
                <a:gd name="connsiteX5" fmla="*/ 132950 w 158462"/>
                <a:gd name="connsiteY5" fmla="*/ 9192 h 226404"/>
                <a:gd name="connsiteX6" fmla="*/ 132950 w 158462"/>
                <a:gd name="connsiteY6" fmla="*/ 9192 h 226404"/>
                <a:gd name="connsiteX7" fmla="*/ 134050 w 158462"/>
                <a:gd name="connsiteY7" fmla="*/ 7092 h 226404"/>
                <a:gd name="connsiteX8" fmla="*/ 151145 w 158462"/>
                <a:gd name="connsiteY8" fmla="*/ 1094 h 226404"/>
                <a:gd name="connsiteX9" fmla="*/ 157143 w 158462"/>
                <a:gd name="connsiteY9" fmla="*/ 18189 h 226404"/>
                <a:gd name="connsiteX10" fmla="*/ 156143 w 158462"/>
                <a:gd name="connsiteY10" fmla="*/ 21288 h 226404"/>
                <a:gd name="connsiteX11" fmla="*/ 88663 w 158462"/>
                <a:gd name="connsiteY11" fmla="*/ 106964 h 226404"/>
                <a:gd name="connsiteX12" fmla="*/ 85664 w 158462"/>
                <a:gd name="connsiteY12" fmla="*/ 109963 h 226404"/>
                <a:gd name="connsiteX13" fmla="*/ 25681 w 158462"/>
                <a:gd name="connsiteY13" fmla="*/ 203636 h 226404"/>
                <a:gd name="connsiteX14" fmla="*/ 25681 w 158462"/>
                <a:gd name="connsiteY14" fmla="*/ 212733 h 226404"/>
                <a:gd name="connsiteX15" fmla="*/ 13085 w 158462"/>
                <a:gd name="connsiteY15" fmla="*/ 226229 h 226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8462" h="226404">
                  <a:moveTo>
                    <a:pt x="13085" y="226229"/>
                  </a:moveTo>
                  <a:cubicBezTo>
                    <a:pt x="5897" y="226119"/>
                    <a:pt x="95" y="220321"/>
                    <a:pt x="-12" y="213133"/>
                  </a:cubicBezTo>
                  <a:cubicBezTo>
                    <a:pt x="-171" y="209074"/>
                    <a:pt x="164" y="205015"/>
                    <a:pt x="988" y="201036"/>
                  </a:cubicBezTo>
                  <a:cubicBezTo>
                    <a:pt x="4987" y="154650"/>
                    <a:pt x="35278" y="124459"/>
                    <a:pt x="67469" y="92168"/>
                  </a:cubicBezTo>
                  <a:lnTo>
                    <a:pt x="70468" y="89169"/>
                  </a:lnTo>
                  <a:cubicBezTo>
                    <a:pt x="95571" y="66145"/>
                    <a:pt x="116675" y="39113"/>
                    <a:pt x="132950" y="9192"/>
                  </a:cubicBezTo>
                  <a:lnTo>
                    <a:pt x="132950" y="9192"/>
                  </a:lnTo>
                  <a:cubicBezTo>
                    <a:pt x="132950" y="8092"/>
                    <a:pt x="134050" y="8092"/>
                    <a:pt x="134050" y="7092"/>
                  </a:cubicBezTo>
                  <a:cubicBezTo>
                    <a:pt x="137119" y="714"/>
                    <a:pt x="144767" y="-1975"/>
                    <a:pt x="151145" y="1094"/>
                  </a:cubicBezTo>
                  <a:cubicBezTo>
                    <a:pt x="157523" y="4163"/>
                    <a:pt x="160212" y="11811"/>
                    <a:pt x="157143" y="18189"/>
                  </a:cubicBezTo>
                  <a:cubicBezTo>
                    <a:pt x="157143" y="19189"/>
                    <a:pt x="156143" y="20189"/>
                    <a:pt x="156143" y="21288"/>
                  </a:cubicBezTo>
                  <a:cubicBezTo>
                    <a:pt x="138448" y="53319"/>
                    <a:pt x="115655" y="82251"/>
                    <a:pt x="88663" y="106964"/>
                  </a:cubicBezTo>
                  <a:lnTo>
                    <a:pt x="85664" y="109963"/>
                  </a:lnTo>
                  <a:cubicBezTo>
                    <a:pt x="55672" y="139954"/>
                    <a:pt x="30180" y="166346"/>
                    <a:pt x="25681" y="203636"/>
                  </a:cubicBezTo>
                  <a:lnTo>
                    <a:pt x="25681" y="212733"/>
                  </a:lnTo>
                  <a:cubicBezTo>
                    <a:pt x="25801" y="219891"/>
                    <a:pt x="20233" y="225849"/>
                    <a:pt x="13085" y="22622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739BFB05-8D66-EB23-A36D-99B5A2217C7D}"/>
                </a:ext>
              </a:extLst>
            </p:cNvPr>
            <p:cNvSpPr/>
            <p:nvPr/>
          </p:nvSpPr>
          <p:spPr>
            <a:xfrm>
              <a:off x="6258465" y="2924201"/>
              <a:ext cx="157116" cy="224163"/>
            </a:xfrm>
            <a:custGeom>
              <a:avLst/>
              <a:gdLst>
                <a:gd name="connsiteX0" fmla="*/ 144970 w 157116"/>
                <a:gd name="connsiteY0" fmla="*/ 223989 h 224163"/>
                <a:gd name="connsiteX1" fmla="*/ 131874 w 157116"/>
                <a:gd name="connsiteY1" fmla="*/ 210893 h 224163"/>
                <a:gd name="connsiteX2" fmla="*/ 72391 w 157116"/>
                <a:gd name="connsiteY2" fmla="*/ 108122 h 224163"/>
                <a:gd name="connsiteX3" fmla="*/ 69392 w 157116"/>
                <a:gd name="connsiteY3" fmla="*/ 105123 h 224163"/>
                <a:gd name="connsiteX4" fmla="*/ 811 w 157116"/>
                <a:gd name="connsiteY4" fmla="*/ 17348 h 224163"/>
                <a:gd name="connsiteX5" fmla="*/ 8224 w 157116"/>
                <a:gd name="connsiteY5" fmla="*/ 683 h 224163"/>
                <a:gd name="connsiteX6" fmla="*/ 24005 w 157116"/>
                <a:gd name="connsiteY6" fmla="*/ 6252 h 224163"/>
                <a:gd name="connsiteX7" fmla="*/ 87486 w 157116"/>
                <a:gd name="connsiteY7" fmla="*/ 87928 h 224163"/>
                <a:gd name="connsiteX8" fmla="*/ 90485 w 157116"/>
                <a:gd name="connsiteY8" fmla="*/ 90927 h 224163"/>
                <a:gd name="connsiteX9" fmla="*/ 157066 w 157116"/>
                <a:gd name="connsiteY9" fmla="*/ 211892 h 224163"/>
                <a:gd name="connsiteX10" fmla="*/ 144970 w 157116"/>
                <a:gd name="connsiteY10" fmla="*/ 223989 h 22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7116" h="224163">
                  <a:moveTo>
                    <a:pt x="144970" y="223989"/>
                  </a:moveTo>
                  <a:cubicBezTo>
                    <a:pt x="137782" y="223879"/>
                    <a:pt x="131981" y="218080"/>
                    <a:pt x="131874" y="210893"/>
                  </a:cubicBezTo>
                  <a:cubicBezTo>
                    <a:pt x="131874" y="167605"/>
                    <a:pt x="105581" y="140913"/>
                    <a:pt x="72391" y="108122"/>
                  </a:cubicBezTo>
                  <a:lnTo>
                    <a:pt x="69392" y="105123"/>
                  </a:lnTo>
                  <a:cubicBezTo>
                    <a:pt x="42466" y="79280"/>
                    <a:pt x="19373" y="49729"/>
                    <a:pt x="811" y="17348"/>
                  </a:cubicBezTo>
                  <a:cubicBezTo>
                    <a:pt x="-1743" y="10700"/>
                    <a:pt x="1576" y="3242"/>
                    <a:pt x="8224" y="683"/>
                  </a:cubicBezTo>
                  <a:cubicBezTo>
                    <a:pt x="14137" y="-1586"/>
                    <a:pt x="20826" y="773"/>
                    <a:pt x="24005" y="6252"/>
                  </a:cubicBezTo>
                  <a:cubicBezTo>
                    <a:pt x="40462" y="36823"/>
                    <a:pt x="61919" y="64435"/>
                    <a:pt x="87486" y="87928"/>
                  </a:cubicBezTo>
                  <a:lnTo>
                    <a:pt x="90485" y="90927"/>
                  </a:lnTo>
                  <a:cubicBezTo>
                    <a:pt x="124776" y="125217"/>
                    <a:pt x="157066" y="158508"/>
                    <a:pt x="157066" y="211892"/>
                  </a:cubicBezTo>
                  <a:cubicBezTo>
                    <a:pt x="156956" y="218530"/>
                    <a:pt x="151608" y="223879"/>
                    <a:pt x="144970" y="2239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EF551F92-B2C4-C3EA-9838-ABCFFF3D4F27}"/>
                </a:ext>
              </a:extLst>
            </p:cNvPr>
            <p:cNvSpPr/>
            <p:nvPr/>
          </p:nvSpPr>
          <p:spPr>
            <a:xfrm>
              <a:off x="6482962" y="2922630"/>
              <a:ext cx="64481" cy="291315"/>
            </a:xfrm>
            <a:custGeom>
              <a:avLst/>
              <a:gdLst>
                <a:gd name="connsiteX0" fmla="*/ 51335 w 64481"/>
                <a:gd name="connsiteY0" fmla="*/ 291141 h 291315"/>
                <a:gd name="connsiteX1" fmla="*/ 13046 w 64481"/>
                <a:gd name="connsiteY1" fmla="*/ 291141 h 291315"/>
                <a:gd name="connsiteX2" fmla="*/ 1050 w 64481"/>
                <a:gd name="connsiteY2" fmla="*/ 276845 h 291315"/>
                <a:gd name="connsiteX3" fmla="*/ 13046 w 64481"/>
                <a:gd name="connsiteY3" fmla="*/ 264848 h 291315"/>
                <a:gd name="connsiteX4" fmla="*/ 38239 w 64481"/>
                <a:gd name="connsiteY4" fmla="*/ 264848 h 291315"/>
                <a:gd name="connsiteX5" fmla="*/ 38239 w 64481"/>
                <a:gd name="connsiteY5" fmla="*/ 26017 h 291315"/>
                <a:gd name="connsiteX6" fmla="*/ 13046 w 64481"/>
                <a:gd name="connsiteY6" fmla="*/ 26017 h 291315"/>
                <a:gd name="connsiteX7" fmla="*/ -50 w 64481"/>
                <a:gd name="connsiteY7" fmla="*/ 12921 h 291315"/>
                <a:gd name="connsiteX8" fmla="*/ 13046 w 64481"/>
                <a:gd name="connsiteY8" fmla="*/ -175 h 291315"/>
                <a:gd name="connsiteX9" fmla="*/ 51335 w 64481"/>
                <a:gd name="connsiteY9" fmla="*/ -175 h 291315"/>
                <a:gd name="connsiteX10" fmla="*/ 64431 w 64481"/>
                <a:gd name="connsiteY10" fmla="*/ 12921 h 291315"/>
                <a:gd name="connsiteX11" fmla="*/ 64431 w 64481"/>
                <a:gd name="connsiteY11" fmla="*/ 277945 h 291315"/>
                <a:gd name="connsiteX12" fmla="*/ 51335 w 64481"/>
                <a:gd name="connsiteY12" fmla="*/ 291141 h 29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481" h="291315">
                  <a:moveTo>
                    <a:pt x="51335" y="291141"/>
                  </a:moveTo>
                  <a:lnTo>
                    <a:pt x="13046" y="291141"/>
                  </a:lnTo>
                  <a:cubicBezTo>
                    <a:pt x="5788" y="290511"/>
                    <a:pt x="410" y="284103"/>
                    <a:pt x="1050" y="276845"/>
                  </a:cubicBezTo>
                  <a:cubicBezTo>
                    <a:pt x="1600" y="270467"/>
                    <a:pt x="6668" y="265408"/>
                    <a:pt x="13046" y="264848"/>
                  </a:cubicBezTo>
                  <a:lnTo>
                    <a:pt x="38239" y="264848"/>
                  </a:lnTo>
                  <a:lnTo>
                    <a:pt x="38239" y="26017"/>
                  </a:ln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1335" y="-175"/>
                  </a:lnTo>
                  <a:cubicBezTo>
                    <a:pt x="58523" y="-65"/>
                    <a:pt x="64321" y="5733"/>
                    <a:pt x="64431" y="12921"/>
                  </a:cubicBezTo>
                  <a:lnTo>
                    <a:pt x="64431" y="277945"/>
                  </a:lnTo>
                  <a:cubicBezTo>
                    <a:pt x="64321" y="285153"/>
                    <a:pt x="58543" y="290981"/>
                    <a:pt x="51335" y="29114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F53A16CF-B732-A97D-4A94-DA63ADE4D33B}"/>
                </a:ext>
              </a:extLst>
            </p:cNvPr>
            <p:cNvSpPr/>
            <p:nvPr/>
          </p:nvSpPr>
          <p:spPr>
            <a:xfrm>
              <a:off x="6256327" y="2923630"/>
              <a:ext cx="64481" cy="290392"/>
            </a:xfrm>
            <a:custGeom>
              <a:avLst/>
              <a:gdLst>
                <a:gd name="connsiteX0" fmla="*/ 51335 w 64481"/>
                <a:gd name="connsiteY0" fmla="*/ 290141 h 290392"/>
                <a:gd name="connsiteX1" fmla="*/ 13046 w 64481"/>
                <a:gd name="connsiteY1" fmla="*/ 290141 h 290392"/>
                <a:gd name="connsiteX2" fmla="*/ -50 w 64481"/>
                <a:gd name="connsiteY2" fmla="*/ 276945 h 290392"/>
                <a:gd name="connsiteX3" fmla="*/ -50 w 64481"/>
                <a:gd name="connsiteY3" fmla="*/ 12921 h 290392"/>
                <a:gd name="connsiteX4" fmla="*/ 13046 w 64481"/>
                <a:gd name="connsiteY4" fmla="*/ -175 h 290392"/>
                <a:gd name="connsiteX5" fmla="*/ 51335 w 64481"/>
                <a:gd name="connsiteY5" fmla="*/ -175 h 290392"/>
                <a:gd name="connsiteX6" fmla="*/ 64431 w 64481"/>
                <a:gd name="connsiteY6" fmla="*/ 12921 h 290392"/>
                <a:gd name="connsiteX7" fmla="*/ 51335 w 64481"/>
                <a:gd name="connsiteY7" fmla="*/ 26018 h 290392"/>
                <a:gd name="connsiteX8" fmla="*/ 26142 w 64481"/>
                <a:gd name="connsiteY8" fmla="*/ 26018 h 290392"/>
                <a:gd name="connsiteX9" fmla="*/ 26142 w 64481"/>
                <a:gd name="connsiteY9" fmla="*/ 265949 h 290392"/>
                <a:gd name="connsiteX10" fmla="*/ 51335 w 64481"/>
                <a:gd name="connsiteY10" fmla="*/ 265949 h 290392"/>
                <a:gd name="connsiteX11" fmla="*/ 64431 w 64481"/>
                <a:gd name="connsiteY11" fmla="*/ 279045 h 290392"/>
                <a:gd name="connsiteX12" fmla="*/ 52025 w 64481"/>
                <a:gd name="connsiteY12" fmla="*/ 290201 h 290392"/>
                <a:gd name="connsiteX13" fmla="*/ 51335 w 64481"/>
                <a:gd name="connsiteY13" fmla="*/ 290141 h 290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481" h="290392">
                  <a:moveTo>
                    <a:pt x="51335" y="290141"/>
                  </a:moveTo>
                  <a:lnTo>
                    <a:pt x="13046" y="290141"/>
                  </a:lnTo>
                  <a:cubicBezTo>
                    <a:pt x="5842" y="289982"/>
                    <a:pt x="56" y="284153"/>
                    <a:pt x="-50" y="276945"/>
                  </a:cubicBezTo>
                  <a:lnTo>
                    <a:pt x="-50" y="12921"/>
                  </a:lnTo>
                  <a:cubicBezTo>
                    <a:pt x="57" y="5733"/>
                    <a:pt x="5858" y="-65"/>
                    <a:pt x="13046" y="-175"/>
                  </a:cubicBezTo>
                  <a:lnTo>
                    <a:pt x="51335" y="-175"/>
                  </a:lnTo>
                  <a:cubicBezTo>
                    <a:pt x="58568" y="-175"/>
                    <a:pt x="64431" y="5693"/>
                    <a:pt x="64431" y="12921"/>
                  </a:cubicBezTo>
                  <a:cubicBezTo>
                    <a:pt x="64431" y="20149"/>
                    <a:pt x="58568" y="26018"/>
                    <a:pt x="51335" y="26018"/>
                  </a:cubicBezTo>
                  <a:lnTo>
                    <a:pt x="26142" y="26018"/>
                  </a:lnTo>
                  <a:lnTo>
                    <a:pt x="26142" y="265949"/>
                  </a:lnTo>
                  <a:lnTo>
                    <a:pt x="51335" y="265949"/>
                  </a:lnTo>
                  <a:cubicBezTo>
                    <a:pt x="58523" y="266058"/>
                    <a:pt x="64324" y="271857"/>
                    <a:pt x="64431" y="279045"/>
                  </a:cubicBezTo>
                  <a:cubicBezTo>
                    <a:pt x="64085" y="285553"/>
                    <a:pt x="58531" y="290541"/>
                    <a:pt x="52025" y="290201"/>
                  </a:cubicBezTo>
                  <a:cubicBezTo>
                    <a:pt x="51795" y="290181"/>
                    <a:pt x="51565" y="290172"/>
                    <a:pt x="51335" y="29014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FA4541AA-CFF2-7F9D-7CA0-F44DB0A33F90}"/>
                </a:ext>
              </a:extLst>
            </p:cNvPr>
            <p:cNvSpPr/>
            <p:nvPr/>
          </p:nvSpPr>
          <p:spPr>
            <a:xfrm>
              <a:off x="6294616" y="3186854"/>
              <a:ext cx="216137" cy="89574"/>
            </a:xfrm>
            <a:custGeom>
              <a:avLst/>
              <a:gdLst>
                <a:gd name="connsiteX0" fmla="*/ 202492 w 216137"/>
                <a:gd name="connsiteY0" fmla="*/ 89399 h 89574"/>
                <a:gd name="connsiteX1" fmla="*/ 189395 w 216137"/>
                <a:gd name="connsiteY1" fmla="*/ 76303 h 89574"/>
                <a:gd name="connsiteX2" fmla="*/ 189395 w 216137"/>
                <a:gd name="connsiteY2" fmla="*/ 26317 h 89574"/>
                <a:gd name="connsiteX3" fmla="*/ 26142 w 216137"/>
                <a:gd name="connsiteY3" fmla="*/ 26317 h 89574"/>
                <a:gd name="connsiteX4" fmla="*/ 26142 w 216137"/>
                <a:gd name="connsiteY4" fmla="*/ 76303 h 89574"/>
                <a:gd name="connsiteX5" fmla="*/ 13046 w 216137"/>
                <a:gd name="connsiteY5" fmla="*/ 89399 h 89574"/>
                <a:gd name="connsiteX6" fmla="*/ -50 w 216137"/>
                <a:gd name="connsiteY6" fmla="*/ 76303 h 89574"/>
                <a:gd name="connsiteX7" fmla="*/ -50 w 216137"/>
                <a:gd name="connsiteY7" fmla="*/ 12921 h 89574"/>
                <a:gd name="connsiteX8" fmla="*/ 13046 w 216137"/>
                <a:gd name="connsiteY8" fmla="*/ -175 h 89574"/>
                <a:gd name="connsiteX9" fmla="*/ 202992 w 216137"/>
                <a:gd name="connsiteY9" fmla="*/ -175 h 89574"/>
                <a:gd name="connsiteX10" fmla="*/ 216088 w 216137"/>
                <a:gd name="connsiteY10" fmla="*/ 12921 h 89574"/>
                <a:gd name="connsiteX11" fmla="*/ 216088 w 216137"/>
                <a:gd name="connsiteY11" fmla="*/ 76503 h 89574"/>
                <a:gd name="connsiteX12" fmla="*/ 202492 w 216137"/>
                <a:gd name="connsiteY12" fmla="*/ 89399 h 89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6137" h="89574">
                  <a:moveTo>
                    <a:pt x="202492" y="89399"/>
                  </a:moveTo>
                  <a:cubicBezTo>
                    <a:pt x="195324" y="89239"/>
                    <a:pt x="189555" y="83471"/>
                    <a:pt x="189395" y="76303"/>
                  </a:cubicBezTo>
                  <a:lnTo>
                    <a:pt x="189395" y="26317"/>
                  </a:lnTo>
                  <a:lnTo>
                    <a:pt x="26142" y="26317"/>
                  </a:lnTo>
                  <a:lnTo>
                    <a:pt x="26142" y="76303"/>
                  </a:lnTo>
                  <a:cubicBezTo>
                    <a:pt x="26142" y="83531"/>
                    <a:pt x="20279" y="89399"/>
                    <a:pt x="13046" y="89399"/>
                  </a:cubicBezTo>
                  <a:cubicBezTo>
                    <a:pt x="5813" y="89399"/>
                    <a:pt x="-50" y="83531"/>
                    <a:pt x="-50" y="76303"/>
                  </a:cubicBezTo>
                  <a:lnTo>
                    <a:pt x="-50" y="12921"/>
                  </a:lnTo>
                  <a:cubicBezTo>
                    <a:pt x="57" y="5733"/>
                    <a:pt x="5858" y="-65"/>
                    <a:pt x="13046" y="-175"/>
                  </a:cubicBezTo>
                  <a:lnTo>
                    <a:pt x="202992" y="-175"/>
                  </a:lnTo>
                  <a:cubicBezTo>
                    <a:pt x="210179" y="-65"/>
                    <a:pt x="215978" y="5733"/>
                    <a:pt x="216088" y="12921"/>
                  </a:cubicBezTo>
                  <a:lnTo>
                    <a:pt x="216088" y="76503"/>
                  </a:lnTo>
                  <a:cubicBezTo>
                    <a:pt x="215168" y="83471"/>
                    <a:pt x="209500" y="88849"/>
                    <a:pt x="202492" y="8939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C6D36C3F-FED1-E2D7-CA18-94278E754D92}"/>
                </a:ext>
              </a:extLst>
            </p:cNvPr>
            <p:cNvSpPr/>
            <p:nvPr/>
          </p:nvSpPr>
          <p:spPr>
            <a:xfrm>
              <a:off x="6294416" y="2860148"/>
              <a:ext cx="216637" cy="88674"/>
            </a:xfrm>
            <a:custGeom>
              <a:avLst/>
              <a:gdLst>
                <a:gd name="connsiteX0" fmla="*/ 202692 w 216637"/>
                <a:gd name="connsiteY0" fmla="*/ 88499 h 88674"/>
                <a:gd name="connsiteX1" fmla="*/ 12746 w 216637"/>
                <a:gd name="connsiteY1" fmla="*/ 88499 h 88674"/>
                <a:gd name="connsiteX2" fmla="*/ -50 w 216637"/>
                <a:gd name="connsiteY2" fmla="*/ 75403 h 88674"/>
                <a:gd name="connsiteX3" fmla="*/ -50 w 216637"/>
                <a:gd name="connsiteY3" fmla="*/ 12921 h 88674"/>
                <a:gd name="connsiteX4" fmla="*/ 13046 w 216637"/>
                <a:gd name="connsiteY4" fmla="*/ -175 h 88674"/>
                <a:gd name="connsiteX5" fmla="*/ 26142 w 216637"/>
                <a:gd name="connsiteY5" fmla="*/ 12921 h 88674"/>
                <a:gd name="connsiteX6" fmla="*/ 26142 w 216637"/>
                <a:gd name="connsiteY6" fmla="*/ 62907 h 88674"/>
                <a:gd name="connsiteX7" fmla="*/ 190395 w 216637"/>
                <a:gd name="connsiteY7" fmla="*/ 62907 h 88674"/>
                <a:gd name="connsiteX8" fmla="*/ 190395 w 216637"/>
                <a:gd name="connsiteY8" fmla="*/ 12921 h 88674"/>
                <a:gd name="connsiteX9" fmla="*/ 203491 w 216637"/>
                <a:gd name="connsiteY9" fmla="*/ -175 h 88674"/>
                <a:gd name="connsiteX10" fmla="*/ 216588 w 216637"/>
                <a:gd name="connsiteY10" fmla="*/ 12921 h 88674"/>
                <a:gd name="connsiteX11" fmla="*/ 216588 w 216637"/>
                <a:gd name="connsiteY11" fmla="*/ 76403 h 88674"/>
                <a:gd name="connsiteX12" fmla="*/ 202692 w 216637"/>
                <a:gd name="connsiteY12" fmla="*/ 88499 h 8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6637" h="88674">
                  <a:moveTo>
                    <a:pt x="202692" y="88499"/>
                  </a:moveTo>
                  <a:lnTo>
                    <a:pt x="12746" y="88499"/>
                  </a:lnTo>
                  <a:cubicBezTo>
                    <a:pt x="5675" y="88229"/>
                    <a:pt x="51" y="82481"/>
                    <a:pt x="-50" y="75403"/>
                  </a:cubicBezTo>
                  <a:lnTo>
                    <a:pt x="-50" y="12921"/>
                  </a:lnTo>
                  <a:cubicBezTo>
                    <a:pt x="-50" y="5693"/>
                    <a:pt x="5813" y="-175"/>
                    <a:pt x="13046" y="-175"/>
                  </a:cubicBezTo>
                  <a:cubicBezTo>
                    <a:pt x="20279" y="-175"/>
                    <a:pt x="26142" y="5693"/>
                    <a:pt x="26142" y="12921"/>
                  </a:cubicBezTo>
                  <a:lnTo>
                    <a:pt x="26142" y="62907"/>
                  </a:lnTo>
                  <a:lnTo>
                    <a:pt x="190395" y="62907"/>
                  </a:lnTo>
                  <a:lnTo>
                    <a:pt x="190395" y="12921"/>
                  </a:lnTo>
                  <a:cubicBezTo>
                    <a:pt x="190395" y="5693"/>
                    <a:pt x="196263" y="-175"/>
                    <a:pt x="203491" y="-175"/>
                  </a:cubicBezTo>
                  <a:cubicBezTo>
                    <a:pt x="210719" y="-175"/>
                    <a:pt x="216588" y="5693"/>
                    <a:pt x="216588" y="12921"/>
                  </a:cubicBezTo>
                  <a:lnTo>
                    <a:pt x="216588" y="76403"/>
                  </a:lnTo>
                  <a:cubicBezTo>
                    <a:pt x="214668" y="82771"/>
                    <a:pt x="209260" y="87480"/>
                    <a:pt x="202692" y="8849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F4D6D77E-1597-C02D-4F47-2EFBCA30FB22}"/>
                </a:ext>
              </a:extLst>
            </p:cNvPr>
            <p:cNvSpPr/>
            <p:nvPr/>
          </p:nvSpPr>
          <p:spPr>
            <a:xfrm>
              <a:off x="6319809" y="2775231"/>
              <a:ext cx="163339" cy="111109"/>
            </a:xfrm>
            <a:custGeom>
              <a:avLst/>
              <a:gdLst>
                <a:gd name="connsiteX0" fmla="*/ 152106 w 163339"/>
                <a:gd name="connsiteY0" fmla="*/ 110934 h 111109"/>
                <a:gd name="connsiteX1" fmla="*/ 139010 w 163339"/>
                <a:gd name="connsiteY1" fmla="*/ 97838 h 111109"/>
                <a:gd name="connsiteX2" fmla="*/ 139010 w 163339"/>
                <a:gd name="connsiteY2" fmla="*/ 78643 h 111109"/>
                <a:gd name="connsiteX3" fmla="*/ 80201 w 163339"/>
                <a:gd name="connsiteY3" fmla="*/ 24589 h 111109"/>
                <a:gd name="connsiteX4" fmla="*/ 26142 w 163339"/>
                <a:gd name="connsiteY4" fmla="*/ 78643 h 111109"/>
                <a:gd name="connsiteX5" fmla="*/ 26142 w 163339"/>
                <a:gd name="connsiteY5" fmla="*/ 97838 h 111109"/>
                <a:gd name="connsiteX6" fmla="*/ 13046 w 163339"/>
                <a:gd name="connsiteY6" fmla="*/ 110934 h 111109"/>
                <a:gd name="connsiteX7" fmla="*/ -50 w 163339"/>
                <a:gd name="connsiteY7" fmla="*/ 97838 h 111109"/>
                <a:gd name="connsiteX8" fmla="*/ -50 w 163339"/>
                <a:gd name="connsiteY8" fmla="*/ 78643 h 111109"/>
                <a:gd name="connsiteX9" fmla="*/ 84434 w 163339"/>
                <a:gd name="connsiteY9" fmla="*/ -124 h 111109"/>
                <a:gd name="connsiteX10" fmla="*/ 163203 w 163339"/>
                <a:gd name="connsiteY10" fmla="*/ 78643 h 111109"/>
                <a:gd name="connsiteX11" fmla="*/ 163203 w 163339"/>
                <a:gd name="connsiteY11" fmla="*/ 97838 h 111109"/>
                <a:gd name="connsiteX12" fmla="*/ 153006 w 163339"/>
                <a:gd name="connsiteY12" fmla="*/ 110864 h 111109"/>
                <a:gd name="connsiteX13" fmla="*/ 152106 w 163339"/>
                <a:gd name="connsiteY13" fmla="*/ 110934 h 111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3339" h="111109">
                  <a:moveTo>
                    <a:pt x="152106" y="110934"/>
                  </a:moveTo>
                  <a:cubicBezTo>
                    <a:pt x="144938" y="110774"/>
                    <a:pt x="139170" y="105006"/>
                    <a:pt x="139010" y="97838"/>
                  </a:cubicBezTo>
                  <a:lnTo>
                    <a:pt x="139010" y="78643"/>
                  </a:lnTo>
                  <a:cubicBezTo>
                    <a:pt x="137700" y="47472"/>
                    <a:pt x="111368" y="23269"/>
                    <a:pt x="80201" y="24589"/>
                  </a:cubicBezTo>
                  <a:cubicBezTo>
                    <a:pt x="50871" y="25819"/>
                    <a:pt x="27377" y="49312"/>
                    <a:pt x="26142" y="78643"/>
                  </a:cubicBezTo>
                  <a:lnTo>
                    <a:pt x="26142" y="97838"/>
                  </a:lnTo>
                  <a:cubicBezTo>
                    <a:pt x="26142" y="105066"/>
                    <a:pt x="20279" y="110934"/>
                    <a:pt x="13046" y="110934"/>
                  </a:cubicBezTo>
                  <a:cubicBezTo>
                    <a:pt x="5813" y="110934"/>
                    <a:pt x="-50" y="105066"/>
                    <a:pt x="-50" y="97838"/>
                  </a:cubicBezTo>
                  <a:lnTo>
                    <a:pt x="-50" y="78643"/>
                  </a:lnTo>
                  <a:cubicBezTo>
                    <a:pt x="1528" y="33566"/>
                    <a:pt x="39353" y="-1703"/>
                    <a:pt x="84434" y="-124"/>
                  </a:cubicBezTo>
                  <a:cubicBezTo>
                    <a:pt x="127303" y="1376"/>
                    <a:pt x="161703" y="35776"/>
                    <a:pt x="163203" y="78643"/>
                  </a:cubicBezTo>
                  <a:lnTo>
                    <a:pt x="163203" y="97838"/>
                  </a:lnTo>
                  <a:cubicBezTo>
                    <a:pt x="163983" y="104246"/>
                    <a:pt x="159414" y="110084"/>
                    <a:pt x="153006" y="110864"/>
                  </a:cubicBezTo>
                  <a:cubicBezTo>
                    <a:pt x="152706" y="110894"/>
                    <a:pt x="152406" y="110924"/>
                    <a:pt x="152106" y="1109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A803F96D-3417-CB83-9A22-49D9117DF046}"/>
                </a:ext>
              </a:extLst>
            </p:cNvPr>
            <p:cNvSpPr/>
            <p:nvPr/>
          </p:nvSpPr>
          <p:spPr>
            <a:xfrm>
              <a:off x="6320808" y="3251235"/>
              <a:ext cx="165253" cy="113868"/>
            </a:xfrm>
            <a:custGeom>
              <a:avLst/>
              <a:gdLst>
                <a:gd name="connsiteX0" fmla="*/ 81627 w 165253"/>
                <a:gd name="connsiteY0" fmla="*/ 113692 h 113868"/>
                <a:gd name="connsiteX1" fmla="*/ -49 w 165253"/>
                <a:gd name="connsiteY1" fmla="*/ 32815 h 113868"/>
                <a:gd name="connsiteX2" fmla="*/ -49 w 165253"/>
                <a:gd name="connsiteY2" fmla="*/ 32016 h 113868"/>
                <a:gd name="connsiteX3" fmla="*/ -49 w 165253"/>
                <a:gd name="connsiteY3" fmla="*/ 12921 h 113868"/>
                <a:gd name="connsiteX4" fmla="*/ 13047 w 165253"/>
                <a:gd name="connsiteY4" fmla="*/ -175 h 113868"/>
                <a:gd name="connsiteX5" fmla="*/ 26143 w 165253"/>
                <a:gd name="connsiteY5" fmla="*/ 12921 h 113868"/>
                <a:gd name="connsiteX6" fmla="*/ 26143 w 165253"/>
                <a:gd name="connsiteY6" fmla="*/ 32016 h 113868"/>
                <a:gd name="connsiteX7" fmla="*/ 80202 w 165253"/>
                <a:gd name="connsiteY7" fmla="*/ 90829 h 113868"/>
                <a:gd name="connsiteX8" fmla="*/ 139011 w 165253"/>
                <a:gd name="connsiteY8" fmla="*/ 36764 h 113868"/>
                <a:gd name="connsiteX9" fmla="*/ 139011 w 165253"/>
                <a:gd name="connsiteY9" fmla="*/ 32016 h 113868"/>
                <a:gd name="connsiteX10" fmla="*/ 139011 w 165253"/>
                <a:gd name="connsiteY10" fmla="*/ 12921 h 113868"/>
                <a:gd name="connsiteX11" fmla="*/ 152107 w 165253"/>
                <a:gd name="connsiteY11" fmla="*/ -175 h 113868"/>
                <a:gd name="connsiteX12" fmla="*/ 165203 w 165253"/>
                <a:gd name="connsiteY12" fmla="*/ 12921 h 113868"/>
                <a:gd name="connsiteX13" fmla="*/ 165203 w 165253"/>
                <a:gd name="connsiteY13" fmla="*/ 32016 h 113868"/>
                <a:gd name="connsiteX14" fmla="*/ 81627 w 165253"/>
                <a:gd name="connsiteY14" fmla="*/ 113692 h 11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5253" h="113868">
                  <a:moveTo>
                    <a:pt x="81627" y="113692"/>
                  </a:moveTo>
                  <a:cubicBezTo>
                    <a:pt x="36740" y="113912"/>
                    <a:pt x="172" y="77703"/>
                    <a:pt x="-49" y="32815"/>
                  </a:cubicBezTo>
                  <a:cubicBezTo>
                    <a:pt x="-50" y="32546"/>
                    <a:pt x="-50" y="32286"/>
                    <a:pt x="-49" y="32016"/>
                  </a:cubicBezTo>
                  <a:lnTo>
                    <a:pt x="-49" y="12921"/>
                  </a:lnTo>
                  <a:cubicBezTo>
                    <a:pt x="-49" y="5693"/>
                    <a:pt x="5814" y="-175"/>
                    <a:pt x="13047" y="-175"/>
                  </a:cubicBezTo>
                  <a:cubicBezTo>
                    <a:pt x="20280" y="-175"/>
                    <a:pt x="26143" y="5693"/>
                    <a:pt x="26143" y="12921"/>
                  </a:cubicBezTo>
                  <a:lnTo>
                    <a:pt x="26143" y="32016"/>
                  </a:lnTo>
                  <a:cubicBezTo>
                    <a:pt x="24832" y="63187"/>
                    <a:pt x="49034" y="89509"/>
                    <a:pt x="80202" y="90829"/>
                  </a:cubicBezTo>
                  <a:cubicBezTo>
                    <a:pt x="111369" y="92138"/>
                    <a:pt x="137701" y="67935"/>
                    <a:pt x="139011" y="36764"/>
                  </a:cubicBezTo>
                  <a:cubicBezTo>
                    <a:pt x="139081" y="35185"/>
                    <a:pt x="139081" y="33595"/>
                    <a:pt x="139011" y="32016"/>
                  </a:cubicBezTo>
                  <a:lnTo>
                    <a:pt x="139011" y="12921"/>
                  </a:lnTo>
                  <a:cubicBezTo>
                    <a:pt x="139011" y="5693"/>
                    <a:pt x="144879" y="-175"/>
                    <a:pt x="152107" y="-175"/>
                  </a:cubicBezTo>
                  <a:cubicBezTo>
                    <a:pt x="159335" y="-175"/>
                    <a:pt x="165203" y="5693"/>
                    <a:pt x="165203" y="12921"/>
                  </a:cubicBezTo>
                  <a:lnTo>
                    <a:pt x="165203" y="32016"/>
                  </a:lnTo>
                  <a:cubicBezTo>
                    <a:pt x="163404" y="77093"/>
                    <a:pt x="126734" y="112932"/>
                    <a:pt x="81627" y="11369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A2AAA1CB-2A4B-F035-E5FC-1F24F811DB35}"/>
                </a:ext>
              </a:extLst>
            </p:cNvPr>
            <p:cNvSpPr/>
            <p:nvPr/>
          </p:nvSpPr>
          <p:spPr>
            <a:xfrm>
              <a:off x="6522299" y="3187654"/>
              <a:ext cx="63533" cy="26292"/>
            </a:xfrm>
            <a:custGeom>
              <a:avLst/>
              <a:gdLst>
                <a:gd name="connsiteX0" fmla="*/ 50387 w 63533"/>
                <a:gd name="connsiteY0" fmla="*/ 26117 h 26292"/>
                <a:gd name="connsiteX1" fmla="*/ 11998 w 63533"/>
                <a:gd name="connsiteY1" fmla="*/ 26117 h 26292"/>
                <a:gd name="connsiteX2" fmla="*/ 2 w 63533"/>
                <a:gd name="connsiteY2" fmla="*/ 11822 h 26292"/>
                <a:gd name="connsiteX3" fmla="*/ 11998 w 63533"/>
                <a:gd name="connsiteY3" fmla="*/ -175 h 26292"/>
                <a:gd name="connsiteX4" fmla="*/ 50287 w 63533"/>
                <a:gd name="connsiteY4" fmla="*/ -175 h 26292"/>
                <a:gd name="connsiteX5" fmla="*/ 63483 w 63533"/>
                <a:gd name="connsiteY5" fmla="*/ 12921 h 26292"/>
                <a:gd name="connsiteX6" fmla="*/ 50387 w 63533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33" h="26292">
                  <a:moveTo>
                    <a:pt x="50387" y="26117"/>
                  </a:moveTo>
                  <a:lnTo>
                    <a:pt x="11998" y="26117"/>
                  </a:lnTo>
                  <a:cubicBezTo>
                    <a:pt x="4740" y="25488"/>
                    <a:pt x="-638" y="19080"/>
                    <a:pt x="2" y="11822"/>
                  </a:cubicBezTo>
                  <a:cubicBezTo>
                    <a:pt x="552" y="5443"/>
                    <a:pt x="5620" y="385"/>
                    <a:pt x="11998" y="-175"/>
                  </a:cubicBezTo>
                  <a:lnTo>
                    <a:pt x="50287" y="-175"/>
                  </a:lnTo>
                  <a:cubicBezTo>
                    <a:pt x="57495" y="-65"/>
                    <a:pt x="63323" y="5713"/>
                    <a:pt x="63483" y="12921"/>
                  </a:cubicBezTo>
                  <a:cubicBezTo>
                    <a:pt x="63003" y="19959"/>
                    <a:pt x="57425" y="25587"/>
                    <a:pt x="50387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45F0AD74-8B63-D0AC-9E14-65335B48965E}"/>
                </a:ext>
              </a:extLst>
            </p:cNvPr>
            <p:cNvSpPr/>
            <p:nvPr/>
          </p:nvSpPr>
          <p:spPr>
            <a:xfrm>
              <a:off x="6220085" y="3187654"/>
              <a:ext cx="63434" cy="26292"/>
            </a:xfrm>
            <a:custGeom>
              <a:avLst/>
              <a:gdLst>
                <a:gd name="connsiteX0" fmla="*/ 50288 w 63434"/>
                <a:gd name="connsiteY0" fmla="*/ 26117 h 26292"/>
                <a:gd name="connsiteX1" fmla="*/ 11999 w 63434"/>
                <a:gd name="connsiteY1" fmla="*/ 26117 h 26292"/>
                <a:gd name="connsiteX2" fmla="*/ 1 w 63434"/>
                <a:gd name="connsiteY2" fmla="*/ 11822 h 26292"/>
                <a:gd name="connsiteX3" fmla="*/ 11999 w 63434"/>
                <a:gd name="connsiteY3" fmla="*/ -175 h 26292"/>
                <a:gd name="connsiteX4" fmla="*/ 50288 w 63434"/>
                <a:gd name="connsiteY4" fmla="*/ -175 h 26292"/>
                <a:gd name="connsiteX5" fmla="*/ 63385 w 63434"/>
                <a:gd name="connsiteY5" fmla="*/ 12921 h 26292"/>
                <a:gd name="connsiteX6" fmla="*/ 50288 w 63434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434" h="26292">
                  <a:moveTo>
                    <a:pt x="50288" y="26117"/>
                  </a:moveTo>
                  <a:lnTo>
                    <a:pt x="11999" y="26117"/>
                  </a:lnTo>
                  <a:cubicBezTo>
                    <a:pt x="4738" y="25488"/>
                    <a:pt x="-633" y="19080"/>
                    <a:pt x="1" y="11822"/>
                  </a:cubicBezTo>
                  <a:cubicBezTo>
                    <a:pt x="558" y="5443"/>
                    <a:pt x="5617" y="385"/>
                    <a:pt x="11999" y="-175"/>
                  </a:cubicBezTo>
                  <a:lnTo>
                    <a:pt x="50288" y="-175"/>
                  </a:lnTo>
                  <a:cubicBezTo>
                    <a:pt x="57454" y="-15"/>
                    <a:pt x="63226" y="5753"/>
                    <a:pt x="63385" y="12921"/>
                  </a:cubicBezTo>
                  <a:cubicBezTo>
                    <a:pt x="62908" y="19959"/>
                    <a:pt x="57327" y="25587"/>
                    <a:pt x="50288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975820E7-4553-1614-CF40-2AF231C827D7}"/>
                </a:ext>
              </a:extLst>
            </p:cNvPr>
            <p:cNvSpPr/>
            <p:nvPr/>
          </p:nvSpPr>
          <p:spPr>
            <a:xfrm>
              <a:off x="6521251" y="2922630"/>
              <a:ext cx="64581" cy="26192"/>
            </a:xfrm>
            <a:custGeom>
              <a:avLst/>
              <a:gdLst>
                <a:gd name="connsiteX0" fmla="*/ 51435 w 64581"/>
                <a:gd name="connsiteY0" fmla="*/ 26017 h 26192"/>
                <a:gd name="connsiteX1" fmla="*/ 13046 w 64581"/>
                <a:gd name="connsiteY1" fmla="*/ 26017 h 26192"/>
                <a:gd name="connsiteX2" fmla="*/ -50 w 64581"/>
                <a:gd name="connsiteY2" fmla="*/ 12921 h 26192"/>
                <a:gd name="connsiteX3" fmla="*/ 13046 w 64581"/>
                <a:gd name="connsiteY3" fmla="*/ -175 h 26192"/>
                <a:gd name="connsiteX4" fmla="*/ 51335 w 64581"/>
                <a:gd name="connsiteY4" fmla="*/ -175 h 26192"/>
                <a:gd name="connsiteX5" fmla="*/ 64531 w 64581"/>
                <a:gd name="connsiteY5" fmla="*/ 12921 h 26192"/>
                <a:gd name="connsiteX6" fmla="*/ 51435 w 64581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581" h="26192">
                  <a:moveTo>
                    <a:pt x="51435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1335" y="-175"/>
                  </a:lnTo>
                  <a:cubicBezTo>
                    <a:pt x="58543" y="-65"/>
                    <a:pt x="64371" y="5713"/>
                    <a:pt x="64531" y="12921"/>
                  </a:cubicBezTo>
                  <a:cubicBezTo>
                    <a:pt x="64012" y="19929"/>
                    <a:pt x="58443" y="25497"/>
                    <a:pt x="51435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6DF97189-7C0C-59B5-4D7A-CCB9FA7FFE88}"/>
                </a:ext>
              </a:extLst>
            </p:cNvPr>
            <p:cNvSpPr/>
            <p:nvPr/>
          </p:nvSpPr>
          <p:spPr>
            <a:xfrm>
              <a:off x="6219038" y="2922630"/>
              <a:ext cx="64481" cy="26192"/>
            </a:xfrm>
            <a:custGeom>
              <a:avLst/>
              <a:gdLst>
                <a:gd name="connsiteX0" fmla="*/ 51335 w 64481"/>
                <a:gd name="connsiteY0" fmla="*/ 26017 h 26192"/>
                <a:gd name="connsiteX1" fmla="*/ 13046 w 64481"/>
                <a:gd name="connsiteY1" fmla="*/ 26017 h 26192"/>
                <a:gd name="connsiteX2" fmla="*/ -50 w 64481"/>
                <a:gd name="connsiteY2" fmla="*/ 12921 h 26192"/>
                <a:gd name="connsiteX3" fmla="*/ 13046 w 64481"/>
                <a:gd name="connsiteY3" fmla="*/ -175 h 26192"/>
                <a:gd name="connsiteX4" fmla="*/ 51335 w 64481"/>
                <a:gd name="connsiteY4" fmla="*/ -175 h 26192"/>
                <a:gd name="connsiteX5" fmla="*/ 64431 w 64481"/>
                <a:gd name="connsiteY5" fmla="*/ 12921 h 26192"/>
                <a:gd name="connsiteX6" fmla="*/ 51335 w 64481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81" h="26192">
                  <a:moveTo>
                    <a:pt x="51335" y="26017"/>
                  </a:moveTo>
                  <a:lnTo>
                    <a:pt x="13046" y="26017"/>
                  </a:lnTo>
                  <a:cubicBezTo>
                    <a:pt x="5813" y="26017"/>
                    <a:pt x="-50" y="20149"/>
                    <a:pt x="-50" y="12921"/>
                  </a:cubicBezTo>
                  <a:cubicBezTo>
                    <a:pt x="-50" y="5693"/>
                    <a:pt x="5813" y="-175"/>
                    <a:pt x="13046" y="-175"/>
                  </a:cubicBezTo>
                  <a:lnTo>
                    <a:pt x="51335" y="-175"/>
                  </a:lnTo>
                  <a:cubicBezTo>
                    <a:pt x="58523" y="-65"/>
                    <a:pt x="64324" y="5733"/>
                    <a:pt x="64431" y="12921"/>
                  </a:cubicBezTo>
                  <a:cubicBezTo>
                    <a:pt x="63907" y="19929"/>
                    <a:pt x="58339" y="25497"/>
                    <a:pt x="51335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8BE01055-D075-23A0-12FF-099F636BC5AD}"/>
                </a:ext>
              </a:extLst>
            </p:cNvPr>
            <p:cNvSpPr/>
            <p:nvPr/>
          </p:nvSpPr>
          <p:spPr>
            <a:xfrm>
              <a:off x="6117667" y="3139174"/>
              <a:ext cx="76778" cy="76774"/>
            </a:xfrm>
            <a:custGeom>
              <a:avLst/>
              <a:gdLst>
                <a:gd name="connsiteX0" fmla="*/ 38839 w 76778"/>
                <a:gd name="connsiteY0" fmla="*/ 76596 h 76774"/>
                <a:gd name="connsiteX1" fmla="*/ -47 w 76778"/>
                <a:gd name="connsiteY1" fmla="*/ 38707 h 76774"/>
                <a:gd name="connsiteX2" fmla="*/ 37839 w 76778"/>
                <a:gd name="connsiteY2" fmla="*/ -172 h 76774"/>
                <a:gd name="connsiteX3" fmla="*/ 76725 w 76778"/>
                <a:gd name="connsiteY3" fmla="*/ 37707 h 76774"/>
                <a:gd name="connsiteX4" fmla="*/ 76728 w 76778"/>
                <a:gd name="connsiteY4" fmla="*/ 38307 h 76774"/>
                <a:gd name="connsiteX5" fmla="*/ 38839 w 76778"/>
                <a:gd name="connsiteY5" fmla="*/ 76596 h 76774"/>
                <a:gd name="connsiteX6" fmla="*/ 38839 w 76778"/>
                <a:gd name="connsiteY6" fmla="*/ 26611 h 76774"/>
                <a:gd name="connsiteX7" fmla="*/ 25743 w 76778"/>
                <a:gd name="connsiteY7" fmla="*/ 39707 h 76774"/>
                <a:gd name="connsiteX8" fmla="*/ 38839 w 76778"/>
                <a:gd name="connsiteY8" fmla="*/ 52803 h 76774"/>
                <a:gd name="connsiteX9" fmla="*/ 51935 w 76778"/>
                <a:gd name="connsiteY9" fmla="*/ 39707 h 76774"/>
                <a:gd name="connsiteX10" fmla="*/ 38839 w 76778"/>
                <a:gd name="connsiteY10" fmla="*/ 26611 h 7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778" h="76774">
                  <a:moveTo>
                    <a:pt x="38839" y="76596"/>
                  </a:moveTo>
                  <a:cubicBezTo>
                    <a:pt x="17639" y="76876"/>
                    <a:pt x="229" y="59911"/>
                    <a:pt x="-47" y="38707"/>
                  </a:cubicBezTo>
                  <a:cubicBezTo>
                    <a:pt x="-323" y="17513"/>
                    <a:pt x="16640" y="98"/>
                    <a:pt x="37839" y="-172"/>
                  </a:cubicBezTo>
                  <a:cubicBezTo>
                    <a:pt x="59039" y="-451"/>
                    <a:pt x="76449" y="16514"/>
                    <a:pt x="76725" y="37707"/>
                  </a:cubicBezTo>
                  <a:cubicBezTo>
                    <a:pt x="76727" y="37908"/>
                    <a:pt x="76729" y="38107"/>
                    <a:pt x="76728" y="38307"/>
                  </a:cubicBezTo>
                  <a:cubicBezTo>
                    <a:pt x="76675" y="59281"/>
                    <a:pt x="59806" y="76326"/>
                    <a:pt x="38839" y="76596"/>
                  </a:cubicBezTo>
                  <a:close/>
                  <a:moveTo>
                    <a:pt x="38839" y="26611"/>
                  </a:moveTo>
                  <a:cubicBezTo>
                    <a:pt x="31606" y="26611"/>
                    <a:pt x="25743" y="32479"/>
                    <a:pt x="25743" y="39707"/>
                  </a:cubicBezTo>
                  <a:cubicBezTo>
                    <a:pt x="25743" y="46935"/>
                    <a:pt x="31606" y="52803"/>
                    <a:pt x="38839" y="52803"/>
                  </a:cubicBezTo>
                  <a:cubicBezTo>
                    <a:pt x="46072" y="52803"/>
                    <a:pt x="51935" y="46935"/>
                    <a:pt x="51935" y="39707"/>
                  </a:cubicBezTo>
                  <a:cubicBezTo>
                    <a:pt x="51935" y="32479"/>
                    <a:pt x="46072" y="26611"/>
                    <a:pt x="38839" y="2661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570FD6B0-10DA-3745-45C8-3E24EB28DDB5}"/>
                </a:ext>
              </a:extLst>
            </p:cNvPr>
            <p:cNvSpPr/>
            <p:nvPr/>
          </p:nvSpPr>
          <p:spPr>
            <a:xfrm>
              <a:off x="6584832" y="2797566"/>
              <a:ext cx="88774" cy="88774"/>
            </a:xfrm>
            <a:custGeom>
              <a:avLst/>
              <a:gdLst>
                <a:gd name="connsiteX0" fmla="*/ 44337 w 88774"/>
                <a:gd name="connsiteY0" fmla="*/ 88599 h 88774"/>
                <a:gd name="connsiteX1" fmla="*/ -50 w 88774"/>
                <a:gd name="connsiteY1" fmla="*/ 44212 h 88774"/>
                <a:gd name="connsiteX2" fmla="*/ 44337 w 88774"/>
                <a:gd name="connsiteY2" fmla="*/ -175 h 88774"/>
                <a:gd name="connsiteX3" fmla="*/ 88724 w 88774"/>
                <a:gd name="connsiteY3" fmla="*/ 44212 h 88774"/>
                <a:gd name="connsiteX4" fmla="*/ 44337 w 88774"/>
                <a:gd name="connsiteY4" fmla="*/ 88599 h 88774"/>
                <a:gd name="connsiteX5" fmla="*/ 44337 w 88774"/>
                <a:gd name="connsiteY5" fmla="*/ 25118 h 88774"/>
                <a:gd name="connsiteX6" fmla="*/ 25143 w 88774"/>
                <a:gd name="connsiteY6" fmla="*/ 44312 h 88774"/>
                <a:gd name="connsiteX7" fmla="*/ 44337 w 88774"/>
                <a:gd name="connsiteY7" fmla="*/ 63507 h 88774"/>
                <a:gd name="connsiteX8" fmla="*/ 63532 w 88774"/>
                <a:gd name="connsiteY8" fmla="*/ 44312 h 88774"/>
                <a:gd name="connsiteX9" fmla="*/ 63532 w 88774"/>
                <a:gd name="connsiteY9" fmla="*/ 44212 h 88774"/>
                <a:gd name="connsiteX10" fmla="*/ 44637 w 88774"/>
                <a:gd name="connsiteY10" fmla="*/ 25118 h 88774"/>
                <a:gd name="connsiteX11" fmla="*/ 44337 w 88774"/>
                <a:gd name="connsiteY11" fmla="*/ 251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337" y="88599"/>
                  </a:moveTo>
                  <a:cubicBezTo>
                    <a:pt x="19824" y="88599"/>
                    <a:pt x="-50" y="68725"/>
                    <a:pt x="-50" y="44212"/>
                  </a:cubicBezTo>
                  <a:cubicBezTo>
                    <a:pt x="-50" y="19699"/>
                    <a:pt x="19824" y="-175"/>
                    <a:pt x="44337" y="-175"/>
                  </a:cubicBezTo>
                  <a:cubicBezTo>
                    <a:pt x="68850" y="-175"/>
                    <a:pt x="88724" y="19699"/>
                    <a:pt x="88724" y="44212"/>
                  </a:cubicBezTo>
                  <a:cubicBezTo>
                    <a:pt x="88504" y="68635"/>
                    <a:pt x="68760" y="88379"/>
                    <a:pt x="44337" y="88599"/>
                  </a:cubicBezTo>
                  <a:close/>
                  <a:moveTo>
                    <a:pt x="44337" y="25118"/>
                  </a:moveTo>
                  <a:cubicBezTo>
                    <a:pt x="33740" y="25118"/>
                    <a:pt x="25143" y="33715"/>
                    <a:pt x="25143" y="44312"/>
                  </a:cubicBezTo>
                  <a:cubicBezTo>
                    <a:pt x="25143" y="54909"/>
                    <a:pt x="33740" y="63507"/>
                    <a:pt x="44337" y="63507"/>
                  </a:cubicBezTo>
                  <a:cubicBezTo>
                    <a:pt x="54934" y="63507"/>
                    <a:pt x="63532" y="54909"/>
                    <a:pt x="63532" y="44312"/>
                  </a:cubicBezTo>
                  <a:cubicBezTo>
                    <a:pt x="63532" y="44282"/>
                    <a:pt x="63532" y="44242"/>
                    <a:pt x="63532" y="44212"/>
                  </a:cubicBezTo>
                  <a:cubicBezTo>
                    <a:pt x="63592" y="33725"/>
                    <a:pt x="55124" y="25168"/>
                    <a:pt x="44637" y="25118"/>
                  </a:cubicBezTo>
                  <a:cubicBezTo>
                    <a:pt x="44537" y="25118"/>
                    <a:pt x="44437" y="25118"/>
                    <a:pt x="44337" y="25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2FC54414-EF98-1B97-EF98-DA801A38462A}"/>
                </a:ext>
              </a:extLst>
            </p:cNvPr>
            <p:cNvSpPr/>
            <p:nvPr/>
          </p:nvSpPr>
          <p:spPr>
            <a:xfrm>
              <a:off x="6257327" y="2923030"/>
              <a:ext cx="289310" cy="225335"/>
            </a:xfrm>
            <a:custGeom>
              <a:avLst/>
              <a:gdLst>
                <a:gd name="connsiteX0" fmla="*/ 276970 w 289310"/>
                <a:gd name="connsiteY0" fmla="*/ 225160 h 225335"/>
                <a:gd name="connsiteX1" fmla="*/ 13046 w 289310"/>
                <a:gd name="connsiteY1" fmla="*/ 225160 h 225335"/>
                <a:gd name="connsiteX2" fmla="*/ -50 w 289310"/>
                <a:gd name="connsiteY2" fmla="*/ 212064 h 225335"/>
                <a:gd name="connsiteX3" fmla="*/ 67431 w 289310"/>
                <a:gd name="connsiteY3" fmla="*/ 91099 h 225335"/>
                <a:gd name="connsiteX4" fmla="*/ 70530 w 289310"/>
                <a:gd name="connsiteY4" fmla="*/ 88100 h 225335"/>
                <a:gd name="connsiteX5" fmla="*/ 135011 w 289310"/>
                <a:gd name="connsiteY5" fmla="*/ 6823 h 225335"/>
                <a:gd name="connsiteX6" fmla="*/ 146108 w 289310"/>
                <a:gd name="connsiteY6" fmla="*/ -175 h 225335"/>
                <a:gd name="connsiteX7" fmla="*/ 146108 w 289310"/>
                <a:gd name="connsiteY7" fmla="*/ -175 h 225335"/>
                <a:gd name="connsiteX8" fmla="*/ 157205 w 289310"/>
                <a:gd name="connsiteY8" fmla="*/ 6823 h 225335"/>
                <a:gd name="connsiteX9" fmla="*/ 220686 w 289310"/>
                <a:gd name="connsiteY9" fmla="*/ 88500 h 225335"/>
                <a:gd name="connsiteX10" fmla="*/ 222686 w 289310"/>
                <a:gd name="connsiteY10" fmla="*/ 90499 h 225335"/>
                <a:gd name="connsiteX11" fmla="*/ 289167 w 289310"/>
                <a:gd name="connsiteY11" fmla="*/ 211464 h 225335"/>
                <a:gd name="connsiteX12" fmla="*/ 278560 w 289310"/>
                <a:gd name="connsiteY12" fmla="*/ 225070 h 225335"/>
                <a:gd name="connsiteX13" fmla="*/ 276970 w 289310"/>
                <a:gd name="connsiteY13" fmla="*/ 225160 h 225335"/>
                <a:gd name="connsiteX14" fmla="*/ 26042 w 289310"/>
                <a:gd name="connsiteY14" fmla="*/ 199967 h 225335"/>
                <a:gd name="connsiteX15" fmla="*/ 263974 w 289310"/>
                <a:gd name="connsiteY15" fmla="*/ 199967 h 225335"/>
                <a:gd name="connsiteX16" fmla="*/ 205591 w 289310"/>
                <a:gd name="connsiteY16" fmla="*/ 109294 h 225335"/>
                <a:gd name="connsiteX17" fmla="*/ 203491 w 289310"/>
                <a:gd name="connsiteY17" fmla="*/ 107294 h 225335"/>
                <a:gd name="connsiteX18" fmla="*/ 147108 w 289310"/>
                <a:gd name="connsiteY18" fmla="*/ 38714 h 225335"/>
                <a:gd name="connsiteX19" fmla="*/ 89624 w 289310"/>
                <a:gd name="connsiteY19" fmla="*/ 106794 h 225335"/>
                <a:gd name="connsiteX20" fmla="*/ 86625 w 289310"/>
                <a:gd name="connsiteY20" fmla="*/ 109793 h 225335"/>
                <a:gd name="connsiteX21" fmla="*/ 26142 w 289310"/>
                <a:gd name="connsiteY21" fmla="*/ 199967 h 22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9310" h="225335">
                  <a:moveTo>
                    <a:pt x="276970" y="225160"/>
                  </a:moveTo>
                  <a:lnTo>
                    <a:pt x="13046" y="225160"/>
                  </a:lnTo>
                  <a:cubicBezTo>
                    <a:pt x="5858" y="225050"/>
                    <a:pt x="57" y="219252"/>
                    <a:pt x="-50" y="212064"/>
                  </a:cubicBezTo>
                  <a:cubicBezTo>
                    <a:pt x="-50" y="158679"/>
                    <a:pt x="33140" y="126389"/>
                    <a:pt x="67431" y="91099"/>
                  </a:cubicBezTo>
                  <a:lnTo>
                    <a:pt x="70530" y="88100"/>
                  </a:lnTo>
                  <a:cubicBezTo>
                    <a:pt x="96056" y="64466"/>
                    <a:pt x="117803" y="37054"/>
                    <a:pt x="135011" y="6823"/>
                  </a:cubicBezTo>
                  <a:cubicBezTo>
                    <a:pt x="137053" y="2544"/>
                    <a:pt x="141369" y="-175"/>
                    <a:pt x="146108" y="-175"/>
                  </a:cubicBezTo>
                  <a:lnTo>
                    <a:pt x="146108" y="-175"/>
                  </a:lnTo>
                  <a:cubicBezTo>
                    <a:pt x="150827" y="-105"/>
                    <a:pt x="155105" y="2594"/>
                    <a:pt x="157205" y="6823"/>
                  </a:cubicBezTo>
                  <a:cubicBezTo>
                    <a:pt x="174020" y="37164"/>
                    <a:pt x="195434" y="64716"/>
                    <a:pt x="220686" y="88500"/>
                  </a:cubicBezTo>
                  <a:lnTo>
                    <a:pt x="222686" y="90499"/>
                  </a:lnTo>
                  <a:cubicBezTo>
                    <a:pt x="256976" y="125789"/>
                    <a:pt x="289167" y="159079"/>
                    <a:pt x="289167" y="211464"/>
                  </a:cubicBezTo>
                  <a:cubicBezTo>
                    <a:pt x="289996" y="218152"/>
                    <a:pt x="285248" y="224240"/>
                    <a:pt x="278560" y="225070"/>
                  </a:cubicBezTo>
                  <a:cubicBezTo>
                    <a:pt x="278030" y="225130"/>
                    <a:pt x="277500" y="225160"/>
                    <a:pt x="276970" y="225160"/>
                  </a:cubicBezTo>
                  <a:close/>
                  <a:moveTo>
                    <a:pt x="26042" y="199967"/>
                  </a:moveTo>
                  <a:lnTo>
                    <a:pt x="263974" y="199967"/>
                  </a:lnTo>
                  <a:cubicBezTo>
                    <a:pt x="258975" y="163678"/>
                    <a:pt x="233983" y="138485"/>
                    <a:pt x="205591" y="109294"/>
                  </a:cubicBezTo>
                  <a:lnTo>
                    <a:pt x="203491" y="107294"/>
                  </a:lnTo>
                  <a:cubicBezTo>
                    <a:pt x="182008" y="86790"/>
                    <a:pt x="163073" y="63757"/>
                    <a:pt x="147108" y="38714"/>
                  </a:cubicBezTo>
                  <a:cubicBezTo>
                    <a:pt x="130993" y="63817"/>
                    <a:pt x="111669" y="86700"/>
                    <a:pt x="89624" y="106794"/>
                  </a:cubicBezTo>
                  <a:lnTo>
                    <a:pt x="86625" y="109793"/>
                  </a:lnTo>
                  <a:cubicBezTo>
                    <a:pt x="55334" y="139485"/>
                    <a:pt x="30141" y="164678"/>
                    <a:pt x="26142" y="19996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6DD0CEA5-7BF1-5835-B253-7C33D86561C2}"/>
                </a:ext>
              </a:extLst>
            </p:cNvPr>
            <p:cNvSpPr/>
            <p:nvPr/>
          </p:nvSpPr>
          <p:spPr>
            <a:xfrm>
              <a:off x="6610125" y="3275428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018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5658" y="58888"/>
                    <a:pt x="59013" y="7553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6"/>
                    <a:pt x="25143" y="39514"/>
                  </a:cubicBezTo>
                  <a:cubicBezTo>
                    <a:pt x="25143" y="46742"/>
                    <a:pt x="31011" y="52610"/>
                    <a:pt x="38239" y="52610"/>
                  </a:cubicBezTo>
                  <a:cubicBezTo>
                    <a:pt x="45407" y="52450"/>
                    <a:pt x="51175" y="46682"/>
                    <a:pt x="51335" y="39514"/>
                  </a:cubicBezTo>
                  <a:cubicBezTo>
                    <a:pt x="51045" y="32336"/>
                    <a:pt x="45407" y="26517"/>
                    <a:pt x="38239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91BEA6AA-0B90-F837-05F0-6089820ABB8F}"/>
                </a:ext>
              </a:extLst>
            </p:cNvPr>
            <p:cNvSpPr/>
            <p:nvPr/>
          </p:nvSpPr>
          <p:spPr>
            <a:xfrm>
              <a:off x="6269323" y="2860148"/>
              <a:ext cx="266123" cy="26192"/>
            </a:xfrm>
            <a:custGeom>
              <a:avLst/>
              <a:gdLst>
                <a:gd name="connsiteX0" fmla="*/ 252977 w 266123"/>
                <a:gd name="connsiteY0" fmla="*/ 26017 h 26192"/>
                <a:gd name="connsiteX1" fmla="*/ 13046 w 266123"/>
                <a:gd name="connsiteY1" fmla="*/ 26017 h 26192"/>
                <a:gd name="connsiteX2" fmla="*/ -50 w 266123"/>
                <a:gd name="connsiteY2" fmla="*/ 12921 h 26192"/>
                <a:gd name="connsiteX3" fmla="*/ 13046 w 266123"/>
                <a:gd name="connsiteY3" fmla="*/ -175 h 26192"/>
                <a:gd name="connsiteX4" fmla="*/ 252977 w 266123"/>
                <a:gd name="connsiteY4" fmla="*/ -175 h 26192"/>
                <a:gd name="connsiteX5" fmla="*/ 266073 w 266123"/>
                <a:gd name="connsiteY5" fmla="*/ 12921 h 26192"/>
                <a:gd name="connsiteX6" fmla="*/ 252977 w 26612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123" h="26192">
                  <a:moveTo>
                    <a:pt x="252977" y="26017"/>
                  </a:moveTo>
                  <a:lnTo>
                    <a:pt x="13046" y="26017"/>
                  </a:lnTo>
                  <a:cubicBezTo>
                    <a:pt x="5813" y="26017"/>
                    <a:pt x="-50" y="20149"/>
                    <a:pt x="-50" y="12921"/>
                  </a:cubicBezTo>
                  <a:cubicBezTo>
                    <a:pt x="-50" y="5693"/>
                    <a:pt x="5813" y="-175"/>
                    <a:pt x="13046" y="-175"/>
                  </a:cubicBezTo>
                  <a:lnTo>
                    <a:pt x="252977" y="-175"/>
                  </a:lnTo>
                  <a:cubicBezTo>
                    <a:pt x="260165" y="-65"/>
                    <a:pt x="265963" y="5733"/>
                    <a:pt x="266073" y="12921"/>
                  </a:cubicBezTo>
                  <a:cubicBezTo>
                    <a:pt x="265284" y="19799"/>
                    <a:pt x="259855" y="25227"/>
                    <a:pt x="252977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9A6EE28B-B228-65FA-ADD8-44B4B544808C}"/>
                </a:ext>
              </a:extLst>
            </p:cNvPr>
            <p:cNvSpPr/>
            <p:nvPr/>
          </p:nvSpPr>
          <p:spPr>
            <a:xfrm>
              <a:off x="6269323" y="3250236"/>
              <a:ext cx="266123" cy="26192"/>
            </a:xfrm>
            <a:custGeom>
              <a:avLst/>
              <a:gdLst>
                <a:gd name="connsiteX0" fmla="*/ 252977 w 266123"/>
                <a:gd name="connsiteY0" fmla="*/ 26017 h 26192"/>
                <a:gd name="connsiteX1" fmla="*/ 13046 w 266123"/>
                <a:gd name="connsiteY1" fmla="*/ 26017 h 26192"/>
                <a:gd name="connsiteX2" fmla="*/ -50 w 266123"/>
                <a:gd name="connsiteY2" fmla="*/ 12921 h 26192"/>
                <a:gd name="connsiteX3" fmla="*/ 13046 w 266123"/>
                <a:gd name="connsiteY3" fmla="*/ -175 h 26192"/>
                <a:gd name="connsiteX4" fmla="*/ 252977 w 266123"/>
                <a:gd name="connsiteY4" fmla="*/ -175 h 26192"/>
                <a:gd name="connsiteX5" fmla="*/ 266073 w 266123"/>
                <a:gd name="connsiteY5" fmla="*/ 12921 h 26192"/>
                <a:gd name="connsiteX6" fmla="*/ 252977 w 26612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123" h="26192">
                  <a:moveTo>
                    <a:pt x="252977" y="26017"/>
                  </a:moveTo>
                  <a:lnTo>
                    <a:pt x="13046" y="26017"/>
                  </a:lnTo>
                  <a:cubicBezTo>
                    <a:pt x="5813" y="26017"/>
                    <a:pt x="-50" y="20149"/>
                    <a:pt x="-50" y="12921"/>
                  </a:cubicBezTo>
                  <a:cubicBezTo>
                    <a:pt x="-50" y="5693"/>
                    <a:pt x="5813" y="-175"/>
                    <a:pt x="13046" y="-175"/>
                  </a:cubicBezTo>
                  <a:lnTo>
                    <a:pt x="252977" y="-175"/>
                  </a:lnTo>
                  <a:cubicBezTo>
                    <a:pt x="260165" y="-65"/>
                    <a:pt x="265963" y="5733"/>
                    <a:pt x="266073" y="12921"/>
                  </a:cubicBezTo>
                  <a:cubicBezTo>
                    <a:pt x="265284" y="19799"/>
                    <a:pt x="259855" y="25228"/>
                    <a:pt x="252977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BB972291-80AB-DCBF-8AC5-3952C7FD09BB}"/>
                </a:ext>
              </a:extLst>
            </p:cNvPr>
            <p:cNvSpPr/>
            <p:nvPr/>
          </p:nvSpPr>
          <p:spPr>
            <a:xfrm>
              <a:off x="6390388" y="2923630"/>
              <a:ext cx="26192" cy="214638"/>
            </a:xfrm>
            <a:custGeom>
              <a:avLst/>
              <a:gdLst>
                <a:gd name="connsiteX0" fmla="*/ 13046 w 26192"/>
                <a:gd name="connsiteY0" fmla="*/ 214463 h 214638"/>
                <a:gd name="connsiteX1" fmla="*/ -50 w 26192"/>
                <a:gd name="connsiteY1" fmla="*/ 201367 h 214638"/>
                <a:gd name="connsiteX2" fmla="*/ -50 w 26192"/>
                <a:gd name="connsiteY2" fmla="*/ 12921 h 214638"/>
                <a:gd name="connsiteX3" fmla="*/ 13046 w 26192"/>
                <a:gd name="connsiteY3" fmla="*/ -175 h 214638"/>
                <a:gd name="connsiteX4" fmla="*/ 26142 w 26192"/>
                <a:gd name="connsiteY4" fmla="*/ 12921 h 214638"/>
                <a:gd name="connsiteX5" fmla="*/ 26142 w 26192"/>
                <a:gd name="connsiteY5" fmla="*/ 201367 h 214638"/>
                <a:gd name="connsiteX6" fmla="*/ 13046 w 26192"/>
                <a:gd name="connsiteY6" fmla="*/ 214463 h 21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214638">
                  <a:moveTo>
                    <a:pt x="13046" y="214463"/>
                  </a:moveTo>
                  <a:cubicBezTo>
                    <a:pt x="5858" y="214353"/>
                    <a:pt x="57" y="208555"/>
                    <a:pt x="-50" y="201367"/>
                  </a:cubicBezTo>
                  <a:lnTo>
                    <a:pt x="-50" y="12921"/>
                  </a:lnTo>
                  <a:cubicBezTo>
                    <a:pt x="-50" y="5693"/>
                    <a:pt x="5813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201367"/>
                  </a:lnTo>
                  <a:cubicBezTo>
                    <a:pt x="26032" y="208555"/>
                    <a:pt x="20234" y="214353"/>
                    <a:pt x="13046" y="21446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770" name="Graphic 253">
            <a:extLst>
              <a:ext uri="{FF2B5EF4-FFF2-40B4-BE49-F238E27FC236}">
                <a16:creationId xmlns:a16="http://schemas.microsoft.com/office/drawing/2014/main" id="{7CCF4E97-206F-BE9B-BE99-46BB864B1D3C}"/>
              </a:ext>
            </a:extLst>
          </p:cNvPr>
          <p:cNvGrpSpPr/>
          <p:nvPr/>
        </p:nvGrpSpPr>
        <p:grpSpPr>
          <a:xfrm>
            <a:off x="11211197" y="1510364"/>
            <a:ext cx="567538" cy="585354"/>
            <a:chOff x="11211197" y="1510364"/>
            <a:chExt cx="567538" cy="585354"/>
          </a:xfrm>
        </p:grpSpPr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7B065714-EC68-EDA5-CC00-9E3C996FF953}"/>
                </a:ext>
              </a:extLst>
            </p:cNvPr>
            <p:cNvSpPr/>
            <p:nvPr/>
          </p:nvSpPr>
          <p:spPr>
            <a:xfrm>
              <a:off x="11236491" y="1981301"/>
              <a:ext cx="50385" cy="50385"/>
            </a:xfrm>
            <a:custGeom>
              <a:avLst/>
              <a:gdLst>
                <a:gd name="connsiteX0" fmla="*/ 50386 w 50385"/>
                <a:gd name="connsiteY0" fmla="*/ 25193 h 50385"/>
                <a:gd name="connsiteX1" fmla="*/ 25193 w 50385"/>
                <a:gd name="connsiteY1" fmla="*/ 50385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6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6" y="25193"/>
                  </a:moveTo>
                  <a:cubicBezTo>
                    <a:pt x="50386" y="39106"/>
                    <a:pt x="39107" y="50385"/>
                    <a:pt x="25193" y="50385"/>
                  </a:cubicBezTo>
                  <a:cubicBezTo>
                    <a:pt x="11279" y="50385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7" y="0"/>
                    <a:pt x="50386" y="11279"/>
                    <a:pt x="50386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147CF18D-27E4-E021-D387-D12161F9A681}"/>
                </a:ext>
              </a:extLst>
            </p:cNvPr>
            <p:cNvSpPr/>
            <p:nvPr/>
          </p:nvSpPr>
          <p:spPr>
            <a:xfrm>
              <a:off x="11399744" y="1564921"/>
              <a:ext cx="38388" cy="38388"/>
            </a:xfrm>
            <a:custGeom>
              <a:avLst/>
              <a:gdLst>
                <a:gd name="connsiteX0" fmla="*/ 38389 w 38388"/>
                <a:gd name="connsiteY0" fmla="*/ 19194 h 38388"/>
                <a:gd name="connsiteX1" fmla="*/ 19195 w 38388"/>
                <a:gd name="connsiteY1" fmla="*/ 38389 h 38388"/>
                <a:gd name="connsiteX2" fmla="*/ 1 w 38388"/>
                <a:gd name="connsiteY2" fmla="*/ 19194 h 38388"/>
                <a:gd name="connsiteX3" fmla="*/ 19195 w 38388"/>
                <a:gd name="connsiteY3" fmla="*/ 0 h 38388"/>
                <a:gd name="connsiteX4" fmla="*/ 38389 w 38388"/>
                <a:gd name="connsiteY4" fmla="*/ 19194 h 3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88" h="38388">
                  <a:moveTo>
                    <a:pt x="38389" y="19194"/>
                  </a:moveTo>
                  <a:cubicBezTo>
                    <a:pt x="38389" y="29795"/>
                    <a:pt x="29795" y="38389"/>
                    <a:pt x="19195" y="38389"/>
                  </a:cubicBezTo>
                  <a:cubicBezTo>
                    <a:pt x="8594" y="38389"/>
                    <a:pt x="1" y="29795"/>
                    <a:pt x="1" y="19194"/>
                  </a:cubicBezTo>
                  <a:cubicBezTo>
                    <a:pt x="1" y="8594"/>
                    <a:pt x="8594" y="0"/>
                    <a:pt x="19195" y="0"/>
                  </a:cubicBezTo>
                  <a:cubicBezTo>
                    <a:pt x="29795" y="0"/>
                    <a:pt x="38389" y="8594"/>
                    <a:pt x="38389" y="19194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44C8935D-2D3F-9502-0765-E52E8684469A}"/>
                </a:ext>
              </a:extLst>
            </p:cNvPr>
            <p:cNvSpPr/>
            <p:nvPr/>
          </p:nvSpPr>
          <p:spPr>
            <a:xfrm>
              <a:off x="11715253" y="1628503"/>
              <a:ext cx="50385" cy="50385"/>
            </a:xfrm>
            <a:custGeom>
              <a:avLst/>
              <a:gdLst>
                <a:gd name="connsiteX0" fmla="*/ 50386 w 50385"/>
                <a:gd name="connsiteY0" fmla="*/ 25193 h 50385"/>
                <a:gd name="connsiteX1" fmla="*/ 25193 w 50385"/>
                <a:gd name="connsiteY1" fmla="*/ 50385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6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6" y="25193"/>
                  </a:moveTo>
                  <a:cubicBezTo>
                    <a:pt x="50386" y="39106"/>
                    <a:pt x="39107" y="50385"/>
                    <a:pt x="25193" y="50385"/>
                  </a:cubicBezTo>
                  <a:cubicBezTo>
                    <a:pt x="11279" y="50385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7" y="0"/>
                    <a:pt x="50386" y="11279"/>
                    <a:pt x="50386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50C95FB0-55BF-7633-3037-F9E105E80DA2}"/>
                </a:ext>
              </a:extLst>
            </p:cNvPr>
            <p:cNvSpPr/>
            <p:nvPr/>
          </p:nvSpPr>
          <p:spPr>
            <a:xfrm>
              <a:off x="11500392" y="1528132"/>
              <a:ext cx="189591" cy="75580"/>
            </a:xfrm>
            <a:custGeom>
              <a:avLst/>
              <a:gdLst>
                <a:gd name="connsiteX0" fmla="*/ 182421 w 189591"/>
                <a:gd name="connsiteY0" fmla="*/ 32116 h 75580"/>
                <a:gd name="connsiteX1" fmla="*/ 189519 w 189591"/>
                <a:gd name="connsiteY1" fmla="*/ 50210 h 75580"/>
                <a:gd name="connsiteX2" fmla="*/ 164726 w 189591"/>
                <a:gd name="connsiteY2" fmla="*/ 75403 h 75580"/>
                <a:gd name="connsiteX3" fmla="*/ 164326 w 189591"/>
                <a:gd name="connsiteY3" fmla="*/ 75403 h 75580"/>
                <a:gd name="connsiteX4" fmla="*/ 75652 w 189591"/>
                <a:gd name="connsiteY4" fmla="*/ 75403 h 75580"/>
                <a:gd name="connsiteX5" fmla="*/ 50359 w 189591"/>
                <a:gd name="connsiteY5" fmla="*/ 50710 h 75580"/>
                <a:gd name="connsiteX6" fmla="*/ 50359 w 189591"/>
                <a:gd name="connsiteY6" fmla="*/ 50210 h 75580"/>
                <a:gd name="connsiteX7" fmla="*/ 25166 w 189591"/>
                <a:gd name="connsiteY7" fmla="*/ 50210 h 75580"/>
                <a:gd name="connsiteX8" fmla="*/ 7072 w 189591"/>
                <a:gd name="connsiteY8" fmla="*/ 43212 h 75580"/>
                <a:gd name="connsiteX9" fmla="*/ -26 w 189591"/>
                <a:gd name="connsiteY9" fmla="*/ 25018 h 75580"/>
                <a:gd name="connsiteX10" fmla="*/ 24766 w 189591"/>
                <a:gd name="connsiteY10" fmla="*/ -175 h 75580"/>
                <a:gd name="connsiteX11" fmla="*/ 25166 w 189591"/>
                <a:gd name="connsiteY11" fmla="*/ -175 h 75580"/>
                <a:gd name="connsiteX12" fmla="*/ 113941 w 189591"/>
                <a:gd name="connsiteY12" fmla="*/ -175 h 75580"/>
                <a:gd name="connsiteX13" fmla="*/ 132036 w 189591"/>
                <a:gd name="connsiteY13" fmla="*/ 6923 h 75580"/>
                <a:gd name="connsiteX14" fmla="*/ 139133 w 189591"/>
                <a:gd name="connsiteY14" fmla="*/ 25018 h 75580"/>
                <a:gd name="connsiteX15" fmla="*/ 164326 w 189591"/>
                <a:gd name="connsiteY15" fmla="*/ 25018 h 75580"/>
                <a:gd name="connsiteX16" fmla="*/ 182421 w 189591"/>
                <a:gd name="connsiteY16" fmla="*/ 32116 h 75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9591" h="75580">
                  <a:moveTo>
                    <a:pt x="182421" y="32116"/>
                  </a:moveTo>
                  <a:cubicBezTo>
                    <a:pt x="187230" y="36874"/>
                    <a:pt x="189809" y="43452"/>
                    <a:pt x="189519" y="50210"/>
                  </a:cubicBezTo>
                  <a:cubicBezTo>
                    <a:pt x="189629" y="64016"/>
                    <a:pt x="178532" y="75293"/>
                    <a:pt x="164726" y="75403"/>
                  </a:cubicBezTo>
                  <a:cubicBezTo>
                    <a:pt x="164596" y="75403"/>
                    <a:pt x="164456" y="75403"/>
                    <a:pt x="164326" y="75403"/>
                  </a:cubicBezTo>
                  <a:lnTo>
                    <a:pt x="75652" y="75403"/>
                  </a:lnTo>
                  <a:cubicBezTo>
                    <a:pt x="61846" y="75573"/>
                    <a:pt x="50529" y="64516"/>
                    <a:pt x="50359" y="50710"/>
                  </a:cubicBezTo>
                  <a:cubicBezTo>
                    <a:pt x="50359" y="50550"/>
                    <a:pt x="50359" y="50380"/>
                    <a:pt x="50359" y="50210"/>
                  </a:cubicBezTo>
                  <a:lnTo>
                    <a:pt x="25166" y="50210"/>
                  </a:lnTo>
                  <a:cubicBezTo>
                    <a:pt x="18508" y="50020"/>
                    <a:pt x="12120" y="47551"/>
                    <a:pt x="7072" y="43212"/>
                  </a:cubicBezTo>
                  <a:cubicBezTo>
                    <a:pt x="2253" y="38414"/>
                    <a:pt x="-327" y="31806"/>
                    <a:pt x="-26" y="25018"/>
                  </a:cubicBezTo>
                  <a:cubicBezTo>
                    <a:pt x="-136" y="11212"/>
                    <a:pt x="10960" y="-65"/>
                    <a:pt x="24766" y="-175"/>
                  </a:cubicBezTo>
                  <a:cubicBezTo>
                    <a:pt x="24896" y="-175"/>
                    <a:pt x="25037" y="-175"/>
                    <a:pt x="25166" y="-175"/>
                  </a:cubicBezTo>
                  <a:lnTo>
                    <a:pt x="113941" y="-175"/>
                  </a:lnTo>
                  <a:cubicBezTo>
                    <a:pt x="120619" y="5"/>
                    <a:pt x="127017" y="2514"/>
                    <a:pt x="132036" y="6923"/>
                  </a:cubicBezTo>
                  <a:cubicBezTo>
                    <a:pt x="136804" y="11711"/>
                    <a:pt x="139373" y="18260"/>
                    <a:pt x="139133" y="25018"/>
                  </a:cubicBezTo>
                  <a:lnTo>
                    <a:pt x="164326" y="25018"/>
                  </a:lnTo>
                  <a:cubicBezTo>
                    <a:pt x="171004" y="25198"/>
                    <a:pt x="177402" y="27707"/>
                    <a:pt x="182421" y="32116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3E8002FB-2294-953D-3F73-8D3E8C10595B}"/>
                </a:ext>
              </a:extLst>
            </p:cNvPr>
            <p:cNvSpPr/>
            <p:nvPr/>
          </p:nvSpPr>
          <p:spPr>
            <a:xfrm>
              <a:off x="11612383" y="1959108"/>
              <a:ext cx="130062" cy="122964"/>
            </a:xfrm>
            <a:custGeom>
              <a:avLst/>
              <a:gdLst>
                <a:gd name="connsiteX0" fmla="*/ 130063 w 130062"/>
                <a:gd name="connsiteY0" fmla="*/ 47386 h 122964"/>
                <a:gd name="connsiteX1" fmla="*/ 89774 w 130062"/>
                <a:gd name="connsiteY1" fmla="*/ 75578 h 122964"/>
                <a:gd name="connsiteX2" fmla="*/ 104870 w 130062"/>
                <a:gd name="connsiteY2" fmla="*/ 122965 h 122964"/>
                <a:gd name="connsiteX3" fmla="*/ 65581 w 130062"/>
                <a:gd name="connsiteY3" fmla="*/ 93673 h 122964"/>
                <a:gd name="connsiteX4" fmla="*/ 25292 w 130062"/>
                <a:gd name="connsiteY4" fmla="*/ 122965 h 122964"/>
                <a:gd name="connsiteX5" fmla="*/ 40388 w 130062"/>
                <a:gd name="connsiteY5" fmla="*/ 75578 h 122964"/>
                <a:gd name="connsiteX6" fmla="*/ 0 w 130062"/>
                <a:gd name="connsiteY6" fmla="*/ 47386 h 122964"/>
                <a:gd name="connsiteX7" fmla="*/ 49386 w 130062"/>
                <a:gd name="connsiteY7" fmla="*/ 47386 h 122964"/>
                <a:gd name="connsiteX8" fmla="*/ 65581 w 130062"/>
                <a:gd name="connsiteY8" fmla="*/ 0 h 122964"/>
                <a:gd name="connsiteX9" fmla="*/ 80677 w 130062"/>
                <a:gd name="connsiteY9" fmla="*/ 47386 h 122964"/>
                <a:gd name="connsiteX10" fmla="*/ 130063 w 130062"/>
                <a:gd name="connsiteY10" fmla="*/ 47386 h 1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062" h="122964">
                  <a:moveTo>
                    <a:pt x="130063" y="47386"/>
                  </a:moveTo>
                  <a:lnTo>
                    <a:pt x="89774" y="75578"/>
                  </a:lnTo>
                  <a:lnTo>
                    <a:pt x="104870" y="122965"/>
                  </a:lnTo>
                  <a:lnTo>
                    <a:pt x="65581" y="93673"/>
                  </a:lnTo>
                  <a:lnTo>
                    <a:pt x="25292" y="122965"/>
                  </a:lnTo>
                  <a:lnTo>
                    <a:pt x="40388" y="75578"/>
                  </a:lnTo>
                  <a:lnTo>
                    <a:pt x="0" y="47386"/>
                  </a:lnTo>
                  <a:lnTo>
                    <a:pt x="49386" y="47386"/>
                  </a:lnTo>
                  <a:lnTo>
                    <a:pt x="65581" y="0"/>
                  </a:lnTo>
                  <a:lnTo>
                    <a:pt x="80677" y="47386"/>
                  </a:lnTo>
                  <a:lnTo>
                    <a:pt x="130063" y="47386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8D611269-6484-F0CB-0973-3BBD93059059}"/>
                </a:ext>
              </a:extLst>
            </p:cNvPr>
            <p:cNvSpPr/>
            <p:nvPr/>
          </p:nvSpPr>
          <p:spPr>
            <a:xfrm>
              <a:off x="11224395" y="1522634"/>
              <a:ext cx="452569" cy="433830"/>
            </a:xfrm>
            <a:custGeom>
              <a:avLst/>
              <a:gdLst>
                <a:gd name="connsiteX0" fmla="*/ -50 w 452569"/>
                <a:gd name="connsiteY0" fmla="*/ 206465 h 433830"/>
                <a:gd name="connsiteX1" fmla="*/ 132012 w 452569"/>
                <a:gd name="connsiteY1" fmla="*/ -175 h 433830"/>
                <a:gd name="connsiteX2" fmla="*/ 112818 w 452569"/>
                <a:gd name="connsiteY2" fmla="*/ 80402 h 433830"/>
                <a:gd name="connsiteX3" fmla="*/ 314360 w 452569"/>
                <a:gd name="connsiteY3" fmla="*/ 270347 h 433830"/>
                <a:gd name="connsiteX4" fmla="*/ 452519 w 452569"/>
                <a:gd name="connsiteY4" fmla="*/ 218862 h 433830"/>
                <a:gd name="connsiteX5" fmla="*/ 214738 w 452569"/>
                <a:gd name="connsiteY5" fmla="*/ 433350 h 433830"/>
                <a:gd name="connsiteX6" fmla="*/ -50 w 452569"/>
                <a:gd name="connsiteY6" fmla="*/ 206865 h 43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2569" h="433830">
                  <a:moveTo>
                    <a:pt x="-50" y="206465"/>
                  </a:moveTo>
                  <a:cubicBezTo>
                    <a:pt x="60" y="117771"/>
                    <a:pt x="51565" y="37174"/>
                    <a:pt x="132012" y="-175"/>
                  </a:cubicBezTo>
                  <a:cubicBezTo>
                    <a:pt x="119416" y="24818"/>
                    <a:pt x="112838" y="52410"/>
                    <a:pt x="112818" y="80402"/>
                  </a:cubicBezTo>
                  <a:cubicBezTo>
                    <a:pt x="112818" y="185272"/>
                    <a:pt x="203491" y="270347"/>
                    <a:pt x="314360" y="270347"/>
                  </a:cubicBezTo>
                  <a:cubicBezTo>
                    <a:pt x="365175" y="270767"/>
                    <a:pt x="414371" y="252432"/>
                    <a:pt x="452519" y="218862"/>
                  </a:cubicBezTo>
                  <a:cubicBezTo>
                    <a:pt x="446092" y="343756"/>
                    <a:pt x="339632" y="439788"/>
                    <a:pt x="214738" y="433350"/>
                  </a:cubicBezTo>
                  <a:cubicBezTo>
                    <a:pt x="94233" y="427142"/>
                    <a:pt x="-240" y="327530"/>
                    <a:pt x="-50" y="206865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E3BB2E78-63B4-9217-8F2A-28B9341A4947}"/>
                </a:ext>
              </a:extLst>
            </p:cNvPr>
            <p:cNvSpPr/>
            <p:nvPr/>
          </p:nvSpPr>
          <p:spPr>
            <a:xfrm>
              <a:off x="11211197" y="1510364"/>
              <a:ext cx="479202" cy="458741"/>
            </a:xfrm>
            <a:custGeom>
              <a:avLst/>
              <a:gdLst>
                <a:gd name="connsiteX0" fmla="*/ 239883 w 479202"/>
                <a:gd name="connsiteY0" fmla="*/ 458566 h 458741"/>
                <a:gd name="connsiteX1" fmla="*/ -48 w 479202"/>
                <a:gd name="connsiteY1" fmla="*/ 218635 h 458741"/>
                <a:gd name="connsiteX2" fmla="*/ 39241 w 479202"/>
                <a:gd name="connsiteY2" fmla="*/ 87573 h 458741"/>
                <a:gd name="connsiteX3" fmla="*/ 140012 w 479202"/>
                <a:gd name="connsiteY3" fmla="*/ 898 h 458741"/>
                <a:gd name="connsiteX4" fmla="*/ 154107 w 479202"/>
                <a:gd name="connsiteY4" fmla="*/ 3897 h 458741"/>
                <a:gd name="connsiteX5" fmla="*/ 156207 w 479202"/>
                <a:gd name="connsiteY5" fmla="*/ 17993 h 458741"/>
                <a:gd name="connsiteX6" fmla="*/ 138012 w 479202"/>
                <a:gd name="connsiteY6" fmla="*/ 92572 h 458741"/>
                <a:gd name="connsiteX7" fmla="*/ 327957 w 479202"/>
                <a:gd name="connsiteY7" fmla="*/ 269021 h 458741"/>
                <a:gd name="connsiteX8" fmla="*/ 457920 w 479202"/>
                <a:gd name="connsiteY8" fmla="*/ 220635 h 458741"/>
                <a:gd name="connsiteX9" fmla="*/ 472016 w 479202"/>
                <a:gd name="connsiteY9" fmla="*/ 218635 h 458741"/>
                <a:gd name="connsiteX10" fmla="*/ 479114 w 479202"/>
                <a:gd name="connsiteY10" fmla="*/ 230632 h 458741"/>
                <a:gd name="connsiteX11" fmla="*/ 239883 w 479202"/>
                <a:gd name="connsiteY11" fmla="*/ 458566 h 458741"/>
                <a:gd name="connsiteX12" fmla="*/ 121017 w 479202"/>
                <a:gd name="connsiteY12" fmla="*/ 39887 h 458741"/>
                <a:gd name="connsiteX13" fmla="*/ 61834 w 479202"/>
                <a:gd name="connsiteY13" fmla="*/ 337461 h 458741"/>
                <a:gd name="connsiteX14" fmla="*/ 359408 w 479202"/>
                <a:gd name="connsiteY14" fmla="*/ 396644 h 458741"/>
                <a:gd name="connsiteX15" fmla="*/ 450922 w 479202"/>
                <a:gd name="connsiteY15" fmla="*/ 258624 h 458741"/>
                <a:gd name="connsiteX16" fmla="*/ 327957 w 479202"/>
                <a:gd name="connsiteY16" fmla="*/ 293914 h 458741"/>
                <a:gd name="connsiteX17" fmla="*/ 113319 w 479202"/>
                <a:gd name="connsiteY17" fmla="*/ 92272 h 458741"/>
                <a:gd name="connsiteX18" fmla="*/ 121017 w 479202"/>
                <a:gd name="connsiteY18" fmla="*/ 39887 h 458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9202" h="458741">
                  <a:moveTo>
                    <a:pt x="239883" y="458566"/>
                  </a:moveTo>
                  <a:cubicBezTo>
                    <a:pt x="107491" y="458286"/>
                    <a:pt x="232" y="351027"/>
                    <a:pt x="-48" y="218635"/>
                  </a:cubicBezTo>
                  <a:cubicBezTo>
                    <a:pt x="-238" y="172019"/>
                    <a:pt x="13438" y="126402"/>
                    <a:pt x="39241" y="87573"/>
                  </a:cubicBezTo>
                  <a:cubicBezTo>
                    <a:pt x="63994" y="49764"/>
                    <a:pt x="98933" y="19723"/>
                    <a:pt x="140012" y="898"/>
                  </a:cubicBezTo>
                  <a:cubicBezTo>
                    <a:pt x="144860" y="-1281"/>
                    <a:pt x="150568" y="-72"/>
                    <a:pt x="154107" y="3897"/>
                  </a:cubicBezTo>
                  <a:cubicBezTo>
                    <a:pt x="158207" y="7426"/>
                    <a:pt x="159106" y="13424"/>
                    <a:pt x="156207" y="17993"/>
                  </a:cubicBezTo>
                  <a:cubicBezTo>
                    <a:pt x="144180" y="41006"/>
                    <a:pt x="137932" y="66599"/>
                    <a:pt x="138012" y="92572"/>
                  </a:cubicBezTo>
                  <a:cubicBezTo>
                    <a:pt x="138012" y="189344"/>
                    <a:pt x="222687" y="269021"/>
                    <a:pt x="327957" y="269021"/>
                  </a:cubicBezTo>
                  <a:cubicBezTo>
                    <a:pt x="375724" y="269251"/>
                    <a:pt x="421931" y="252046"/>
                    <a:pt x="457920" y="220635"/>
                  </a:cubicBezTo>
                  <a:cubicBezTo>
                    <a:pt x="461889" y="217406"/>
                    <a:pt x="467307" y="216636"/>
                    <a:pt x="472016" y="218635"/>
                  </a:cubicBezTo>
                  <a:cubicBezTo>
                    <a:pt x="476674" y="220735"/>
                    <a:pt x="479524" y="225533"/>
                    <a:pt x="479114" y="230632"/>
                  </a:cubicBezTo>
                  <a:cubicBezTo>
                    <a:pt x="472386" y="358005"/>
                    <a:pt x="367436" y="458006"/>
                    <a:pt x="239883" y="458566"/>
                  </a:cubicBezTo>
                  <a:close/>
                  <a:moveTo>
                    <a:pt x="121017" y="39887"/>
                  </a:moveTo>
                  <a:cubicBezTo>
                    <a:pt x="22505" y="105718"/>
                    <a:pt x="-3997" y="238949"/>
                    <a:pt x="61834" y="337461"/>
                  </a:cubicBezTo>
                  <a:cubicBezTo>
                    <a:pt x="127665" y="435973"/>
                    <a:pt x="260897" y="462475"/>
                    <a:pt x="359408" y="396644"/>
                  </a:cubicBezTo>
                  <a:cubicBezTo>
                    <a:pt x="407155" y="364733"/>
                    <a:pt x="440115" y="315027"/>
                    <a:pt x="450922" y="258624"/>
                  </a:cubicBezTo>
                  <a:cubicBezTo>
                    <a:pt x="413973" y="281497"/>
                    <a:pt x="371415" y="293714"/>
                    <a:pt x="327957" y="293914"/>
                  </a:cubicBezTo>
                  <a:cubicBezTo>
                    <a:pt x="210092" y="293914"/>
                    <a:pt x="113319" y="203140"/>
                    <a:pt x="113319" y="92272"/>
                  </a:cubicBezTo>
                  <a:cubicBezTo>
                    <a:pt x="113799" y="74567"/>
                    <a:pt x="116388" y="56982"/>
                    <a:pt x="121017" y="3988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B7B4457D-596B-4514-1D75-7F6474FAC547}"/>
                </a:ext>
              </a:extLst>
            </p:cNvPr>
            <p:cNvSpPr/>
            <p:nvPr/>
          </p:nvSpPr>
          <p:spPr>
            <a:xfrm>
              <a:off x="11236192" y="1616806"/>
              <a:ext cx="240839" cy="276720"/>
            </a:xfrm>
            <a:custGeom>
              <a:avLst/>
              <a:gdLst>
                <a:gd name="connsiteX0" fmla="*/ 226685 w 240839"/>
                <a:gd name="connsiteY0" fmla="*/ 276545 h 276720"/>
                <a:gd name="connsiteX1" fmla="*/ 62432 w 240839"/>
                <a:gd name="connsiteY1" fmla="*/ 192869 h 276720"/>
                <a:gd name="connsiteX2" fmla="*/ -50 w 240839"/>
                <a:gd name="connsiteY2" fmla="*/ 12921 h 276720"/>
                <a:gd name="connsiteX3" fmla="*/ 13046 w 240839"/>
                <a:gd name="connsiteY3" fmla="*/ -175 h 276720"/>
                <a:gd name="connsiteX4" fmla="*/ 26142 w 240839"/>
                <a:gd name="connsiteY4" fmla="*/ 12921 h 276720"/>
                <a:gd name="connsiteX5" fmla="*/ 227684 w 240839"/>
                <a:gd name="connsiteY5" fmla="*/ 252852 h 276720"/>
                <a:gd name="connsiteX6" fmla="*/ 240780 w 240839"/>
                <a:gd name="connsiteY6" fmla="*/ 265948 h 276720"/>
                <a:gd name="connsiteX7" fmla="*/ 226685 w 240839"/>
                <a:gd name="connsiteY7" fmla="*/ 276545 h 27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839" h="276720">
                  <a:moveTo>
                    <a:pt x="226685" y="276545"/>
                  </a:moveTo>
                  <a:cubicBezTo>
                    <a:pt x="164203" y="276545"/>
                    <a:pt x="105720" y="246554"/>
                    <a:pt x="62432" y="192869"/>
                  </a:cubicBezTo>
                  <a:cubicBezTo>
                    <a:pt x="22113" y="141534"/>
                    <a:pt x="120" y="78192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cubicBezTo>
                    <a:pt x="20284" y="-175"/>
                    <a:pt x="26142" y="5693"/>
                    <a:pt x="26142" y="12921"/>
                  </a:cubicBezTo>
                  <a:cubicBezTo>
                    <a:pt x="26142" y="128888"/>
                    <a:pt x="106819" y="252852"/>
                    <a:pt x="227684" y="252852"/>
                  </a:cubicBezTo>
                  <a:cubicBezTo>
                    <a:pt x="234872" y="252962"/>
                    <a:pt x="240670" y="258760"/>
                    <a:pt x="240780" y="265948"/>
                  </a:cubicBezTo>
                  <a:cubicBezTo>
                    <a:pt x="241080" y="272546"/>
                    <a:pt x="234082" y="276545"/>
                    <a:pt x="226685" y="27654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42542388-6394-810B-F391-ED8A3EF80820}"/>
                </a:ext>
              </a:extLst>
            </p:cNvPr>
            <p:cNvSpPr/>
            <p:nvPr/>
          </p:nvSpPr>
          <p:spPr>
            <a:xfrm>
              <a:off x="11663868" y="1727275"/>
              <a:ext cx="26192" cy="241830"/>
            </a:xfrm>
            <a:custGeom>
              <a:avLst/>
              <a:gdLst>
                <a:gd name="connsiteX0" fmla="*/ 13046 w 26192"/>
                <a:gd name="connsiteY0" fmla="*/ 241655 h 241830"/>
                <a:gd name="connsiteX1" fmla="*/ -50 w 26192"/>
                <a:gd name="connsiteY1" fmla="*/ 228559 h 241830"/>
                <a:gd name="connsiteX2" fmla="*/ -50 w 26192"/>
                <a:gd name="connsiteY2" fmla="*/ 12921 h 241830"/>
                <a:gd name="connsiteX3" fmla="*/ 13046 w 26192"/>
                <a:gd name="connsiteY3" fmla="*/ -175 h 241830"/>
                <a:gd name="connsiteX4" fmla="*/ 26142 w 26192"/>
                <a:gd name="connsiteY4" fmla="*/ 12921 h 241830"/>
                <a:gd name="connsiteX5" fmla="*/ 26142 w 26192"/>
                <a:gd name="connsiteY5" fmla="*/ 228659 h 241830"/>
                <a:gd name="connsiteX6" fmla="*/ 13046 w 26192"/>
                <a:gd name="connsiteY6" fmla="*/ 241655 h 24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241830">
                  <a:moveTo>
                    <a:pt x="13046" y="241655"/>
                  </a:moveTo>
                  <a:cubicBezTo>
                    <a:pt x="5858" y="241545"/>
                    <a:pt x="60" y="235747"/>
                    <a:pt x="-50" y="228559"/>
                  </a:cubicBezTo>
                  <a:lnTo>
                    <a:pt x="-50" y="12921"/>
                  </a:lnTo>
                  <a:cubicBezTo>
                    <a:pt x="-50" y="5693"/>
                    <a:pt x="580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228659"/>
                  </a:lnTo>
                  <a:cubicBezTo>
                    <a:pt x="25983" y="235807"/>
                    <a:pt x="20194" y="241545"/>
                    <a:pt x="13046" y="24165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09578F85-DFBE-DF4E-B412-F0B8F46349F8}"/>
                </a:ext>
              </a:extLst>
            </p:cNvPr>
            <p:cNvSpPr/>
            <p:nvPr/>
          </p:nvSpPr>
          <p:spPr>
            <a:xfrm>
              <a:off x="11600113" y="1946312"/>
              <a:ext cx="153576" cy="149406"/>
            </a:xfrm>
            <a:custGeom>
              <a:avLst/>
              <a:gdLst>
                <a:gd name="connsiteX0" fmla="*/ 117090 w 153576"/>
                <a:gd name="connsiteY0" fmla="*/ 148582 h 149406"/>
                <a:gd name="connsiteX1" fmla="*/ 109992 w 153576"/>
                <a:gd name="connsiteY1" fmla="*/ 146583 h 149406"/>
                <a:gd name="connsiteX2" fmla="*/ 77802 w 153576"/>
                <a:gd name="connsiteY2" fmla="*/ 123789 h 149406"/>
                <a:gd name="connsiteX3" fmla="*/ 45511 w 153576"/>
                <a:gd name="connsiteY3" fmla="*/ 146983 h 149406"/>
                <a:gd name="connsiteX4" fmla="*/ 30415 w 153576"/>
                <a:gd name="connsiteY4" fmla="*/ 146983 h 149406"/>
                <a:gd name="connsiteX5" fmla="*/ 25417 w 153576"/>
                <a:gd name="connsiteY5" fmla="*/ 132887 h 149406"/>
                <a:gd name="connsiteX6" fmla="*/ 37413 w 153576"/>
                <a:gd name="connsiteY6" fmla="*/ 94598 h 149406"/>
                <a:gd name="connsiteX7" fmla="*/ 5222 w 153576"/>
                <a:gd name="connsiteY7" fmla="*/ 70405 h 149406"/>
                <a:gd name="connsiteX8" fmla="*/ 224 w 153576"/>
                <a:gd name="connsiteY8" fmla="*/ 56309 h 149406"/>
                <a:gd name="connsiteX9" fmla="*/ 12221 w 153576"/>
                <a:gd name="connsiteY9" fmla="*/ 47211 h 149406"/>
                <a:gd name="connsiteX10" fmla="*/ 52209 w 153576"/>
                <a:gd name="connsiteY10" fmla="*/ 47211 h 149406"/>
                <a:gd name="connsiteX11" fmla="*/ 64305 w 153576"/>
                <a:gd name="connsiteY11" fmla="*/ 8922 h 149406"/>
                <a:gd name="connsiteX12" fmla="*/ 76402 w 153576"/>
                <a:gd name="connsiteY12" fmla="*/ -175 h 149406"/>
                <a:gd name="connsiteX13" fmla="*/ 88499 w 153576"/>
                <a:gd name="connsiteY13" fmla="*/ 8922 h 149406"/>
                <a:gd name="connsiteX14" fmla="*/ 100595 w 153576"/>
                <a:gd name="connsiteY14" fmla="*/ 47211 h 149406"/>
                <a:gd name="connsiteX15" fmla="*/ 140583 w 153576"/>
                <a:gd name="connsiteY15" fmla="*/ 47211 h 149406"/>
                <a:gd name="connsiteX16" fmla="*/ 152680 w 153576"/>
                <a:gd name="connsiteY16" fmla="*/ 56309 h 149406"/>
                <a:gd name="connsiteX17" fmla="*/ 147681 w 153576"/>
                <a:gd name="connsiteY17" fmla="*/ 70405 h 149406"/>
                <a:gd name="connsiteX18" fmla="*/ 115391 w 153576"/>
                <a:gd name="connsiteY18" fmla="*/ 93598 h 149406"/>
                <a:gd name="connsiteX19" fmla="*/ 127487 w 153576"/>
                <a:gd name="connsiteY19" fmla="*/ 131887 h 149406"/>
                <a:gd name="connsiteX20" fmla="*/ 122388 w 153576"/>
                <a:gd name="connsiteY20" fmla="*/ 145983 h 149406"/>
                <a:gd name="connsiteX21" fmla="*/ 117090 w 153576"/>
                <a:gd name="connsiteY21" fmla="*/ 148582 h 149406"/>
                <a:gd name="connsiteX22" fmla="*/ 77802 w 153576"/>
                <a:gd name="connsiteY22" fmla="*/ 93798 h 149406"/>
                <a:gd name="connsiteX23" fmla="*/ 84800 w 153576"/>
                <a:gd name="connsiteY23" fmla="*/ 95797 h 149406"/>
                <a:gd name="connsiteX24" fmla="*/ 92897 w 153576"/>
                <a:gd name="connsiteY24" fmla="*/ 101895 h 149406"/>
                <a:gd name="connsiteX25" fmla="*/ 89898 w 153576"/>
                <a:gd name="connsiteY25" fmla="*/ 91898 h 149406"/>
                <a:gd name="connsiteX26" fmla="*/ 94896 w 153576"/>
                <a:gd name="connsiteY26" fmla="*/ 77802 h 149406"/>
                <a:gd name="connsiteX27" fmla="*/ 102995 w 153576"/>
                <a:gd name="connsiteY27" fmla="*/ 71704 h 149406"/>
                <a:gd name="connsiteX28" fmla="*/ 92997 w 153576"/>
                <a:gd name="connsiteY28" fmla="*/ 71704 h 149406"/>
                <a:gd name="connsiteX29" fmla="*/ 80901 w 153576"/>
                <a:gd name="connsiteY29" fmla="*/ 62607 h 149406"/>
                <a:gd name="connsiteX30" fmla="*/ 77902 w 153576"/>
                <a:gd name="connsiteY30" fmla="*/ 52610 h 149406"/>
                <a:gd name="connsiteX31" fmla="*/ 74902 w 153576"/>
                <a:gd name="connsiteY31" fmla="*/ 62607 h 149406"/>
                <a:gd name="connsiteX32" fmla="*/ 62806 w 153576"/>
                <a:gd name="connsiteY32" fmla="*/ 71704 h 149406"/>
                <a:gd name="connsiteX33" fmla="*/ 52809 w 153576"/>
                <a:gd name="connsiteY33" fmla="*/ 71704 h 149406"/>
                <a:gd name="connsiteX34" fmla="*/ 60806 w 153576"/>
                <a:gd name="connsiteY34" fmla="*/ 77802 h 149406"/>
                <a:gd name="connsiteX35" fmla="*/ 65905 w 153576"/>
                <a:gd name="connsiteY35" fmla="*/ 91898 h 149406"/>
                <a:gd name="connsiteX36" fmla="*/ 62906 w 153576"/>
                <a:gd name="connsiteY36" fmla="*/ 101895 h 149406"/>
                <a:gd name="connsiteX37" fmla="*/ 70904 w 153576"/>
                <a:gd name="connsiteY37" fmla="*/ 95797 h 149406"/>
                <a:gd name="connsiteX38" fmla="*/ 77802 w 153576"/>
                <a:gd name="connsiteY38" fmla="*/ 93798 h 149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3576" h="149406">
                  <a:moveTo>
                    <a:pt x="117090" y="148582"/>
                  </a:moveTo>
                  <a:cubicBezTo>
                    <a:pt x="114591" y="148512"/>
                    <a:pt x="112162" y="147822"/>
                    <a:pt x="109992" y="146583"/>
                  </a:cubicBezTo>
                  <a:lnTo>
                    <a:pt x="77802" y="123789"/>
                  </a:lnTo>
                  <a:lnTo>
                    <a:pt x="45511" y="146983"/>
                  </a:lnTo>
                  <a:cubicBezTo>
                    <a:pt x="40922" y="149982"/>
                    <a:pt x="35004" y="149982"/>
                    <a:pt x="30415" y="146983"/>
                  </a:cubicBezTo>
                  <a:cubicBezTo>
                    <a:pt x="26307" y="143543"/>
                    <a:pt x="24387" y="138145"/>
                    <a:pt x="25417" y="132887"/>
                  </a:cubicBezTo>
                  <a:lnTo>
                    <a:pt x="37413" y="94598"/>
                  </a:lnTo>
                  <a:lnTo>
                    <a:pt x="5222" y="70405"/>
                  </a:lnTo>
                  <a:cubicBezTo>
                    <a:pt x="1114" y="66965"/>
                    <a:pt x="-806" y="61567"/>
                    <a:pt x="224" y="56309"/>
                  </a:cubicBezTo>
                  <a:cubicBezTo>
                    <a:pt x="1854" y="51010"/>
                    <a:pt x="6682" y="47351"/>
                    <a:pt x="12221" y="47211"/>
                  </a:cubicBezTo>
                  <a:lnTo>
                    <a:pt x="52209" y="47211"/>
                  </a:lnTo>
                  <a:lnTo>
                    <a:pt x="64305" y="8922"/>
                  </a:lnTo>
                  <a:cubicBezTo>
                    <a:pt x="65945" y="3594"/>
                    <a:pt x="70824" y="-75"/>
                    <a:pt x="76402" y="-175"/>
                  </a:cubicBezTo>
                  <a:cubicBezTo>
                    <a:pt x="82000" y="-145"/>
                    <a:pt x="86909" y="3554"/>
                    <a:pt x="88499" y="8922"/>
                  </a:cubicBezTo>
                  <a:lnTo>
                    <a:pt x="100595" y="47211"/>
                  </a:lnTo>
                  <a:lnTo>
                    <a:pt x="140583" y="47211"/>
                  </a:lnTo>
                  <a:cubicBezTo>
                    <a:pt x="146182" y="47241"/>
                    <a:pt x="151090" y="50940"/>
                    <a:pt x="152680" y="56309"/>
                  </a:cubicBezTo>
                  <a:cubicBezTo>
                    <a:pt x="154860" y="61597"/>
                    <a:pt x="152700" y="67675"/>
                    <a:pt x="147681" y="70405"/>
                  </a:cubicBezTo>
                  <a:lnTo>
                    <a:pt x="115391" y="93598"/>
                  </a:lnTo>
                  <a:lnTo>
                    <a:pt x="127487" y="131887"/>
                  </a:lnTo>
                  <a:cubicBezTo>
                    <a:pt x="129457" y="137195"/>
                    <a:pt x="127307" y="143164"/>
                    <a:pt x="122388" y="145983"/>
                  </a:cubicBezTo>
                  <a:cubicBezTo>
                    <a:pt x="121199" y="147722"/>
                    <a:pt x="119190" y="148702"/>
                    <a:pt x="117090" y="148582"/>
                  </a:cubicBezTo>
                  <a:close/>
                  <a:moveTo>
                    <a:pt x="77802" y="93798"/>
                  </a:moveTo>
                  <a:cubicBezTo>
                    <a:pt x="80271" y="93858"/>
                    <a:pt x="82670" y="94548"/>
                    <a:pt x="84800" y="95797"/>
                  </a:cubicBezTo>
                  <a:lnTo>
                    <a:pt x="92897" y="101895"/>
                  </a:lnTo>
                  <a:lnTo>
                    <a:pt x="89898" y="91898"/>
                  </a:lnTo>
                  <a:cubicBezTo>
                    <a:pt x="87909" y="86610"/>
                    <a:pt x="90018" y="80652"/>
                    <a:pt x="94896" y="77802"/>
                  </a:cubicBezTo>
                  <a:lnTo>
                    <a:pt x="102995" y="71704"/>
                  </a:lnTo>
                  <a:lnTo>
                    <a:pt x="92997" y="71704"/>
                  </a:lnTo>
                  <a:cubicBezTo>
                    <a:pt x="87399" y="71664"/>
                    <a:pt x="82490" y="67975"/>
                    <a:pt x="80901" y="62607"/>
                  </a:cubicBezTo>
                  <a:lnTo>
                    <a:pt x="77902" y="52610"/>
                  </a:lnTo>
                  <a:lnTo>
                    <a:pt x="74902" y="62607"/>
                  </a:lnTo>
                  <a:cubicBezTo>
                    <a:pt x="73203" y="67895"/>
                    <a:pt x="68354" y="71544"/>
                    <a:pt x="62806" y="71704"/>
                  </a:cubicBezTo>
                  <a:lnTo>
                    <a:pt x="52809" y="71704"/>
                  </a:lnTo>
                  <a:lnTo>
                    <a:pt x="60806" y="77802"/>
                  </a:lnTo>
                  <a:cubicBezTo>
                    <a:pt x="64975" y="81202"/>
                    <a:pt x="66934" y="86620"/>
                    <a:pt x="65905" y="91898"/>
                  </a:cubicBezTo>
                  <a:lnTo>
                    <a:pt x="62906" y="101895"/>
                  </a:lnTo>
                  <a:lnTo>
                    <a:pt x="70904" y="95797"/>
                  </a:lnTo>
                  <a:cubicBezTo>
                    <a:pt x="72943" y="94438"/>
                    <a:pt x="75352" y="93748"/>
                    <a:pt x="77802" y="9379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F5F539C5-76A1-8693-8D43-499737222FAA}"/>
                </a:ext>
              </a:extLst>
            </p:cNvPr>
            <p:cNvSpPr/>
            <p:nvPr/>
          </p:nvSpPr>
          <p:spPr>
            <a:xfrm>
              <a:off x="11488519" y="1514536"/>
              <a:ext cx="216737" cy="101771"/>
            </a:xfrm>
            <a:custGeom>
              <a:avLst/>
              <a:gdLst>
                <a:gd name="connsiteX0" fmla="*/ 176299 w 216737"/>
                <a:gd name="connsiteY0" fmla="*/ 101596 h 101771"/>
                <a:gd name="connsiteX1" fmla="*/ 87625 w 216737"/>
                <a:gd name="connsiteY1" fmla="*/ 101596 h 101771"/>
                <a:gd name="connsiteX2" fmla="*/ 52335 w 216737"/>
                <a:gd name="connsiteY2" fmla="*/ 76403 h 101771"/>
                <a:gd name="connsiteX3" fmla="*/ 37140 w 216737"/>
                <a:gd name="connsiteY3" fmla="*/ 76403 h 101771"/>
                <a:gd name="connsiteX4" fmla="*/ 9947 w 216737"/>
                <a:gd name="connsiteY4" fmla="*/ 65306 h 101771"/>
                <a:gd name="connsiteX5" fmla="*/ -50 w 216737"/>
                <a:gd name="connsiteY5" fmla="*/ 38114 h 101771"/>
                <a:gd name="connsiteX6" fmla="*/ 38239 w 216737"/>
                <a:gd name="connsiteY6" fmla="*/ -175 h 101771"/>
                <a:gd name="connsiteX7" fmla="*/ 127014 w 216737"/>
                <a:gd name="connsiteY7" fmla="*/ -175 h 101771"/>
                <a:gd name="connsiteX8" fmla="*/ 154205 w 216737"/>
                <a:gd name="connsiteY8" fmla="*/ 10922 h 101771"/>
                <a:gd name="connsiteX9" fmla="*/ 163303 w 216737"/>
                <a:gd name="connsiteY9" fmla="*/ 25018 h 101771"/>
                <a:gd name="connsiteX10" fmla="*/ 178398 w 216737"/>
                <a:gd name="connsiteY10" fmla="*/ 25018 h 101771"/>
                <a:gd name="connsiteX11" fmla="*/ 205591 w 216737"/>
                <a:gd name="connsiteY11" fmla="*/ 36114 h 101771"/>
                <a:gd name="connsiteX12" fmla="*/ 216687 w 216737"/>
                <a:gd name="connsiteY12" fmla="*/ 63307 h 101771"/>
                <a:gd name="connsiteX13" fmla="*/ 176299 w 216737"/>
                <a:gd name="connsiteY13" fmla="*/ 101596 h 101771"/>
                <a:gd name="connsiteX14" fmla="*/ 38139 w 216737"/>
                <a:gd name="connsiteY14" fmla="*/ 25717 h 101771"/>
                <a:gd name="connsiteX15" fmla="*/ 25043 w 216737"/>
                <a:gd name="connsiteY15" fmla="*/ 38814 h 101771"/>
                <a:gd name="connsiteX16" fmla="*/ 29141 w 216737"/>
                <a:gd name="connsiteY16" fmla="*/ 47911 h 101771"/>
                <a:gd name="connsiteX17" fmla="*/ 38139 w 216737"/>
                <a:gd name="connsiteY17" fmla="*/ 51910 h 101771"/>
                <a:gd name="connsiteX18" fmla="*/ 63431 w 216737"/>
                <a:gd name="connsiteY18" fmla="*/ 51910 h 101771"/>
                <a:gd name="connsiteX19" fmla="*/ 76528 w 216737"/>
                <a:gd name="connsiteY19" fmla="*/ 65006 h 101771"/>
                <a:gd name="connsiteX20" fmla="*/ 89624 w 216737"/>
                <a:gd name="connsiteY20" fmla="*/ 78102 h 101771"/>
                <a:gd name="connsiteX21" fmla="*/ 177299 w 216737"/>
                <a:gd name="connsiteY21" fmla="*/ 78102 h 101771"/>
                <a:gd name="connsiteX22" fmla="*/ 190395 w 216737"/>
                <a:gd name="connsiteY22" fmla="*/ 65006 h 101771"/>
                <a:gd name="connsiteX23" fmla="*/ 186397 w 216737"/>
                <a:gd name="connsiteY23" fmla="*/ 56009 h 101771"/>
                <a:gd name="connsiteX24" fmla="*/ 177299 w 216737"/>
                <a:gd name="connsiteY24" fmla="*/ 51910 h 101771"/>
                <a:gd name="connsiteX25" fmla="*/ 151106 w 216737"/>
                <a:gd name="connsiteY25" fmla="*/ 51910 h 101771"/>
                <a:gd name="connsiteX26" fmla="*/ 138010 w 216737"/>
                <a:gd name="connsiteY26" fmla="*/ 38814 h 101771"/>
                <a:gd name="connsiteX27" fmla="*/ 133912 w 216737"/>
                <a:gd name="connsiteY27" fmla="*/ 29716 h 101771"/>
                <a:gd name="connsiteX28" fmla="*/ 124914 w 216737"/>
                <a:gd name="connsiteY28" fmla="*/ 25717 h 10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6737" h="101771">
                  <a:moveTo>
                    <a:pt x="176299" y="101596"/>
                  </a:moveTo>
                  <a:lnTo>
                    <a:pt x="87625" y="101596"/>
                  </a:lnTo>
                  <a:cubicBezTo>
                    <a:pt x="71649" y="101726"/>
                    <a:pt x="57404" y="91558"/>
                    <a:pt x="52335" y="76403"/>
                  </a:cubicBezTo>
                  <a:lnTo>
                    <a:pt x="37140" y="76403"/>
                  </a:lnTo>
                  <a:cubicBezTo>
                    <a:pt x="27013" y="76213"/>
                    <a:pt x="17315" y="72254"/>
                    <a:pt x="9947" y="65306"/>
                  </a:cubicBezTo>
                  <a:cubicBezTo>
                    <a:pt x="3729" y="57578"/>
                    <a:pt x="220" y="48031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lnTo>
                    <a:pt x="127014" y="-175"/>
                  </a:lnTo>
                  <a:cubicBezTo>
                    <a:pt x="137141" y="5"/>
                    <a:pt x="146848" y="3954"/>
                    <a:pt x="154205" y="10922"/>
                  </a:cubicBezTo>
                  <a:cubicBezTo>
                    <a:pt x="158104" y="15000"/>
                    <a:pt x="161194" y="19779"/>
                    <a:pt x="163303" y="25018"/>
                  </a:cubicBezTo>
                  <a:lnTo>
                    <a:pt x="178398" y="25018"/>
                  </a:lnTo>
                  <a:cubicBezTo>
                    <a:pt x="188525" y="25188"/>
                    <a:pt x="198233" y="29146"/>
                    <a:pt x="205591" y="36114"/>
                  </a:cubicBezTo>
                  <a:cubicBezTo>
                    <a:pt x="212709" y="43372"/>
                    <a:pt x="216698" y="53140"/>
                    <a:pt x="216687" y="63307"/>
                  </a:cubicBezTo>
                  <a:cubicBezTo>
                    <a:pt x="215048" y="84550"/>
                    <a:pt x="197593" y="101096"/>
                    <a:pt x="176299" y="101596"/>
                  </a:cubicBezTo>
                  <a:close/>
                  <a:moveTo>
                    <a:pt x="38139" y="25717"/>
                  </a:moveTo>
                  <a:cubicBezTo>
                    <a:pt x="30971" y="25877"/>
                    <a:pt x="25203" y="31646"/>
                    <a:pt x="25043" y="38814"/>
                  </a:cubicBezTo>
                  <a:cubicBezTo>
                    <a:pt x="25053" y="42293"/>
                    <a:pt x="26542" y="45602"/>
                    <a:pt x="29141" y="47911"/>
                  </a:cubicBezTo>
                  <a:cubicBezTo>
                    <a:pt x="31481" y="50400"/>
                    <a:pt x="34720" y="51840"/>
                    <a:pt x="38139" y="51910"/>
                  </a:cubicBezTo>
                  <a:lnTo>
                    <a:pt x="63431" y="51910"/>
                  </a:lnTo>
                  <a:cubicBezTo>
                    <a:pt x="70600" y="52070"/>
                    <a:pt x="76368" y="57838"/>
                    <a:pt x="76528" y="65006"/>
                  </a:cubicBezTo>
                  <a:cubicBezTo>
                    <a:pt x="76638" y="72194"/>
                    <a:pt x="82436" y="77992"/>
                    <a:pt x="89624" y="78102"/>
                  </a:cubicBezTo>
                  <a:lnTo>
                    <a:pt x="177299" y="78102"/>
                  </a:lnTo>
                  <a:cubicBezTo>
                    <a:pt x="184487" y="77992"/>
                    <a:pt x="190285" y="72194"/>
                    <a:pt x="190395" y="65006"/>
                  </a:cubicBezTo>
                  <a:cubicBezTo>
                    <a:pt x="190385" y="61577"/>
                    <a:pt x="188935" y="58308"/>
                    <a:pt x="186397" y="56009"/>
                  </a:cubicBezTo>
                  <a:cubicBezTo>
                    <a:pt x="183917" y="53639"/>
                    <a:pt x="180708" y="52200"/>
                    <a:pt x="177299" y="51910"/>
                  </a:cubicBezTo>
                  <a:lnTo>
                    <a:pt x="151106" y="51910"/>
                  </a:lnTo>
                  <a:cubicBezTo>
                    <a:pt x="143919" y="51800"/>
                    <a:pt x="138120" y="46002"/>
                    <a:pt x="138010" y="38814"/>
                  </a:cubicBezTo>
                  <a:cubicBezTo>
                    <a:pt x="137990" y="35335"/>
                    <a:pt x="136501" y="32036"/>
                    <a:pt x="133912" y="29716"/>
                  </a:cubicBezTo>
                  <a:cubicBezTo>
                    <a:pt x="131452" y="27407"/>
                    <a:pt x="128283" y="25987"/>
                    <a:pt x="124914" y="257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E886A654-07E7-590D-1936-01BD5440DC68}"/>
                </a:ext>
              </a:extLst>
            </p:cNvPr>
            <p:cNvSpPr/>
            <p:nvPr/>
          </p:nvSpPr>
          <p:spPr>
            <a:xfrm>
              <a:off x="11223395" y="1968105"/>
              <a:ext cx="76578" cy="76577"/>
            </a:xfrm>
            <a:custGeom>
              <a:avLst/>
              <a:gdLst>
                <a:gd name="connsiteX0" fmla="*/ 38239 w 76578"/>
                <a:gd name="connsiteY0" fmla="*/ 76403 h 76577"/>
                <a:gd name="connsiteX1" fmla="*/ -50 w 76578"/>
                <a:gd name="connsiteY1" fmla="*/ 38114 h 76577"/>
                <a:gd name="connsiteX2" fmla="*/ 38239 w 76578"/>
                <a:gd name="connsiteY2" fmla="*/ -175 h 76577"/>
                <a:gd name="connsiteX3" fmla="*/ 76528 w 76578"/>
                <a:gd name="connsiteY3" fmla="*/ 38114 h 76577"/>
                <a:gd name="connsiteX4" fmla="*/ 38439 w 76578"/>
                <a:gd name="connsiteY4" fmla="*/ 76403 h 76577"/>
                <a:gd name="connsiteX5" fmla="*/ 38239 w 76578"/>
                <a:gd name="connsiteY5" fmla="*/ 76403 h 76577"/>
                <a:gd name="connsiteX6" fmla="*/ 38239 w 76578"/>
                <a:gd name="connsiteY6" fmla="*/ 26417 h 76577"/>
                <a:gd name="connsiteX7" fmla="*/ 25143 w 76578"/>
                <a:gd name="connsiteY7" fmla="*/ 39514 h 76577"/>
                <a:gd name="connsiteX8" fmla="*/ 38239 w 76578"/>
                <a:gd name="connsiteY8" fmla="*/ 52610 h 76577"/>
                <a:gd name="connsiteX9" fmla="*/ 51335 w 76578"/>
                <a:gd name="connsiteY9" fmla="*/ 39514 h 76577"/>
                <a:gd name="connsiteX10" fmla="*/ 38239 w 76578"/>
                <a:gd name="connsiteY10" fmla="*/ 26017 h 76577"/>
                <a:gd name="connsiteX11" fmla="*/ 38239 w 76578"/>
                <a:gd name="connsiteY11" fmla="*/ 260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578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88" y="59208"/>
                    <a:pt x="59533" y="76343"/>
                    <a:pt x="38439" y="76403"/>
                  </a:cubicBezTo>
                  <a:cubicBezTo>
                    <a:pt x="38369" y="76403"/>
                    <a:pt x="38309" y="7640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01" y="26417"/>
                    <a:pt x="25143" y="32286"/>
                    <a:pt x="25143" y="39514"/>
                  </a:cubicBezTo>
                  <a:cubicBezTo>
                    <a:pt x="25143" y="46742"/>
                    <a:pt x="31001" y="52610"/>
                    <a:pt x="38239" y="52610"/>
                  </a:cubicBezTo>
                  <a:cubicBezTo>
                    <a:pt x="45477" y="52610"/>
                    <a:pt x="51335" y="46742"/>
                    <a:pt x="51335" y="39514"/>
                  </a:cubicBezTo>
                  <a:cubicBezTo>
                    <a:pt x="51445" y="32176"/>
                    <a:pt x="45587" y="26127"/>
                    <a:pt x="38239" y="26017"/>
                  </a:cubicBezTo>
                  <a:cubicBezTo>
                    <a:pt x="38239" y="26017"/>
                    <a:pt x="38239" y="2601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F4080421-7639-41E8-E2D6-3BCD37478FC8}"/>
                </a:ext>
              </a:extLst>
            </p:cNvPr>
            <p:cNvSpPr/>
            <p:nvPr/>
          </p:nvSpPr>
          <p:spPr>
            <a:xfrm>
              <a:off x="11387548" y="1553725"/>
              <a:ext cx="62581" cy="62582"/>
            </a:xfrm>
            <a:custGeom>
              <a:avLst/>
              <a:gdLst>
                <a:gd name="connsiteX0" fmla="*/ 31341 w 62581"/>
                <a:gd name="connsiteY0" fmla="*/ 62407 h 62582"/>
                <a:gd name="connsiteX1" fmla="*/ -50 w 62581"/>
                <a:gd name="connsiteY1" fmla="*/ 31216 h 62582"/>
                <a:gd name="connsiteX2" fmla="*/ 31141 w 62581"/>
                <a:gd name="connsiteY2" fmla="*/ -175 h 62582"/>
                <a:gd name="connsiteX3" fmla="*/ 62532 w 62581"/>
                <a:gd name="connsiteY3" fmla="*/ 31016 h 62582"/>
                <a:gd name="connsiteX4" fmla="*/ 62532 w 62581"/>
                <a:gd name="connsiteY4" fmla="*/ 31216 h 62582"/>
                <a:gd name="connsiteX5" fmla="*/ 31341 w 62581"/>
                <a:gd name="connsiteY5" fmla="*/ 62407 h 62582"/>
                <a:gd name="connsiteX6" fmla="*/ 31341 w 62581"/>
                <a:gd name="connsiteY6" fmla="*/ 24118 h 62582"/>
                <a:gd name="connsiteX7" fmla="*/ 25142 w 62581"/>
                <a:gd name="connsiteY7" fmla="*/ 30116 h 62582"/>
                <a:gd name="connsiteX8" fmla="*/ 31141 w 62581"/>
                <a:gd name="connsiteY8" fmla="*/ 36315 h 62582"/>
                <a:gd name="connsiteX9" fmla="*/ 37339 w 62581"/>
                <a:gd name="connsiteY9" fmla="*/ 30316 h 62582"/>
                <a:gd name="connsiteX10" fmla="*/ 37339 w 62581"/>
                <a:gd name="connsiteY10" fmla="*/ 30216 h 62582"/>
                <a:gd name="connsiteX11" fmla="*/ 31341 w 62581"/>
                <a:gd name="connsiteY11" fmla="*/ 24118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581" h="62582">
                  <a:moveTo>
                    <a:pt x="31341" y="62407"/>
                  </a:moveTo>
                  <a:cubicBezTo>
                    <a:pt x="14056" y="62467"/>
                    <a:pt x="10" y="48501"/>
                    <a:pt x="-50" y="31216"/>
                  </a:cubicBezTo>
                  <a:cubicBezTo>
                    <a:pt x="-100" y="13931"/>
                    <a:pt x="13856" y="-115"/>
                    <a:pt x="31141" y="-175"/>
                  </a:cubicBezTo>
                  <a:cubicBezTo>
                    <a:pt x="48426" y="-225"/>
                    <a:pt x="62472" y="13731"/>
                    <a:pt x="62532" y="31016"/>
                  </a:cubicBezTo>
                  <a:cubicBezTo>
                    <a:pt x="62532" y="31086"/>
                    <a:pt x="62532" y="31146"/>
                    <a:pt x="62532" y="31216"/>
                  </a:cubicBezTo>
                  <a:cubicBezTo>
                    <a:pt x="62422" y="48401"/>
                    <a:pt x="48526" y="62297"/>
                    <a:pt x="31341" y="62407"/>
                  </a:cubicBezTo>
                  <a:close/>
                  <a:moveTo>
                    <a:pt x="31341" y="24118"/>
                  </a:moveTo>
                  <a:cubicBezTo>
                    <a:pt x="27972" y="24058"/>
                    <a:pt x="25203" y="26747"/>
                    <a:pt x="25142" y="30116"/>
                  </a:cubicBezTo>
                  <a:cubicBezTo>
                    <a:pt x="25092" y="33485"/>
                    <a:pt x="27772" y="36255"/>
                    <a:pt x="31141" y="36315"/>
                  </a:cubicBezTo>
                  <a:cubicBezTo>
                    <a:pt x="34510" y="36365"/>
                    <a:pt x="37279" y="33685"/>
                    <a:pt x="37339" y="30316"/>
                  </a:cubicBezTo>
                  <a:cubicBezTo>
                    <a:pt x="37339" y="30286"/>
                    <a:pt x="37339" y="30246"/>
                    <a:pt x="37339" y="30216"/>
                  </a:cubicBezTo>
                  <a:cubicBezTo>
                    <a:pt x="38339" y="27117"/>
                    <a:pt x="35340" y="24118"/>
                    <a:pt x="31341" y="24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CB4D9109-ECB3-4BD9-ACE7-E0403AE6AF41}"/>
                </a:ext>
              </a:extLst>
            </p:cNvPr>
            <p:cNvSpPr/>
            <p:nvPr/>
          </p:nvSpPr>
          <p:spPr>
            <a:xfrm>
              <a:off x="11702157" y="1615307"/>
              <a:ext cx="76578" cy="76577"/>
            </a:xfrm>
            <a:custGeom>
              <a:avLst/>
              <a:gdLst>
                <a:gd name="connsiteX0" fmla="*/ 38239 w 76578"/>
                <a:gd name="connsiteY0" fmla="*/ 76403 h 76577"/>
                <a:gd name="connsiteX1" fmla="*/ -50 w 76578"/>
                <a:gd name="connsiteY1" fmla="*/ 38114 h 76577"/>
                <a:gd name="connsiteX2" fmla="*/ 38239 w 76578"/>
                <a:gd name="connsiteY2" fmla="*/ -175 h 76577"/>
                <a:gd name="connsiteX3" fmla="*/ 76528 w 76578"/>
                <a:gd name="connsiteY3" fmla="*/ 38114 h 76577"/>
                <a:gd name="connsiteX4" fmla="*/ 38439 w 76578"/>
                <a:gd name="connsiteY4" fmla="*/ 76403 h 76577"/>
                <a:gd name="connsiteX5" fmla="*/ 38239 w 76578"/>
                <a:gd name="connsiteY5" fmla="*/ 76403 h 76577"/>
                <a:gd name="connsiteX6" fmla="*/ 38239 w 76578"/>
                <a:gd name="connsiteY6" fmla="*/ 26417 h 76577"/>
                <a:gd name="connsiteX7" fmla="*/ 25143 w 76578"/>
                <a:gd name="connsiteY7" fmla="*/ 39514 h 76577"/>
                <a:gd name="connsiteX8" fmla="*/ 38239 w 76578"/>
                <a:gd name="connsiteY8" fmla="*/ 52610 h 76577"/>
                <a:gd name="connsiteX9" fmla="*/ 51335 w 76578"/>
                <a:gd name="connsiteY9" fmla="*/ 39514 h 76577"/>
                <a:gd name="connsiteX10" fmla="*/ 39259 w 76578"/>
                <a:gd name="connsiteY10" fmla="*/ 26037 h 76577"/>
                <a:gd name="connsiteX11" fmla="*/ 38239 w 76578"/>
                <a:gd name="connsiteY11" fmla="*/ 26017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578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88" y="59208"/>
                    <a:pt x="59533" y="76343"/>
                    <a:pt x="38439" y="76403"/>
                  </a:cubicBezTo>
                  <a:cubicBezTo>
                    <a:pt x="38369" y="76403"/>
                    <a:pt x="38309" y="7640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01" y="26417"/>
                    <a:pt x="25143" y="32275"/>
                    <a:pt x="25143" y="39514"/>
                  </a:cubicBezTo>
                  <a:cubicBezTo>
                    <a:pt x="25143" y="46741"/>
                    <a:pt x="31001" y="52610"/>
                    <a:pt x="38239" y="52610"/>
                  </a:cubicBezTo>
                  <a:cubicBezTo>
                    <a:pt x="45477" y="52610"/>
                    <a:pt x="51335" y="46741"/>
                    <a:pt x="51335" y="39514"/>
                  </a:cubicBezTo>
                  <a:cubicBezTo>
                    <a:pt x="51725" y="32455"/>
                    <a:pt x="46317" y="26417"/>
                    <a:pt x="39259" y="26037"/>
                  </a:cubicBezTo>
                  <a:cubicBezTo>
                    <a:pt x="38919" y="26017"/>
                    <a:pt x="38579" y="26007"/>
                    <a:pt x="38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786" name="Graphic 253">
            <a:extLst>
              <a:ext uri="{FF2B5EF4-FFF2-40B4-BE49-F238E27FC236}">
                <a16:creationId xmlns:a16="http://schemas.microsoft.com/office/drawing/2014/main" id="{3F9C3913-E2B6-6CE5-DE58-817723BC2D85}"/>
              </a:ext>
            </a:extLst>
          </p:cNvPr>
          <p:cNvGrpSpPr/>
          <p:nvPr/>
        </p:nvGrpSpPr>
        <p:grpSpPr>
          <a:xfrm>
            <a:off x="9914089" y="1526632"/>
            <a:ext cx="607809" cy="568436"/>
            <a:chOff x="9914089" y="1526632"/>
            <a:chExt cx="607809" cy="568436"/>
          </a:xfrm>
        </p:grpSpPr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780E7060-D19A-016F-1F4E-B8E055D89ABF}"/>
                </a:ext>
              </a:extLst>
            </p:cNvPr>
            <p:cNvSpPr/>
            <p:nvPr/>
          </p:nvSpPr>
          <p:spPr>
            <a:xfrm>
              <a:off x="10433123" y="1578018"/>
              <a:ext cx="62582" cy="62582"/>
            </a:xfrm>
            <a:custGeom>
              <a:avLst/>
              <a:gdLst>
                <a:gd name="connsiteX0" fmla="*/ 31241 w 62582"/>
                <a:gd name="connsiteY0" fmla="*/ -175 h 62582"/>
                <a:gd name="connsiteX1" fmla="*/ 62532 w 62582"/>
                <a:gd name="connsiteY1" fmla="*/ 31116 h 62582"/>
                <a:gd name="connsiteX2" fmla="*/ 31241 w 62582"/>
                <a:gd name="connsiteY2" fmla="*/ 62407 h 62582"/>
                <a:gd name="connsiteX3" fmla="*/ -50 w 62582"/>
                <a:gd name="connsiteY3" fmla="*/ 31116 h 62582"/>
                <a:gd name="connsiteX4" fmla="*/ 31241 w 62582"/>
                <a:gd name="connsiteY4" fmla="*/ -175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582" h="62582">
                  <a:moveTo>
                    <a:pt x="31241" y="-175"/>
                  </a:moveTo>
                  <a:cubicBezTo>
                    <a:pt x="48526" y="-175"/>
                    <a:pt x="62532" y="13831"/>
                    <a:pt x="62532" y="31116"/>
                  </a:cubicBezTo>
                  <a:cubicBezTo>
                    <a:pt x="62532" y="48401"/>
                    <a:pt x="48526" y="62407"/>
                    <a:pt x="31241" y="62407"/>
                  </a:cubicBezTo>
                  <a:cubicBezTo>
                    <a:pt x="13956" y="62407"/>
                    <a:pt x="-50" y="48401"/>
                    <a:pt x="-50" y="31116"/>
                  </a:cubicBezTo>
                  <a:cubicBezTo>
                    <a:pt x="-50" y="13831"/>
                    <a:pt x="13956" y="-175"/>
                    <a:pt x="31241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82822B90-BB92-DE11-85E6-A59FCB8F3E42}"/>
                </a:ext>
              </a:extLst>
            </p:cNvPr>
            <p:cNvSpPr/>
            <p:nvPr/>
          </p:nvSpPr>
          <p:spPr>
            <a:xfrm>
              <a:off x="10067229" y="1540428"/>
              <a:ext cx="50385" cy="50385"/>
            </a:xfrm>
            <a:custGeom>
              <a:avLst/>
              <a:gdLst>
                <a:gd name="connsiteX0" fmla="*/ 25243 w 50385"/>
                <a:gd name="connsiteY0" fmla="*/ -175 h 50385"/>
                <a:gd name="connsiteX1" fmla="*/ 50335 w 50385"/>
                <a:gd name="connsiteY1" fmla="*/ 25118 h 50385"/>
                <a:gd name="connsiteX2" fmla="*/ 25043 w 50385"/>
                <a:gd name="connsiteY2" fmla="*/ 50210 h 50385"/>
                <a:gd name="connsiteX3" fmla="*/ -50 w 50385"/>
                <a:gd name="connsiteY3" fmla="*/ 25018 h 50385"/>
                <a:gd name="connsiteX4" fmla="*/ 25143 w 50385"/>
                <a:gd name="connsiteY4" fmla="*/ -175 h 50385"/>
                <a:gd name="connsiteX5" fmla="*/ 25243 w 50385"/>
                <a:gd name="connsiteY5" fmla="*/ -17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385" h="50385">
                  <a:moveTo>
                    <a:pt x="25243" y="-175"/>
                  </a:moveTo>
                  <a:cubicBezTo>
                    <a:pt x="39159" y="-115"/>
                    <a:pt x="50395" y="11202"/>
                    <a:pt x="50335" y="25118"/>
                  </a:cubicBezTo>
                  <a:cubicBezTo>
                    <a:pt x="50275" y="39034"/>
                    <a:pt x="38959" y="50260"/>
                    <a:pt x="25043" y="50210"/>
                  </a:cubicBezTo>
                  <a:cubicBezTo>
                    <a:pt x="11167" y="50150"/>
                    <a:pt x="-50" y="38894"/>
                    <a:pt x="-50" y="25018"/>
                  </a:cubicBezTo>
                  <a:cubicBezTo>
                    <a:pt x="-50" y="11102"/>
                    <a:pt x="11227" y="-175"/>
                    <a:pt x="25143" y="-175"/>
                  </a:cubicBezTo>
                  <a:cubicBezTo>
                    <a:pt x="25173" y="-175"/>
                    <a:pt x="25212" y="-175"/>
                    <a:pt x="25243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BD35E9E9-1CF4-FF28-5577-450265620079}"/>
                </a:ext>
              </a:extLst>
            </p:cNvPr>
            <p:cNvSpPr/>
            <p:nvPr/>
          </p:nvSpPr>
          <p:spPr>
            <a:xfrm>
              <a:off x="9953361" y="1665692"/>
              <a:ext cx="38389" cy="38388"/>
            </a:xfrm>
            <a:custGeom>
              <a:avLst/>
              <a:gdLst>
                <a:gd name="connsiteX0" fmla="*/ 19145 w 38389"/>
                <a:gd name="connsiteY0" fmla="*/ -175 h 38388"/>
                <a:gd name="connsiteX1" fmla="*/ 38339 w 38389"/>
                <a:gd name="connsiteY1" fmla="*/ 19019 h 38388"/>
                <a:gd name="connsiteX2" fmla="*/ 19145 w 38389"/>
                <a:gd name="connsiteY2" fmla="*/ 38214 h 38388"/>
                <a:gd name="connsiteX3" fmla="*/ -50 w 38389"/>
                <a:gd name="connsiteY3" fmla="*/ 19019 h 38388"/>
                <a:gd name="connsiteX4" fmla="*/ 18945 w 38389"/>
                <a:gd name="connsiteY4" fmla="*/ -175 h 38388"/>
                <a:gd name="connsiteX5" fmla="*/ 19145 w 38389"/>
                <a:gd name="connsiteY5" fmla="*/ -175 h 3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89" h="38388">
                  <a:moveTo>
                    <a:pt x="19145" y="-175"/>
                  </a:moveTo>
                  <a:cubicBezTo>
                    <a:pt x="29742" y="-175"/>
                    <a:pt x="38339" y="8422"/>
                    <a:pt x="38339" y="19019"/>
                  </a:cubicBezTo>
                  <a:cubicBezTo>
                    <a:pt x="38339" y="29616"/>
                    <a:pt x="29742" y="38214"/>
                    <a:pt x="19145" y="38214"/>
                  </a:cubicBezTo>
                  <a:cubicBezTo>
                    <a:pt x="8548" y="38214"/>
                    <a:pt x="-50" y="29616"/>
                    <a:pt x="-50" y="19019"/>
                  </a:cubicBezTo>
                  <a:cubicBezTo>
                    <a:pt x="-110" y="8473"/>
                    <a:pt x="8398" y="-115"/>
                    <a:pt x="18945" y="-175"/>
                  </a:cubicBezTo>
                  <a:cubicBezTo>
                    <a:pt x="19015" y="-175"/>
                    <a:pt x="19075" y="-175"/>
                    <a:pt x="19145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4CAFBF29-B3CF-55A8-B6AE-760882EC8F2C}"/>
                </a:ext>
              </a:extLst>
            </p:cNvPr>
            <p:cNvSpPr/>
            <p:nvPr/>
          </p:nvSpPr>
          <p:spPr>
            <a:xfrm>
              <a:off x="9926461" y="1932388"/>
              <a:ext cx="98479" cy="86402"/>
            </a:xfrm>
            <a:custGeom>
              <a:avLst/>
              <a:gdLst>
                <a:gd name="connsiteX0" fmla="*/ 75237 w 98479"/>
                <a:gd name="connsiteY0" fmla="*/ 27745 h 86402"/>
                <a:gd name="connsiteX1" fmla="*/ 98430 w 98479"/>
                <a:gd name="connsiteY1" fmla="*/ 64034 h 86402"/>
                <a:gd name="connsiteX2" fmla="*/ 82334 w 98479"/>
                <a:gd name="connsiteY2" fmla="*/ 68133 h 86402"/>
                <a:gd name="connsiteX3" fmla="*/ 49044 w 98479"/>
                <a:gd name="connsiteY3" fmla="*/ 86228 h 86402"/>
                <a:gd name="connsiteX4" fmla="*/ 29050 w 98479"/>
                <a:gd name="connsiteY4" fmla="*/ 71132 h 86402"/>
                <a:gd name="connsiteX5" fmla="*/ 4857 w 98479"/>
                <a:gd name="connsiteY5" fmla="*/ 5551 h 86402"/>
                <a:gd name="connsiteX6" fmla="*/ 10955 w 98479"/>
                <a:gd name="connsiteY6" fmla="*/ 1552 h 86402"/>
                <a:gd name="connsiteX7" fmla="*/ 72437 w 98479"/>
                <a:gd name="connsiteY7" fmla="*/ 25745 h 86402"/>
                <a:gd name="connsiteX8" fmla="*/ 75237 w 98479"/>
                <a:gd name="connsiteY8" fmla="*/ 27745 h 8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479" h="86402">
                  <a:moveTo>
                    <a:pt x="75237" y="27745"/>
                  </a:moveTo>
                  <a:cubicBezTo>
                    <a:pt x="86083" y="37542"/>
                    <a:pt x="94091" y="50078"/>
                    <a:pt x="98430" y="64034"/>
                  </a:cubicBezTo>
                  <a:cubicBezTo>
                    <a:pt x="92972" y="65004"/>
                    <a:pt x="87593" y="66374"/>
                    <a:pt x="82334" y="68133"/>
                  </a:cubicBezTo>
                  <a:cubicBezTo>
                    <a:pt x="70148" y="71892"/>
                    <a:pt x="58831" y="78040"/>
                    <a:pt x="49044" y="86228"/>
                  </a:cubicBezTo>
                  <a:cubicBezTo>
                    <a:pt x="41756" y="82089"/>
                    <a:pt x="35028" y="77010"/>
                    <a:pt x="29050" y="71132"/>
                  </a:cubicBezTo>
                  <a:cubicBezTo>
                    <a:pt x="3857" y="46939"/>
                    <a:pt x="-7240" y="17648"/>
                    <a:pt x="4857" y="5551"/>
                  </a:cubicBezTo>
                  <a:cubicBezTo>
                    <a:pt x="6666" y="3902"/>
                    <a:pt x="8716" y="2552"/>
                    <a:pt x="10955" y="1552"/>
                  </a:cubicBezTo>
                  <a:cubicBezTo>
                    <a:pt x="25051" y="-4446"/>
                    <a:pt x="50244" y="5551"/>
                    <a:pt x="72437" y="25745"/>
                  </a:cubicBezTo>
                  <a:cubicBezTo>
                    <a:pt x="73237" y="24446"/>
                    <a:pt x="74237" y="26445"/>
                    <a:pt x="75237" y="2774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20ACE1DF-EF0E-A073-7BA6-2612AF4C3F0E}"/>
                </a:ext>
              </a:extLst>
            </p:cNvPr>
            <p:cNvSpPr/>
            <p:nvPr/>
          </p:nvSpPr>
          <p:spPr>
            <a:xfrm>
              <a:off x="9959201" y="1993363"/>
              <a:ext cx="120853" cy="72017"/>
            </a:xfrm>
            <a:custGeom>
              <a:avLst/>
              <a:gdLst>
                <a:gd name="connsiteX0" fmla="*/ 120075 w 120853"/>
                <a:gd name="connsiteY0" fmla="*/ 15855 h 72017"/>
                <a:gd name="connsiteX1" fmla="*/ 70689 w 120853"/>
                <a:gd name="connsiteY1" fmla="*/ 65841 h 72017"/>
                <a:gd name="connsiteX2" fmla="*/ 709 w 120853"/>
                <a:gd name="connsiteY2" fmla="*/ 55844 h 72017"/>
                <a:gd name="connsiteX3" fmla="*/ 16804 w 120853"/>
                <a:gd name="connsiteY3" fmla="*/ 23553 h 72017"/>
                <a:gd name="connsiteX4" fmla="*/ 50095 w 120853"/>
                <a:gd name="connsiteY4" fmla="*/ 5458 h 72017"/>
                <a:gd name="connsiteX5" fmla="*/ 66190 w 120853"/>
                <a:gd name="connsiteY5" fmla="*/ 1360 h 72017"/>
                <a:gd name="connsiteX6" fmla="*/ 120075 w 120853"/>
                <a:gd name="connsiteY6" fmla="*/ 15855 h 7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53" h="72017">
                  <a:moveTo>
                    <a:pt x="120075" y="15855"/>
                  </a:moveTo>
                  <a:cubicBezTo>
                    <a:pt x="125173" y="32051"/>
                    <a:pt x="102980" y="55244"/>
                    <a:pt x="70689" y="65841"/>
                  </a:cubicBezTo>
                  <a:cubicBezTo>
                    <a:pt x="38398" y="76438"/>
                    <a:pt x="6207" y="72939"/>
                    <a:pt x="709" y="55844"/>
                  </a:cubicBezTo>
                  <a:cubicBezTo>
                    <a:pt x="-2290" y="45847"/>
                    <a:pt x="3708" y="33650"/>
                    <a:pt x="16804" y="23553"/>
                  </a:cubicBezTo>
                  <a:cubicBezTo>
                    <a:pt x="26941" y="15905"/>
                    <a:pt x="38158" y="9807"/>
                    <a:pt x="50095" y="5458"/>
                  </a:cubicBezTo>
                  <a:cubicBezTo>
                    <a:pt x="55313" y="3579"/>
                    <a:pt x="60702" y="2209"/>
                    <a:pt x="66190" y="1360"/>
                  </a:cubicBezTo>
                  <a:cubicBezTo>
                    <a:pt x="92882" y="-3239"/>
                    <a:pt x="115076" y="2759"/>
                    <a:pt x="120075" y="1585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8BC12D40-DC11-B690-99F8-33B81864B30B}"/>
                </a:ext>
              </a:extLst>
            </p:cNvPr>
            <p:cNvSpPr/>
            <p:nvPr/>
          </p:nvSpPr>
          <p:spPr>
            <a:xfrm>
              <a:off x="9937266" y="1893185"/>
              <a:ext cx="117595" cy="66422"/>
            </a:xfrm>
            <a:custGeom>
              <a:avLst/>
              <a:gdLst>
                <a:gd name="connsiteX0" fmla="*/ 116816 w 117595"/>
                <a:gd name="connsiteY0" fmla="*/ 15262 h 66422"/>
                <a:gd name="connsiteX1" fmla="*/ 67431 w 117595"/>
                <a:gd name="connsiteY1" fmla="*/ 65248 h 66422"/>
                <a:gd name="connsiteX2" fmla="*/ 64431 w 117595"/>
                <a:gd name="connsiteY2" fmla="*/ 66247 h 66422"/>
                <a:gd name="connsiteX3" fmla="*/ 61432 w 117595"/>
                <a:gd name="connsiteY3" fmla="*/ 63248 h 66422"/>
                <a:gd name="connsiteX4" fmla="*/ -50 w 117595"/>
                <a:gd name="connsiteY4" fmla="*/ 39055 h 66422"/>
                <a:gd name="connsiteX5" fmla="*/ 47336 w 117595"/>
                <a:gd name="connsiteY5" fmla="*/ 5765 h 66422"/>
                <a:gd name="connsiteX6" fmla="*/ 116816 w 117595"/>
                <a:gd name="connsiteY6" fmla="*/ 15262 h 66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595" h="66422">
                  <a:moveTo>
                    <a:pt x="116816" y="15262"/>
                  </a:moveTo>
                  <a:cubicBezTo>
                    <a:pt x="121915" y="31357"/>
                    <a:pt x="99721" y="54551"/>
                    <a:pt x="67431" y="65248"/>
                  </a:cubicBezTo>
                  <a:cubicBezTo>
                    <a:pt x="66431" y="65248"/>
                    <a:pt x="65431" y="66247"/>
                    <a:pt x="64431" y="66247"/>
                  </a:cubicBezTo>
                  <a:lnTo>
                    <a:pt x="61432" y="63248"/>
                  </a:lnTo>
                  <a:cubicBezTo>
                    <a:pt x="39239" y="43254"/>
                    <a:pt x="14046" y="33257"/>
                    <a:pt x="-50" y="39055"/>
                  </a:cubicBezTo>
                  <a:cubicBezTo>
                    <a:pt x="6948" y="25959"/>
                    <a:pt x="24143" y="13862"/>
                    <a:pt x="47336" y="5765"/>
                  </a:cubicBezTo>
                  <a:cubicBezTo>
                    <a:pt x="79527" y="-4932"/>
                    <a:pt x="110818" y="-833"/>
                    <a:pt x="116816" y="15262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AB120BAE-C446-C984-C7EB-5ADDA136D054}"/>
                </a:ext>
              </a:extLst>
            </p:cNvPr>
            <p:cNvSpPr/>
            <p:nvPr/>
          </p:nvSpPr>
          <p:spPr>
            <a:xfrm>
              <a:off x="10174098" y="2003395"/>
              <a:ext cx="214739" cy="77579"/>
            </a:xfrm>
            <a:custGeom>
              <a:avLst/>
              <a:gdLst>
                <a:gd name="connsiteX0" fmla="*/ 107819 w 214739"/>
                <a:gd name="connsiteY0" fmla="*/ 28017 h 77579"/>
                <a:gd name="connsiteX1" fmla="*/ 214688 w 214739"/>
                <a:gd name="connsiteY1" fmla="*/ 825 h 77579"/>
                <a:gd name="connsiteX2" fmla="*/ 214688 w 214739"/>
                <a:gd name="connsiteY2" fmla="*/ 34115 h 77579"/>
                <a:gd name="connsiteX3" fmla="*/ 172001 w 214739"/>
                <a:gd name="connsiteY3" fmla="*/ 77403 h 77579"/>
                <a:gd name="connsiteX4" fmla="*/ 171301 w 214739"/>
                <a:gd name="connsiteY4" fmla="*/ 77403 h 77579"/>
                <a:gd name="connsiteX5" fmla="*/ 43338 w 214739"/>
                <a:gd name="connsiteY5" fmla="*/ 77403 h 77579"/>
                <a:gd name="connsiteX6" fmla="*/ -50 w 214739"/>
                <a:gd name="connsiteY6" fmla="*/ 34815 h 77579"/>
                <a:gd name="connsiteX7" fmla="*/ -50 w 214739"/>
                <a:gd name="connsiteY7" fmla="*/ 34115 h 77579"/>
                <a:gd name="connsiteX8" fmla="*/ -50 w 214739"/>
                <a:gd name="connsiteY8" fmla="*/ -175 h 77579"/>
                <a:gd name="connsiteX9" fmla="*/ 107819 w 214739"/>
                <a:gd name="connsiteY9" fmla="*/ 28017 h 7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739" h="77579">
                  <a:moveTo>
                    <a:pt x="107819" y="28017"/>
                  </a:moveTo>
                  <a:cubicBezTo>
                    <a:pt x="145148" y="27957"/>
                    <a:pt x="181878" y="18620"/>
                    <a:pt x="214688" y="825"/>
                  </a:cubicBezTo>
                  <a:lnTo>
                    <a:pt x="214688" y="34115"/>
                  </a:lnTo>
                  <a:cubicBezTo>
                    <a:pt x="214858" y="57858"/>
                    <a:pt x="195744" y="77233"/>
                    <a:pt x="172001" y="77403"/>
                  </a:cubicBezTo>
                  <a:cubicBezTo>
                    <a:pt x="171771" y="77403"/>
                    <a:pt x="171531" y="77403"/>
                    <a:pt x="171301" y="77403"/>
                  </a:cubicBezTo>
                  <a:lnTo>
                    <a:pt x="43338" y="77403"/>
                  </a:lnTo>
                  <a:cubicBezTo>
                    <a:pt x="19595" y="77623"/>
                    <a:pt x="170" y="58558"/>
                    <a:pt x="-50" y="34815"/>
                  </a:cubicBezTo>
                  <a:cubicBezTo>
                    <a:pt x="-50" y="34585"/>
                    <a:pt x="-50" y="34345"/>
                    <a:pt x="-50" y="34115"/>
                  </a:cubicBezTo>
                  <a:lnTo>
                    <a:pt x="-50" y="-175"/>
                  </a:lnTo>
                  <a:cubicBezTo>
                    <a:pt x="32861" y="18390"/>
                    <a:pt x="70030" y="28107"/>
                    <a:pt x="107819" y="2801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43FC1ACD-DB73-A011-F2D5-8EC9D006F18D}"/>
                </a:ext>
              </a:extLst>
            </p:cNvPr>
            <p:cNvSpPr/>
            <p:nvPr/>
          </p:nvSpPr>
          <p:spPr>
            <a:xfrm>
              <a:off x="10055131" y="1804452"/>
              <a:ext cx="452571" cy="227129"/>
            </a:xfrm>
            <a:custGeom>
              <a:avLst/>
              <a:gdLst>
                <a:gd name="connsiteX0" fmla="*/ 118916 w 452571"/>
                <a:gd name="connsiteY0" fmla="*/ 199767 h 227129"/>
                <a:gd name="connsiteX1" fmla="*/ -49 w 452571"/>
                <a:gd name="connsiteY1" fmla="*/ -175 h 227129"/>
                <a:gd name="connsiteX2" fmla="*/ 452520 w 452571"/>
                <a:gd name="connsiteY2" fmla="*/ -175 h 227129"/>
                <a:gd name="connsiteX3" fmla="*/ 332555 w 452571"/>
                <a:gd name="connsiteY3" fmla="*/ 199767 h 227129"/>
                <a:gd name="connsiteX4" fmla="*/ 118816 w 452571"/>
                <a:gd name="connsiteY4" fmla="*/ 199767 h 22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571" h="227129">
                  <a:moveTo>
                    <a:pt x="118916" y="199767"/>
                  </a:moveTo>
                  <a:cubicBezTo>
                    <a:pt x="45468" y="160109"/>
                    <a:pt x="-239" y="83291"/>
                    <a:pt x="-49" y="-175"/>
                  </a:cubicBezTo>
                  <a:lnTo>
                    <a:pt x="452520" y="-175"/>
                  </a:lnTo>
                  <a:cubicBezTo>
                    <a:pt x="452740" y="83571"/>
                    <a:pt x="406553" y="160549"/>
                    <a:pt x="332555" y="199767"/>
                  </a:cubicBezTo>
                  <a:cubicBezTo>
                    <a:pt x="265924" y="236017"/>
                    <a:pt x="185447" y="236017"/>
                    <a:pt x="118816" y="199767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870EE081-1612-8060-7739-0298753EEE95}"/>
                </a:ext>
              </a:extLst>
            </p:cNvPr>
            <p:cNvSpPr/>
            <p:nvPr/>
          </p:nvSpPr>
          <p:spPr>
            <a:xfrm>
              <a:off x="10068328" y="1623046"/>
              <a:ext cx="426287" cy="181706"/>
            </a:xfrm>
            <a:custGeom>
              <a:avLst/>
              <a:gdLst>
                <a:gd name="connsiteX0" fmla="*/ 426227 w 426287"/>
                <a:gd name="connsiteY0" fmla="*/ 137144 h 181706"/>
                <a:gd name="connsiteX1" fmla="*/ 406233 w 426287"/>
                <a:gd name="connsiteY1" fmla="*/ 181531 h 181706"/>
                <a:gd name="connsiteX2" fmla="*/ 9947 w 426287"/>
                <a:gd name="connsiteY2" fmla="*/ 181531 h 181706"/>
                <a:gd name="connsiteX3" fmla="*/ -50 w 426287"/>
                <a:gd name="connsiteY3" fmla="*/ 149240 h 181706"/>
                <a:gd name="connsiteX4" fmla="*/ 57234 w 426287"/>
                <a:gd name="connsiteY4" fmla="*/ 91757 h 181706"/>
                <a:gd name="connsiteX5" fmla="*/ 57333 w 426287"/>
                <a:gd name="connsiteY5" fmla="*/ 91757 h 181706"/>
                <a:gd name="connsiteX6" fmla="*/ 72429 w 426287"/>
                <a:gd name="connsiteY6" fmla="*/ 83759 h 181706"/>
                <a:gd name="connsiteX7" fmla="*/ 126914 w 426287"/>
                <a:gd name="connsiteY7" fmla="*/ 45470 h 181706"/>
                <a:gd name="connsiteX8" fmla="*/ 152106 w 426287"/>
                <a:gd name="connsiteY8" fmla="*/ 51468 h 181706"/>
                <a:gd name="connsiteX9" fmla="*/ 237992 w 426287"/>
                <a:gd name="connsiteY9" fmla="*/ 2293 h 181706"/>
                <a:gd name="connsiteX10" fmla="*/ 287167 w 426287"/>
                <a:gd name="connsiteY10" fmla="*/ 51468 h 181706"/>
                <a:gd name="connsiteX11" fmla="*/ 312360 w 426287"/>
                <a:gd name="connsiteY11" fmla="*/ 45470 h 181706"/>
                <a:gd name="connsiteX12" fmla="*/ 365745 w 426287"/>
                <a:gd name="connsiteY12" fmla="*/ 80660 h 181706"/>
                <a:gd name="connsiteX13" fmla="*/ 370843 w 426287"/>
                <a:gd name="connsiteY13" fmla="*/ 80660 h 181706"/>
                <a:gd name="connsiteX14" fmla="*/ 426237 w 426287"/>
                <a:gd name="connsiteY14" fmla="*/ 136434 h 181706"/>
                <a:gd name="connsiteX15" fmla="*/ 426227 w 426287"/>
                <a:gd name="connsiteY15" fmla="*/ 137144 h 18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6287" h="181706">
                  <a:moveTo>
                    <a:pt x="426227" y="137144"/>
                  </a:moveTo>
                  <a:cubicBezTo>
                    <a:pt x="426227" y="154119"/>
                    <a:pt x="418949" y="170284"/>
                    <a:pt x="406233" y="181531"/>
                  </a:cubicBezTo>
                  <a:lnTo>
                    <a:pt x="9947" y="181531"/>
                  </a:lnTo>
                  <a:cubicBezTo>
                    <a:pt x="3529" y="171974"/>
                    <a:pt x="50" y="160747"/>
                    <a:pt x="-50" y="149240"/>
                  </a:cubicBezTo>
                  <a:cubicBezTo>
                    <a:pt x="-110" y="117549"/>
                    <a:pt x="25543" y="91817"/>
                    <a:pt x="57234" y="91757"/>
                  </a:cubicBezTo>
                  <a:cubicBezTo>
                    <a:pt x="57264" y="91757"/>
                    <a:pt x="57304" y="91757"/>
                    <a:pt x="57333" y="91757"/>
                  </a:cubicBezTo>
                  <a:cubicBezTo>
                    <a:pt x="61922" y="88318"/>
                    <a:pt x="67011" y="85629"/>
                    <a:pt x="72429" y="83759"/>
                  </a:cubicBezTo>
                  <a:cubicBezTo>
                    <a:pt x="80747" y="60816"/>
                    <a:pt x="102511" y="45520"/>
                    <a:pt x="126914" y="45470"/>
                  </a:cubicBezTo>
                  <a:cubicBezTo>
                    <a:pt x="135671" y="45440"/>
                    <a:pt x="144309" y="47490"/>
                    <a:pt x="152106" y="51468"/>
                  </a:cubicBezTo>
                  <a:cubicBezTo>
                    <a:pt x="162243" y="14169"/>
                    <a:pt x="200692" y="-7844"/>
                    <a:pt x="237992" y="2293"/>
                  </a:cubicBezTo>
                  <a:cubicBezTo>
                    <a:pt x="261945" y="8801"/>
                    <a:pt x="280659" y="27515"/>
                    <a:pt x="287167" y="51468"/>
                  </a:cubicBezTo>
                  <a:cubicBezTo>
                    <a:pt x="294965" y="47490"/>
                    <a:pt x="303603" y="45440"/>
                    <a:pt x="312360" y="45470"/>
                  </a:cubicBezTo>
                  <a:cubicBezTo>
                    <a:pt x="335653" y="45250"/>
                    <a:pt x="356757" y="59166"/>
                    <a:pt x="365745" y="80660"/>
                  </a:cubicBezTo>
                  <a:lnTo>
                    <a:pt x="370843" y="80660"/>
                  </a:lnTo>
                  <a:cubicBezTo>
                    <a:pt x="401544" y="80770"/>
                    <a:pt x="426337" y="105743"/>
                    <a:pt x="426237" y="136434"/>
                  </a:cubicBezTo>
                  <a:cubicBezTo>
                    <a:pt x="426237" y="136674"/>
                    <a:pt x="426227" y="136904"/>
                    <a:pt x="426227" y="137144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AD46278F-F523-2692-D561-F54A00C11711}"/>
                </a:ext>
              </a:extLst>
            </p:cNvPr>
            <p:cNvSpPr/>
            <p:nvPr/>
          </p:nvSpPr>
          <p:spPr>
            <a:xfrm>
              <a:off x="10332352" y="1991299"/>
              <a:ext cx="70579" cy="103769"/>
            </a:xfrm>
            <a:custGeom>
              <a:avLst/>
              <a:gdLst>
                <a:gd name="connsiteX0" fmla="*/ 13046 w 70579"/>
                <a:gd name="connsiteY0" fmla="*/ 103595 h 103769"/>
                <a:gd name="connsiteX1" fmla="*/ -50 w 70579"/>
                <a:gd name="connsiteY1" fmla="*/ 90499 h 103769"/>
                <a:gd name="connsiteX2" fmla="*/ 13046 w 70579"/>
                <a:gd name="connsiteY2" fmla="*/ 77403 h 103769"/>
                <a:gd name="connsiteX3" fmla="*/ 44337 w 70579"/>
                <a:gd name="connsiteY3" fmla="*/ 46212 h 103769"/>
                <a:gd name="connsiteX4" fmla="*/ 44337 w 70579"/>
                <a:gd name="connsiteY4" fmla="*/ 12921 h 103769"/>
                <a:gd name="connsiteX5" fmla="*/ 57433 w 70579"/>
                <a:gd name="connsiteY5" fmla="*/ -175 h 103769"/>
                <a:gd name="connsiteX6" fmla="*/ 70530 w 70579"/>
                <a:gd name="connsiteY6" fmla="*/ 12921 h 103769"/>
                <a:gd name="connsiteX7" fmla="*/ 70530 w 70579"/>
                <a:gd name="connsiteY7" fmla="*/ 46212 h 103769"/>
                <a:gd name="connsiteX8" fmla="*/ 13046 w 70579"/>
                <a:gd name="connsiteY8" fmla="*/ 103595 h 10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579" h="103769">
                  <a:moveTo>
                    <a:pt x="13046" y="103595"/>
                  </a:moveTo>
                  <a:cubicBezTo>
                    <a:pt x="5818" y="103595"/>
                    <a:pt x="-50" y="97727"/>
                    <a:pt x="-50" y="90499"/>
                  </a:cubicBezTo>
                  <a:cubicBezTo>
                    <a:pt x="-50" y="83271"/>
                    <a:pt x="5818" y="77403"/>
                    <a:pt x="13046" y="77403"/>
                  </a:cubicBezTo>
                  <a:cubicBezTo>
                    <a:pt x="30271" y="77353"/>
                    <a:pt x="44227" y="63427"/>
                    <a:pt x="44337" y="46212"/>
                  </a:cubicBezTo>
                  <a:lnTo>
                    <a:pt x="44337" y="12921"/>
                  </a:lnTo>
                  <a:cubicBezTo>
                    <a:pt x="44337" y="5693"/>
                    <a:pt x="50206" y="-175"/>
                    <a:pt x="57433" y="-175"/>
                  </a:cubicBezTo>
                  <a:cubicBezTo>
                    <a:pt x="64661" y="-175"/>
                    <a:pt x="70530" y="5693"/>
                    <a:pt x="70530" y="12921"/>
                  </a:cubicBezTo>
                  <a:lnTo>
                    <a:pt x="70530" y="46212"/>
                  </a:lnTo>
                  <a:cubicBezTo>
                    <a:pt x="69490" y="77502"/>
                    <a:pt x="44337" y="102615"/>
                    <a:pt x="13046" y="10359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919DD889-D530-021F-6D90-B4E9B10CB9E1}"/>
                </a:ext>
              </a:extLst>
            </p:cNvPr>
            <p:cNvSpPr/>
            <p:nvPr/>
          </p:nvSpPr>
          <p:spPr>
            <a:xfrm>
              <a:off x="10161001" y="1992298"/>
              <a:ext cx="70579" cy="102770"/>
            </a:xfrm>
            <a:custGeom>
              <a:avLst/>
              <a:gdLst>
                <a:gd name="connsiteX0" fmla="*/ 56434 w 70579"/>
                <a:gd name="connsiteY0" fmla="*/ 102595 h 102770"/>
                <a:gd name="connsiteX1" fmla="*/ -50 w 70579"/>
                <a:gd name="connsiteY1" fmla="*/ 46312 h 102770"/>
                <a:gd name="connsiteX2" fmla="*/ -50 w 70579"/>
                <a:gd name="connsiteY2" fmla="*/ 46212 h 102770"/>
                <a:gd name="connsiteX3" fmla="*/ -50 w 70579"/>
                <a:gd name="connsiteY3" fmla="*/ 12921 h 102770"/>
                <a:gd name="connsiteX4" fmla="*/ 13046 w 70579"/>
                <a:gd name="connsiteY4" fmla="*/ -175 h 102770"/>
                <a:gd name="connsiteX5" fmla="*/ 26143 w 70579"/>
                <a:gd name="connsiteY5" fmla="*/ 12921 h 102770"/>
                <a:gd name="connsiteX6" fmla="*/ 26143 w 70579"/>
                <a:gd name="connsiteY6" fmla="*/ 46212 h 102770"/>
                <a:gd name="connsiteX7" fmla="*/ 57433 w 70579"/>
                <a:gd name="connsiteY7" fmla="*/ 77403 h 102770"/>
                <a:gd name="connsiteX8" fmla="*/ 70530 w 70579"/>
                <a:gd name="connsiteY8" fmla="*/ 90499 h 102770"/>
                <a:gd name="connsiteX9" fmla="*/ 56434 w 70579"/>
                <a:gd name="connsiteY9" fmla="*/ 102595 h 10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79" h="102770">
                  <a:moveTo>
                    <a:pt x="56434" y="102595"/>
                  </a:moveTo>
                  <a:cubicBezTo>
                    <a:pt x="25293" y="102655"/>
                    <a:pt x="10" y="77453"/>
                    <a:pt x="-50" y="46312"/>
                  </a:cubicBezTo>
                  <a:cubicBezTo>
                    <a:pt x="-50" y="46282"/>
                    <a:pt x="-50" y="46242"/>
                    <a:pt x="-50" y="46212"/>
                  </a:cubicBezTo>
                  <a:lnTo>
                    <a:pt x="-50" y="12921"/>
                  </a:lnTo>
                  <a:cubicBezTo>
                    <a:pt x="-50" y="5683"/>
                    <a:pt x="5818" y="-175"/>
                    <a:pt x="13046" y="-175"/>
                  </a:cubicBezTo>
                  <a:cubicBezTo>
                    <a:pt x="20274" y="-175"/>
                    <a:pt x="26143" y="5683"/>
                    <a:pt x="26143" y="12921"/>
                  </a:cubicBezTo>
                  <a:lnTo>
                    <a:pt x="26143" y="46212"/>
                  </a:lnTo>
                  <a:cubicBezTo>
                    <a:pt x="26253" y="63427"/>
                    <a:pt x="40219" y="77353"/>
                    <a:pt x="57433" y="77403"/>
                  </a:cubicBezTo>
                  <a:cubicBezTo>
                    <a:pt x="64601" y="77563"/>
                    <a:pt x="70370" y="83331"/>
                    <a:pt x="70530" y="90499"/>
                  </a:cubicBezTo>
                  <a:cubicBezTo>
                    <a:pt x="69160" y="97287"/>
                    <a:pt x="63352" y="102275"/>
                    <a:pt x="56434" y="10259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DD1DCACE-A3F3-DB5E-AC2D-FFEC084F7FDD}"/>
                </a:ext>
              </a:extLst>
            </p:cNvPr>
            <p:cNvSpPr/>
            <p:nvPr/>
          </p:nvSpPr>
          <p:spPr>
            <a:xfrm>
              <a:off x="10042036" y="1791756"/>
              <a:ext cx="479862" cy="252927"/>
            </a:xfrm>
            <a:custGeom>
              <a:avLst/>
              <a:gdLst>
                <a:gd name="connsiteX0" fmla="*/ 239881 w 479862"/>
                <a:gd name="connsiteY0" fmla="*/ 252752 h 252927"/>
                <a:gd name="connsiteX1" fmla="*/ 127013 w 479862"/>
                <a:gd name="connsiteY1" fmla="*/ 224560 h 252927"/>
                <a:gd name="connsiteX2" fmla="*/ -50 w 479862"/>
                <a:gd name="connsiteY2" fmla="*/ 12921 h 252927"/>
                <a:gd name="connsiteX3" fmla="*/ 13046 w 479862"/>
                <a:gd name="connsiteY3" fmla="*/ -175 h 252927"/>
                <a:gd name="connsiteX4" fmla="*/ 466615 w 479862"/>
                <a:gd name="connsiteY4" fmla="*/ -175 h 252927"/>
                <a:gd name="connsiteX5" fmla="*/ 479812 w 479862"/>
                <a:gd name="connsiteY5" fmla="*/ 12921 h 252927"/>
                <a:gd name="connsiteX6" fmla="*/ 353748 w 479862"/>
                <a:gd name="connsiteY6" fmla="*/ 223561 h 252927"/>
                <a:gd name="connsiteX7" fmla="*/ 239881 w 479862"/>
                <a:gd name="connsiteY7" fmla="*/ 252752 h 252927"/>
                <a:gd name="connsiteX8" fmla="*/ 25143 w 479862"/>
                <a:gd name="connsiteY8" fmla="*/ 26017 h 252927"/>
                <a:gd name="connsiteX9" fmla="*/ 138110 w 479862"/>
                <a:gd name="connsiteY9" fmla="*/ 202367 h 252927"/>
                <a:gd name="connsiteX10" fmla="*/ 238881 w 479862"/>
                <a:gd name="connsiteY10" fmla="*/ 227559 h 252927"/>
                <a:gd name="connsiteX11" fmla="*/ 452520 w 479862"/>
                <a:gd name="connsiteY11" fmla="*/ 26017 h 25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9862" h="252927">
                  <a:moveTo>
                    <a:pt x="239881" y="252752"/>
                  </a:moveTo>
                  <a:cubicBezTo>
                    <a:pt x="200532" y="252592"/>
                    <a:pt x="161813" y="242925"/>
                    <a:pt x="127013" y="224560"/>
                  </a:cubicBezTo>
                  <a:cubicBezTo>
                    <a:pt x="48836" y="182882"/>
                    <a:pt x="-20" y="101516"/>
                    <a:pt x="-50" y="12921"/>
                  </a:cubicBezTo>
                  <a:cubicBezTo>
                    <a:pt x="60" y="5733"/>
                    <a:pt x="5858" y="-65"/>
                    <a:pt x="13046" y="-175"/>
                  </a:cubicBezTo>
                  <a:lnTo>
                    <a:pt x="466615" y="-175"/>
                  </a:lnTo>
                  <a:cubicBezTo>
                    <a:pt x="473823" y="-65"/>
                    <a:pt x="479652" y="5713"/>
                    <a:pt x="479812" y="12921"/>
                  </a:cubicBezTo>
                  <a:cubicBezTo>
                    <a:pt x="480052" y="101066"/>
                    <a:pt x="431546" y="182122"/>
                    <a:pt x="353748" y="223561"/>
                  </a:cubicBezTo>
                  <a:cubicBezTo>
                    <a:pt x="318758" y="242465"/>
                    <a:pt x="279649" y="252492"/>
                    <a:pt x="239881" y="252752"/>
                  </a:cubicBezTo>
                  <a:close/>
                  <a:moveTo>
                    <a:pt x="25143" y="26017"/>
                  </a:moveTo>
                  <a:cubicBezTo>
                    <a:pt x="29352" y="100516"/>
                    <a:pt x="72189" y="167397"/>
                    <a:pt x="138110" y="202367"/>
                  </a:cubicBezTo>
                  <a:cubicBezTo>
                    <a:pt x="169211" y="218692"/>
                    <a:pt x="203761" y="227329"/>
                    <a:pt x="238881" y="227559"/>
                  </a:cubicBezTo>
                  <a:cubicBezTo>
                    <a:pt x="352248" y="227589"/>
                    <a:pt x="445952" y="139185"/>
                    <a:pt x="452520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F3BD5F23-86FA-1FFE-1D8E-E9A6CBCF7BA7}"/>
                </a:ext>
              </a:extLst>
            </p:cNvPr>
            <p:cNvSpPr/>
            <p:nvPr/>
          </p:nvSpPr>
          <p:spPr>
            <a:xfrm>
              <a:off x="10054132" y="1855122"/>
              <a:ext cx="341701" cy="25208"/>
            </a:xfrm>
            <a:custGeom>
              <a:avLst/>
              <a:gdLst>
                <a:gd name="connsiteX0" fmla="*/ 329055 w 341701"/>
                <a:gd name="connsiteY0" fmla="*/ 25034 h 25208"/>
                <a:gd name="connsiteX1" fmla="*/ 13047 w 341701"/>
                <a:gd name="connsiteY1" fmla="*/ 25034 h 25208"/>
                <a:gd name="connsiteX2" fmla="*/ -50 w 341701"/>
                <a:gd name="connsiteY2" fmla="*/ 11937 h 25208"/>
                <a:gd name="connsiteX3" fmla="*/ 12827 w 341701"/>
                <a:gd name="connsiteY3" fmla="*/ -169 h 25208"/>
                <a:gd name="connsiteX4" fmla="*/ 13047 w 341701"/>
                <a:gd name="connsiteY4" fmla="*/ -159 h 25208"/>
                <a:gd name="connsiteX5" fmla="*/ 329055 w 341701"/>
                <a:gd name="connsiteY5" fmla="*/ -159 h 25208"/>
                <a:gd name="connsiteX6" fmla="*/ 341652 w 341701"/>
                <a:gd name="connsiteY6" fmla="*/ 12437 h 25208"/>
                <a:gd name="connsiteX7" fmla="*/ 329055 w 341701"/>
                <a:gd name="connsiteY7" fmla="*/ 25034 h 2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701" h="25208">
                  <a:moveTo>
                    <a:pt x="329055" y="25034"/>
                  </a:moveTo>
                  <a:lnTo>
                    <a:pt x="13047" y="25034"/>
                  </a:lnTo>
                  <a:cubicBezTo>
                    <a:pt x="5878" y="24874"/>
                    <a:pt x="110" y="19105"/>
                    <a:pt x="-50" y="11937"/>
                  </a:cubicBezTo>
                  <a:cubicBezTo>
                    <a:pt x="160" y="5039"/>
                    <a:pt x="5929" y="-379"/>
                    <a:pt x="12827" y="-169"/>
                  </a:cubicBezTo>
                  <a:cubicBezTo>
                    <a:pt x="12896" y="-169"/>
                    <a:pt x="12976" y="-159"/>
                    <a:pt x="13047" y="-159"/>
                  </a:cubicBezTo>
                  <a:lnTo>
                    <a:pt x="329055" y="-159"/>
                  </a:lnTo>
                  <a:cubicBezTo>
                    <a:pt x="336013" y="-159"/>
                    <a:pt x="341652" y="5479"/>
                    <a:pt x="341652" y="12437"/>
                  </a:cubicBezTo>
                  <a:cubicBezTo>
                    <a:pt x="341652" y="19395"/>
                    <a:pt x="336013" y="25034"/>
                    <a:pt x="329055" y="2503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97F864E0-C5AA-62B7-F42B-A8416850D6C7}"/>
                </a:ext>
              </a:extLst>
            </p:cNvPr>
            <p:cNvSpPr/>
            <p:nvPr/>
          </p:nvSpPr>
          <p:spPr>
            <a:xfrm>
              <a:off x="10331352" y="1929816"/>
              <a:ext cx="140059" cy="26192"/>
            </a:xfrm>
            <a:custGeom>
              <a:avLst/>
              <a:gdLst>
                <a:gd name="connsiteX0" fmla="*/ 126914 w 140059"/>
                <a:gd name="connsiteY0" fmla="*/ 26018 h 26192"/>
                <a:gd name="connsiteX1" fmla="*/ 13046 w 140059"/>
                <a:gd name="connsiteY1" fmla="*/ 26018 h 26192"/>
                <a:gd name="connsiteX2" fmla="*/ -50 w 140059"/>
                <a:gd name="connsiteY2" fmla="*/ 12921 h 26192"/>
                <a:gd name="connsiteX3" fmla="*/ 13046 w 140059"/>
                <a:gd name="connsiteY3" fmla="*/ -175 h 26192"/>
                <a:gd name="connsiteX4" fmla="*/ 126914 w 140059"/>
                <a:gd name="connsiteY4" fmla="*/ -175 h 26192"/>
                <a:gd name="connsiteX5" fmla="*/ 140010 w 140059"/>
                <a:gd name="connsiteY5" fmla="*/ 12921 h 26192"/>
                <a:gd name="connsiteX6" fmla="*/ 126914 w 140059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059" h="26192">
                  <a:moveTo>
                    <a:pt x="126914" y="26018"/>
                  </a:moveTo>
                  <a:lnTo>
                    <a:pt x="13046" y="26018"/>
                  </a:lnTo>
                  <a:cubicBezTo>
                    <a:pt x="5818" y="26018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126914" y="-175"/>
                  </a:lnTo>
                  <a:cubicBezTo>
                    <a:pt x="134101" y="-65"/>
                    <a:pt x="139900" y="5733"/>
                    <a:pt x="140010" y="12921"/>
                  </a:cubicBezTo>
                  <a:cubicBezTo>
                    <a:pt x="139220" y="19799"/>
                    <a:pt x="133791" y="25228"/>
                    <a:pt x="126914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A47A9E67-A8AD-1374-1ADA-32F0D7EE55DC}"/>
                </a:ext>
              </a:extLst>
            </p:cNvPr>
            <p:cNvSpPr/>
            <p:nvPr/>
          </p:nvSpPr>
          <p:spPr>
            <a:xfrm>
              <a:off x="9923926" y="1878605"/>
              <a:ext cx="142800" cy="93537"/>
            </a:xfrm>
            <a:custGeom>
              <a:avLst/>
              <a:gdLst>
                <a:gd name="connsiteX0" fmla="*/ 77771 w 142800"/>
                <a:gd name="connsiteY0" fmla="*/ 93324 h 93537"/>
                <a:gd name="connsiteX1" fmla="*/ 65675 w 142800"/>
                <a:gd name="connsiteY1" fmla="*/ 84327 h 93537"/>
                <a:gd name="connsiteX2" fmla="*/ 73772 w 142800"/>
                <a:gd name="connsiteY2" fmla="*/ 68131 h 93537"/>
                <a:gd name="connsiteX3" fmla="*/ 75772 w 142800"/>
                <a:gd name="connsiteY3" fmla="*/ 67131 h 93537"/>
                <a:gd name="connsiteX4" fmla="*/ 110062 w 142800"/>
                <a:gd name="connsiteY4" fmla="*/ 47137 h 93537"/>
                <a:gd name="connsiteX5" fmla="*/ 117060 w 142800"/>
                <a:gd name="connsiteY5" fmla="*/ 32941 h 93537"/>
                <a:gd name="connsiteX6" fmla="*/ 63675 w 142800"/>
                <a:gd name="connsiteY6" fmla="*/ 30942 h 93537"/>
                <a:gd name="connsiteX7" fmla="*/ 23687 w 142800"/>
                <a:gd name="connsiteY7" fmla="*/ 58134 h 93537"/>
                <a:gd name="connsiteX8" fmla="*/ 6542 w 142800"/>
                <a:gd name="connsiteY8" fmla="*/ 63183 h 93537"/>
                <a:gd name="connsiteX9" fmla="*/ 1493 w 142800"/>
                <a:gd name="connsiteY9" fmla="*/ 46038 h 93537"/>
                <a:gd name="connsiteX10" fmla="*/ 55877 w 142800"/>
                <a:gd name="connsiteY10" fmla="*/ 6749 h 93537"/>
                <a:gd name="connsiteX11" fmla="*/ 141553 w 142800"/>
                <a:gd name="connsiteY11" fmla="*/ 24944 h 93537"/>
                <a:gd name="connsiteX12" fmla="*/ 128456 w 142800"/>
                <a:gd name="connsiteY12" fmla="*/ 64932 h 93537"/>
                <a:gd name="connsiteX13" fmla="*/ 84169 w 142800"/>
                <a:gd name="connsiteY13" fmla="*/ 91125 h 93537"/>
                <a:gd name="connsiteX14" fmla="*/ 81070 w 142800"/>
                <a:gd name="connsiteY14" fmla="*/ 92124 h 93537"/>
                <a:gd name="connsiteX15" fmla="*/ 77771 w 142800"/>
                <a:gd name="connsiteY15" fmla="*/ 93324 h 93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00" h="93537">
                  <a:moveTo>
                    <a:pt x="77771" y="93324"/>
                  </a:moveTo>
                  <a:cubicBezTo>
                    <a:pt x="72203" y="93304"/>
                    <a:pt x="67294" y="89655"/>
                    <a:pt x="65675" y="84327"/>
                  </a:cubicBezTo>
                  <a:cubicBezTo>
                    <a:pt x="63715" y="77638"/>
                    <a:pt x="67244" y="70571"/>
                    <a:pt x="73772" y="68131"/>
                  </a:cubicBezTo>
                  <a:cubicBezTo>
                    <a:pt x="74772" y="68131"/>
                    <a:pt x="74772" y="68131"/>
                    <a:pt x="75772" y="67131"/>
                  </a:cubicBezTo>
                  <a:cubicBezTo>
                    <a:pt x="88488" y="62973"/>
                    <a:pt x="100185" y="56165"/>
                    <a:pt x="110062" y="47137"/>
                  </a:cubicBezTo>
                  <a:cubicBezTo>
                    <a:pt x="116060" y="41039"/>
                    <a:pt x="118059" y="35041"/>
                    <a:pt x="117060" y="32941"/>
                  </a:cubicBezTo>
                  <a:cubicBezTo>
                    <a:pt x="115060" y="26943"/>
                    <a:pt x="92867" y="20845"/>
                    <a:pt x="63675" y="30942"/>
                  </a:cubicBezTo>
                  <a:cubicBezTo>
                    <a:pt x="47870" y="35690"/>
                    <a:pt x="33914" y="45188"/>
                    <a:pt x="23687" y="58134"/>
                  </a:cubicBezTo>
                  <a:cubicBezTo>
                    <a:pt x="20348" y="64262"/>
                    <a:pt x="12670" y="66522"/>
                    <a:pt x="6542" y="63183"/>
                  </a:cubicBezTo>
                  <a:cubicBezTo>
                    <a:pt x="413" y="59844"/>
                    <a:pt x="-1846" y="52166"/>
                    <a:pt x="1493" y="46038"/>
                  </a:cubicBezTo>
                  <a:cubicBezTo>
                    <a:pt x="14629" y="27143"/>
                    <a:pt x="33814" y="13287"/>
                    <a:pt x="55877" y="6749"/>
                  </a:cubicBezTo>
                  <a:cubicBezTo>
                    <a:pt x="97265" y="-7347"/>
                    <a:pt x="133555" y="751"/>
                    <a:pt x="141553" y="24944"/>
                  </a:cubicBezTo>
                  <a:cubicBezTo>
                    <a:pt x="145272" y="39679"/>
                    <a:pt x="140173" y="55245"/>
                    <a:pt x="128456" y="64932"/>
                  </a:cubicBezTo>
                  <a:cubicBezTo>
                    <a:pt x="115920" y="76979"/>
                    <a:pt x="100765" y="85946"/>
                    <a:pt x="84169" y="91125"/>
                  </a:cubicBezTo>
                  <a:cubicBezTo>
                    <a:pt x="83069" y="91125"/>
                    <a:pt x="82070" y="92124"/>
                    <a:pt x="81070" y="92124"/>
                  </a:cubicBezTo>
                  <a:cubicBezTo>
                    <a:pt x="80240" y="93054"/>
                    <a:pt x="79001" y="93504"/>
                    <a:pt x="77771" y="9332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8A141FF3-64E2-1B5D-B016-0C78CBDA405A}"/>
                </a:ext>
              </a:extLst>
            </p:cNvPr>
            <p:cNvSpPr/>
            <p:nvPr/>
          </p:nvSpPr>
          <p:spPr>
            <a:xfrm>
              <a:off x="9914089" y="1918123"/>
              <a:ext cx="124430" cy="112163"/>
            </a:xfrm>
            <a:custGeom>
              <a:avLst/>
              <a:gdLst>
                <a:gd name="connsiteX0" fmla="*/ 61416 w 124430"/>
                <a:gd name="connsiteY0" fmla="*/ 111989 h 112163"/>
                <a:gd name="connsiteX1" fmla="*/ 55418 w 124430"/>
                <a:gd name="connsiteY1" fmla="*/ 109989 h 112163"/>
                <a:gd name="connsiteX2" fmla="*/ 33224 w 124430"/>
                <a:gd name="connsiteY2" fmla="*/ 92894 h 112163"/>
                <a:gd name="connsiteX3" fmla="*/ 8032 w 124430"/>
                <a:gd name="connsiteY3" fmla="*/ 9218 h 112163"/>
                <a:gd name="connsiteX4" fmla="*/ 19228 w 124430"/>
                <a:gd name="connsiteY4" fmla="*/ 2020 h 112163"/>
                <a:gd name="connsiteX5" fmla="*/ 93807 w 124430"/>
                <a:gd name="connsiteY5" fmla="*/ 28213 h 112163"/>
                <a:gd name="connsiteX6" fmla="*/ 97806 w 124430"/>
                <a:gd name="connsiteY6" fmla="*/ 32312 h 112163"/>
                <a:gd name="connsiteX7" fmla="*/ 123998 w 124430"/>
                <a:gd name="connsiteY7" fmla="*/ 73600 h 112163"/>
                <a:gd name="connsiteX8" fmla="*/ 114671 w 124430"/>
                <a:gd name="connsiteY8" fmla="*/ 89105 h 112163"/>
                <a:gd name="connsiteX9" fmla="*/ 99805 w 124430"/>
                <a:gd name="connsiteY9" fmla="*/ 81697 h 112163"/>
                <a:gd name="connsiteX10" fmla="*/ 79811 w 124430"/>
                <a:gd name="connsiteY10" fmla="*/ 50406 h 112163"/>
                <a:gd name="connsiteX11" fmla="*/ 76812 w 124430"/>
                <a:gd name="connsiteY11" fmla="*/ 47407 h 112163"/>
                <a:gd name="connsiteX12" fmla="*/ 28426 w 124430"/>
                <a:gd name="connsiteY12" fmla="*/ 26213 h 112163"/>
                <a:gd name="connsiteX13" fmla="*/ 26426 w 124430"/>
                <a:gd name="connsiteY13" fmla="*/ 27213 h 112163"/>
                <a:gd name="connsiteX14" fmla="*/ 50619 w 124430"/>
                <a:gd name="connsiteY14" fmla="*/ 75599 h 112163"/>
                <a:gd name="connsiteX15" fmla="*/ 68814 w 124430"/>
                <a:gd name="connsiteY15" fmla="*/ 89695 h 112163"/>
                <a:gd name="connsiteX16" fmla="*/ 73233 w 124430"/>
                <a:gd name="connsiteY16" fmla="*/ 106220 h 112163"/>
                <a:gd name="connsiteX17" fmla="*/ 72813 w 124430"/>
                <a:gd name="connsiteY17" fmla="*/ 106890 h 112163"/>
                <a:gd name="connsiteX18" fmla="*/ 61416 w 124430"/>
                <a:gd name="connsiteY18" fmla="*/ 111989 h 11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4430" h="112163">
                  <a:moveTo>
                    <a:pt x="61416" y="111989"/>
                  </a:moveTo>
                  <a:cubicBezTo>
                    <a:pt x="59297" y="111779"/>
                    <a:pt x="57237" y="111099"/>
                    <a:pt x="55418" y="109989"/>
                  </a:cubicBezTo>
                  <a:cubicBezTo>
                    <a:pt x="47360" y="105201"/>
                    <a:pt x="39912" y="99462"/>
                    <a:pt x="33224" y="92894"/>
                  </a:cubicBezTo>
                  <a:cubicBezTo>
                    <a:pt x="1933" y="63603"/>
                    <a:pt x="-9163" y="27313"/>
                    <a:pt x="8032" y="9218"/>
                  </a:cubicBezTo>
                  <a:cubicBezTo>
                    <a:pt x="11041" y="5849"/>
                    <a:pt x="14909" y="3360"/>
                    <a:pt x="19228" y="2020"/>
                  </a:cubicBezTo>
                  <a:cubicBezTo>
                    <a:pt x="38323" y="-4978"/>
                    <a:pt x="68614" y="5020"/>
                    <a:pt x="93807" y="28213"/>
                  </a:cubicBezTo>
                  <a:cubicBezTo>
                    <a:pt x="94806" y="29213"/>
                    <a:pt x="96806" y="30212"/>
                    <a:pt x="97806" y="32312"/>
                  </a:cubicBezTo>
                  <a:cubicBezTo>
                    <a:pt x="109882" y="43648"/>
                    <a:pt x="118890" y="57844"/>
                    <a:pt x="123998" y="73600"/>
                  </a:cubicBezTo>
                  <a:cubicBezTo>
                    <a:pt x="125708" y="80458"/>
                    <a:pt x="121529" y="87396"/>
                    <a:pt x="114671" y="89105"/>
                  </a:cubicBezTo>
                  <a:cubicBezTo>
                    <a:pt x="108563" y="90625"/>
                    <a:pt x="102264" y="87486"/>
                    <a:pt x="99805" y="81697"/>
                  </a:cubicBezTo>
                  <a:cubicBezTo>
                    <a:pt x="95366" y="70001"/>
                    <a:pt x="88558" y="59344"/>
                    <a:pt x="79811" y="50406"/>
                  </a:cubicBezTo>
                  <a:lnTo>
                    <a:pt x="76812" y="47407"/>
                  </a:lnTo>
                  <a:cubicBezTo>
                    <a:pt x="55718" y="28213"/>
                    <a:pt x="35524" y="23214"/>
                    <a:pt x="28426" y="26213"/>
                  </a:cubicBezTo>
                  <a:cubicBezTo>
                    <a:pt x="27426" y="26213"/>
                    <a:pt x="27426" y="27213"/>
                    <a:pt x="26426" y="27213"/>
                  </a:cubicBezTo>
                  <a:cubicBezTo>
                    <a:pt x="21428" y="32312"/>
                    <a:pt x="27426" y="54405"/>
                    <a:pt x="50619" y="75599"/>
                  </a:cubicBezTo>
                  <a:cubicBezTo>
                    <a:pt x="56418" y="80638"/>
                    <a:pt x="62486" y="85346"/>
                    <a:pt x="68814" y="89695"/>
                  </a:cubicBezTo>
                  <a:cubicBezTo>
                    <a:pt x="74592" y="93044"/>
                    <a:pt x="76572" y="100442"/>
                    <a:pt x="73233" y="106220"/>
                  </a:cubicBezTo>
                  <a:cubicBezTo>
                    <a:pt x="73093" y="106450"/>
                    <a:pt x="72963" y="106670"/>
                    <a:pt x="72813" y="106890"/>
                  </a:cubicBezTo>
                  <a:cubicBezTo>
                    <a:pt x="69844" y="110039"/>
                    <a:pt x="65745" y="111869"/>
                    <a:pt x="61416" y="1119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70B17BFF-943D-7452-13F9-FB2D1A3CCC18}"/>
                </a:ext>
              </a:extLst>
            </p:cNvPr>
            <p:cNvSpPr/>
            <p:nvPr/>
          </p:nvSpPr>
          <p:spPr>
            <a:xfrm>
              <a:off x="9946792" y="1981301"/>
              <a:ext cx="144728" cy="96672"/>
            </a:xfrm>
            <a:custGeom>
              <a:avLst/>
              <a:gdLst>
                <a:gd name="connsiteX0" fmla="*/ 47908 w 144728"/>
                <a:gd name="connsiteY0" fmla="*/ 96497 h 96672"/>
                <a:gd name="connsiteX1" fmla="*/ 47908 w 144728"/>
                <a:gd name="connsiteY1" fmla="*/ 96497 h 96672"/>
                <a:gd name="connsiteX2" fmla="*/ 1521 w 144728"/>
                <a:gd name="connsiteY2" fmla="*/ 72304 h 96672"/>
                <a:gd name="connsiteX3" fmla="*/ 21515 w 144728"/>
                <a:gd name="connsiteY3" fmla="*/ 26917 h 96672"/>
                <a:gd name="connsiteX4" fmla="*/ 58805 w 144728"/>
                <a:gd name="connsiteY4" fmla="*/ 6923 h 96672"/>
                <a:gd name="connsiteX5" fmla="*/ 76000 w 144728"/>
                <a:gd name="connsiteY5" fmla="*/ 1824 h 96672"/>
                <a:gd name="connsiteX6" fmla="*/ 97194 w 144728"/>
                <a:gd name="connsiteY6" fmla="*/ -175 h 96672"/>
                <a:gd name="connsiteX7" fmla="*/ 143480 w 144728"/>
                <a:gd name="connsiteY7" fmla="*/ 24018 h 96672"/>
                <a:gd name="connsiteX8" fmla="*/ 130384 w 144728"/>
                <a:gd name="connsiteY8" fmla="*/ 64006 h 96672"/>
                <a:gd name="connsiteX9" fmla="*/ 86097 w 144728"/>
                <a:gd name="connsiteY9" fmla="*/ 90199 h 96672"/>
                <a:gd name="connsiteX10" fmla="*/ 47908 w 144728"/>
                <a:gd name="connsiteY10" fmla="*/ 96497 h 96672"/>
                <a:gd name="connsiteX11" fmla="*/ 97293 w 144728"/>
                <a:gd name="connsiteY11" fmla="*/ 24918 h 96672"/>
                <a:gd name="connsiteX12" fmla="*/ 80098 w 144728"/>
                <a:gd name="connsiteY12" fmla="*/ 26917 h 96672"/>
                <a:gd name="connsiteX13" fmla="*/ 66003 w 144728"/>
                <a:gd name="connsiteY13" fmla="*/ 31016 h 96672"/>
                <a:gd name="connsiteX14" fmla="*/ 36011 w 144728"/>
                <a:gd name="connsiteY14" fmla="*/ 47111 h 96672"/>
                <a:gd name="connsiteX15" fmla="*/ 23915 w 144728"/>
                <a:gd name="connsiteY15" fmla="*/ 65206 h 96672"/>
                <a:gd name="connsiteX16" fmla="*/ 47008 w 144728"/>
                <a:gd name="connsiteY16" fmla="*/ 72304 h 96672"/>
                <a:gd name="connsiteX17" fmla="*/ 78299 w 144728"/>
                <a:gd name="connsiteY17" fmla="*/ 67306 h 96672"/>
                <a:gd name="connsiteX18" fmla="*/ 112589 w 144728"/>
                <a:gd name="connsiteY18" fmla="*/ 47311 h 96672"/>
                <a:gd name="connsiteX19" fmla="*/ 119587 w 144728"/>
                <a:gd name="connsiteY19" fmla="*/ 33215 h 96672"/>
                <a:gd name="connsiteX20" fmla="*/ 97293 w 144728"/>
                <a:gd name="connsiteY20" fmla="*/ 24918 h 9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4728" h="96672">
                  <a:moveTo>
                    <a:pt x="47908" y="96497"/>
                  </a:moveTo>
                  <a:lnTo>
                    <a:pt x="47908" y="96497"/>
                  </a:lnTo>
                  <a:cubicBezTo>
                    <a:pt x="23715" y="96497"/>
                    <a:pt x="6520" y="87400"/>
                    <a:pt x="1521" y="72304"/>
                  </a:cubicBezTo>
                  <a:cubicBezTo>
                    <a:pt x="-3477" y="57208"/>
                    <a:pt x="3521" y="41013"/>
                    <a:pt x="21515" y="26917"/>
                  </a:cubicBezTo>
                  <a:cubicBezTo>
                    <a:pt x="32792" y="18300"/>
                    <a:pt x="45389" y="11551"/>
                    <a:pt x="58805" y="6923"/>
                  </a:cubicBezTo>
                  <a:cubicBezTo>
                    <a:pt x="64903" y="4824"/>
                    <a:pt x="70901" y="3824"/>
                    <a:pt x="76000" y="1824"/>
                  </a:cubicBezTo>
                  <a:cubicBezTo>
                    <a:pt x="83008" y="655"/>
                    <a:pt x="90086" y="-5"/>
                    <a:pt x="97194" y="-175"/>
                  </a:cubicBezTo>
                  <a:cubicBezTo>
                    <a:pt x="121387" y="-175"/>
                    <a:pt x="138482" y="8922"/>
                    <a:pt x="143480" y="24018"/>
                  </a:cubicBezTo>
                  <a:cubicBezTo>
                    <a:pt x="147199" y="38754"/>
                    <a:pt x="142101" y="54319"/>
                    <a:pt x="130384" y="64006"/>
                  </a:cubicBezTo>
                  <a:cubicBezTo>
                    <a:pt x="117848" y="76053"/>
                    <a:pt x="102692" y="85020"/>
                    <a:pt x="86097" y="90199"/>
                  </a:cubicBezTo>
                  <a:cubicBezTo>
                    <a:pt x="73750" y="94188"/>
                    <a:pt x="60884" y="96317"/>
                    <a:pt x="47908" y="96497"/>
                  </a:cubicBezTo>
                  <a:close/>
                  <a:moveTo>
                    <a:pt x="97293" y="24918"/>
                  </a:moveTo>
                  <a:cubicBezTo>
                    <a:pt x="91515" y="25148"/>
                    <a:pt x="85767" y="25817"/>
                    <a:pt x="80098" y="26917"/>
                  </a:cubicBezTo>
                  <a:cubicBezTo>
                    <a:pt x="75270" y="27777"/>
                    <a:pt x="70541" y="29146"/>
                    <a:pt x="66003" y="31016"/>
                  </a:cubicBezTo>
                  <a:cubicBezTo>
                    <a:pt x="55106" y="34505"/>
                    <a:pt x="44939" y="39963"/>
                    <a:pt x="36011" y="47111"/>
                  </a:cubicBezTo>
                  <a:cubicBezTo>
                    <a:pt x="26914" y="55209"/>
                    <a:pt x="22915" y="62207"/>
                    <a:pt x="23915" y="65206"/>
                  </a:cubicBezTo>
                  <a:cubicBezTo>
                    <a:pt x="24914" y="68205"/>
                    <a:pt x="33912" y="72304"/>
                    <a:pt x="47008" y="72304"/>
                  </a:cubicBezTo>
                  <a:cubicBezTo>
                    <a:pt x="57615" y="72024"/>
                    <a:pt x="68132" y="70345"/>
                    <a:pt x="78299" y="67306"/>
                  </a:cubicBezTo>
                  <a:cubicBezTo>
                    <a:pt x="91015" y="63147"/>
                    <a:pt x="102702" y="56329"/>
                    <a:pt x="112589" y="47311"/>
                  </a:cubicBezTo>
                  <a:cubicBezTo>
                    <a:pt x="118587" y="41213"/>
                    <a:pt x="120587" y="35215"/>
                    <a:pt x="119587" y="33215"/>
                  </a:cubicBezTo>
                  <a:cubicBezTo>
                    <a:pt x="119387" y="28817"/>
                    <a:pt x="110390" y="24918"/>
                    <a:pt x="97293" y="249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1E5D781A-67DC-DE17-5E1E-144212CBD19E}"/>
                </a:ext>
              </a:extLst>
            </p:cNvPr>
            <p:cNvSpPr/>
            <p:nvPr/>
          </p:nvSpPr>
          <p:spPr>
            <a:xfrm>
              <a:off x="10056232" y="1610298"/>
              <a:ext cx="450474" cy="207816"/>
            </a:xfrm>
            <a:custGeom>
              <a:avLst/>
              <a:gdLst>
                <a:gd name="connsiteX0" fmla="*/ 22044 w 450474"/>
                <a:gd name="connsiteY0" fmla="*/ 207476 h 207816"/>
                <a:gd name="connsiteX1" fmla="*/ 12047 w 450474"/>
                <a:gd name="connsiteY1" fmla="*/ 202377 h 207816"/>
                <a:gd name="connsiteX2" fmla="*/ -50 w 450474"/>
                <a:gd name="connsiteY2" fmla="*/ 163089 h 207816"/>
                <a:gd name="connsiteX3" fmla="*/ 66431 w 450474"/>
                <a:gd name="connsiteY3" fmla="*/ 92509 h 207816"/>
                <a:gd name="connsiteX4" fmla="*/ 75528 w 450474"/>
                <a:gd name="connsiteY4" fmla="*/ 87510 h 207816"/>
                <a:gd name="connsiteX5" fmla="*/ 139010 w 450474"/>
                <a:gd name="connsiteY5" fmla="*/ 46222 h 207816"/>
                <a:gd name="connsiteX6" fmla="*/ 156105 w 450474"/>
                <a:gd name="connsiteY6" fmla="*/ 48222 h 207816"/>
                <a:gd name="connsiteX7" fmla="*/ 263984 w 450474"/>
                <a:gd name="connsiteY7" fmla="*/ 6944 h 207816"/>
                <a:gd name="connsiteX8" fmla="*/ 305262 w 450474"/>
                <a:gd name="connsiteY8" fmla="*/ 48222 h 207816"/>
                <a:gd name="connsiteX9" fmla="*/ 322457 w 450474"/>
                <a:gd name="connsiteY9" fmla="*/ 46222 h 207816"/>
                <a:gd name="connsiteX10" fmla="*/ 382940 w 450474"/>
                <a:gd name="connsiteY10" fmla="*/ 80412 h 207816"/>
                <a:gd name="connsiteX11" fmla="*/ 450420 w 450474"/>
                <a:gd name="connsiteY11" fmla="*/ 150992 h 207816"/>
                <a:gd name="connsiteX12" fmla="*/ 425227 w 450474"/>
                <a:gd name="connsiteY12" fmla="*/ 204377 h 207816"/>
                <a:gd name="connsiteX13" fmla="*/ 407133 w 450474"/>
                <a:gd name="connsiteY13" fmla="*/ 203377 h 207816"/>
                <a:gd name="connsiteX14" fmla="*/ 408132 w 450474"/>
                <a:gd name="connsiteY14" fmla="*/ 185282 h 207816"/>
                <a:gd name="connsiteX15" fmla="*/ 424228 w 450474"/>
                <a:gd name="connsiteY15" fmla="*/ 150992 h 207816"/>
                <a:gd name="connsiteX16" fmla="*/ 379241 w 450474"/>
                <a:gd name="connsiteY16" fmla="*/ 105605 h 207816"/>
                <a:gd name="connsiteX17" fmla="*/ 378841 w 450474"/>
                <a:gd name="connsiteY17" fmla="*/ 105605 h 207816"/>
                <a:gd name="connsiteX18" fmla="*/ 374842 w 450474"/>
                <a:gd name="connsiteY18" fmla="*/ 105605 h 207816"/>
                <a:gd name="connsiteX19" fmla="*/ 362745 w 450474"/>
                <a:gd name="connsiteY19" fmla="*/ 98607 h 207816"/>
                <a:gd name="connsiteX20" fmla="*/ 321458 w 450474"/>
                <a:gd name="connsiteY20" fmla="*/ 71415 h 207816"/>
                <a:gd name="connsiteX21" fmla="*/ 301463 w 450474"/>
                <a:gd name="connsiteY21" fmla="*/ 76413 h 207816"/>
                <a:gd name="connsiteX22" fmla="*/ 290366 w 450474"/>
                <a:gd name="connsiteY22" fmla="*/ 76413 h 207816"/>
                <a:gd name="connsiteX23" fmla="*/ 283369 w 450474"/>
                <a:gd name="connsiteY23" fmla="*/ 68316 h 207816"/>
                <a:gd name="connsiteX24" fmla="*/ 228884 w 450474"/>
                <a:gd name="connsiteY24" fmla="*/ 26028 h 207816"/>
                <a:gd name="connsiteX25" fmla="*/ 174500 w 450474"/>
                <a:gd name="connsiteY25" fmla="*/ 68316 h 207816"/>
                <a:gd name="connsiteX26" fmla="*/ 167402 w 450474"/>
                <a:gd name="connsiteY26" fmla="*/ 76413 h 207816"/>
                <a:gd name="connsiteX27" fmla="*/ 156305 w 450474"/>
                <a:gd name="connsiteY27" fmla="*/ 76413 h 207816"/>
                <a:gd name="connsiteX28" fmla="*/ 136311 w 450474"/>
                <a:gd name="connsiteY28" fmla="*/ 71415 h 207816"/>
                <a:gd name="connsiteX29" fmla="*/ 93923 w 450474"/>
                <a:gd name="connsiteY29" fmla="*/ 101406 h 207816"/>
                <a:gd name="connsiteX30" fmla="*/ 85926 w 450474"/>
                <a:gd name="connsiteY30" fmla="*/ 109504 h 207816"/>
                <a:gd name="connsiteX31" fmla="*/ 73829 w 450474"/>
                <a:gd name="connsiteY31" fmla="*/ 115502 h 207816"/>
                <a:gd name="connsiteX32" fmla="*/ 65731 w 450474"/>
                <a:gd name="connsiteY32" fmla="*/ 118601 h 207816"/>
                <a:gd name="connsiteX33" fmla="*/ 20344 w 450474"/>
                <a:gd name="connsiteY33" fmla="*/ 163588 h 207816"/>
                <a:gd name="connsiteX34" fmla="*/ 20344 w 450474"/>
                <a:gd name="connsiteY34" fmla="*/ 163888 h 207816"/>
                <a:gd name="connsiteX35" fmla="*/ 28442 w 450474"/>
                <a:gd name="connsiteY35" fmla="*/ 189081 h 207816"/>
                <a:gd name="connsiteX36" fmla="*/ 25443 w 450474"/>
                <a:gd name="connsiteY36" fmla="*/ 206276 h 207816"/>
                <a:gd name="connsiteX37" fmla="*/ 22044 w 450474"/>
                <a:gd name="connsiteY37" fmla="*/ 207476 h 20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50474" h="207816">
                  <a:moveTo>
                    <a:pt x="22044" y="207476"/>
                  </a:moveTo>
                  <a:cubicBezTo>
                    <a:pt x="18075" y="207516"/>
                    <a:pt x="14346" y="205616"/>
                    <a:pt x="12047" y="202377"/>
                  </a:cubicBezTo>
                  <a:cubicBezTo>
                    <a:pt x="4129" y="190811"/>
                    <a:pt x="-90" y="177105"/>
                    <a:pt x="-50" y="163089"/>
                  </a:cubicBezTo>
                  <a:cubicBezTo>
                    <a:pt x="330" y="125829"/>
                    <a:pt x="29262" y="95108"/>
                    <a:pt x="66431" y="92509"/>
                  </a:cubicBezTo>
                  <a:cubicBezTo>
                    <a:pt x="69230" y="90449"/>
                    <a:pt x="72289" y="88760"/>
                    <a:pt x="75528" y="87510"/>
                  </a:cubicBezTo>
                  <a:cubicBezTo>
                    <a:pt x="86775" y="62497"/>
                    <a:pt x="111588" y="46362"/>
                    <a:pt x="139010" y="46222"/>
                  </a:cubicBezTo>
                  <a:cubicBezTo>
                    <a:pt x="144758" y="46332"/>
                    <a:pt x="150487" y="47002"/>
                    <a:pt x="156105" y="48222"/>
                  </a:cubicBezTo>
                  <a:cubicBezTo>
                    <a:pt x="174500" y="7034"/>
                    <a:pt x="222796" y="-11451"/>
                    <a:pt x="263984" y="6944"/>
                  </a:cubicBezTo>
                  <a:cubicBezTo>
                    <a:pt x="282359" y="15151"/>
                    <a:pt x="297055" y="29847"/>
                    <a:pt x="305262" y="48222"/>
                  </a:cubicBezTo>
                  <a:cubicBezTo>
                    <a:pt x="310931" y="47062"/>
                    <a:pt x="316679" y="46392"/>
                    <a:pt x="322457" y="46222"/>
                  </a:cubicBezTo>
                  <a:cubicBezTo>
                    <a:pt x="347250" y="46102"/>
                    <a:pt x="370263" y="59109"/>
                    <a:pt x="382940" y="80412"/>
                  </a:cubicBezTo>
                  <a:cubicBezTo>
                    <a:pt x="420639" y="82222"/>
                    <a:pt x="450301" y="113253"/>
                    <a:pt x="450420" y="150992"/>
                  </a:cubicBezTo>
                  <a:cubicBezTo>
                    <a:pt x="450650" y="171706"/>
                    <a:pt x="441363" y="191380"/>
                    <a:pt x="425227" y="204377"/>
                  </a:cubicBezTo>
                  <a:cubicBezTo>
                    <a:pt x="419959" y="209095"/>
                    <a:pt x="411852" y="208645"/>
                    <a:pt x="407133" y="203377"/>
                  </a:cubicBezTo>
                  <a:cubicBezTo>
                    <a:pt x="402414" y="198108"/>
                    <a:pt x="402864" y="190001"/>
                    <a:pt x="408132" y="185282"/>
                  </a:cubicBezTo>
                  <a:cubicBezTo>
                    <a:pt x="418150" y="176675"/>
                    <a:pt x="424008" y="164198"/>
                    <a:pt x="424228" y="150992"/>
                  </a:cubicBezTo>
                  <a:cubicBezTo>
                    <a:pt x="424338" y="126039"/>
                    <a:pt x="404194" y="105715"/>
                    <a:pt x="379241" y="105605"/>
                  </a:cubicBezTo>
                  <a:cubicBezTo>
                    <a:pt x="379111" y="105605"/>
                    <a:pt x="378971" y="105605"/>
                    <a:pt x="378841" y="105605"/>
                  </a:cubicBezTo>
                  <a:lnTo>
                    <a:pt x="374842" y="105605"/>
                  </a:lnTo>
                  <a:cubicBezTo>
                    <a:pt x="369853" y="105595"/>
                    <a:pt x="365245" y="102926"/>
                    <a:pt x="362745" y="98607"/>
                  </a:cubicBezTo>
                  <a:cubicBezTo>
                    <a:pt x="355558" y="82182"/>
                    <a:pt x="339382" y="71535"/>
                    <a:pt x="321458" y="71415"/>
                  </a:cubicBezTo>
                  <a:cubicBezTo>
                    <a:pt x="314520" y="71675"/>
                    <a:pt x="307712" y="73374"/>
                    <a:pt x="301463" y="76413"/>
                  </a:cubicBezTo>
                  <a:cubicBezTo>
                    <a:pt x="298034" y="78413"/>
                    <a:pt x="293796" y="78413"/>
                    <a:pt x="290366" y="76413"/>
                  </a:cubicBezTo>
                  <a:cubicBezTo>
                    <a:pt x="287248" y="74514"/>
                    <a:pt x="284798" y="71675"/>
                    <a:pt x="283369" y="68316"/>
                  </a:cubicBezTo>
                  <a:cubicBezTo>
                    <a:pt x="277040" y="43403"/>
                    <a:pt x="254587" y="25968"/>
                    <a:pt x="228884" y="26028"/>
                  </a:cubicBezTo>
                  <a:cubicBezTo>
                    <a:pt x="203091" y="25648"/>
                    <a:pt x="180488" y="43223"/>
                    <a:pt x="174500" y="68316"/>
                  </a:cubicBezTo>
                  <a:cubicBezTo>
                    <a:pt x="173910" y="72165"/>
                    <a:pt x="171141" y="75324"/>
                    <a:pt x="167402" y="76413"/>
                  </a:cubicBezTo>
                  <a:cubicBezTo>
                    <a:pt x="163973" y="78413"/>
                    <a:pt x="159734" y="78413"/>
                    <a:pt x="156305" y="76413"/>
                  </a:cubicBezTo>
                  <a:cubicBezTo>
                    <a:pt x="150107" y="73254"/>
                    <a:pt x="143269" y="71545"/>
                    <a:pt x="136311" y="71415"/>
                  </a:cubicBezTo>
                  <a:cubicBezTo>
                    <a:pt x="117216" y="71305"/>
                    <a:pt x="100171" y="83362"/>
                    <a:pt x="93923" y="101406"/>
                  </a:cubicBezTo>
                  <a:cubicBezTo>
                    <a:pt x="92374" y="105015"/>
                    <a:pt x="89514" y="107904"/>
                    <a:pt x="85926" y="109504"/>
                  </a:cubicBezTo>
                  <a:cubicBezTo>
                    <a:pt x="81697" y="111074"/>
                    <a:pt x="77638" y="113083"/>
                    <a:pt x="73829" y="115502"/>
                  </a:cubicBezTo>
                  <a:cubicBezTo>
                    <a:pt x="71620" y="117522"/>
                    <a:pt x="68720" y="118621"/>
                    <a:pt x="65731" y="118601"/>
                  </a:cubicBezTo>
                  <a:cubicBezTo>
                    <a:pt x="40778" y="118491"/>
                    <a:pt x="20454" y="138636"/>
                    <a:pt x="20344" y="163588"/>
                  </a:cubicBezTo>
                  <a:cubicBezTo>
                    <a:pt x="20344" y="163688"/>
                    <a:pt x="20344" y="163788"/>
                    <a:pt x="20344" y="163888"/>
                  </a:cubicBezTo>
                  <a:cubicBezTo>
                    <a:pt x="20364" y="172926"/>
                    <a:pt x="23193" y="181733"/>
                    <a:pt x="28442" y="189081"/>
                  </a:cubicBezTo>
                  <a:cubicBezTo>
                    <a:pt x="32111" y="194709"/>
                    <a:pt x="30801" y="202217"/>
                    <a:pt x="25443" y="206276"/>
                  </a:cubicBezTo>
                  <a:cubicBezTo>
                    <a:pt x="27042" y="206476"/>
                    <a:pt x="24143" y="207476"/>
                    <a:pt x="22044" y="20747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E613CB65-9F4B-0D39-F6C5-8B7036A6F16C}"/>
                </a:ext>
              </a:extLst>
            </p:cNvPr>
            <p:cNvSpPr/>
            <p:nvPr/>
          </p:nvSpPr>
          <p:spPr>
            <a:xfrm>
              <a:off x="10163153" y="1703891"/>
              <a:ext cx="55072" cy="67670"/>
            </a:xfrm>
            <a:custGeom>
              <a:avLst/>
              <a:gdLst>
                <a:gd name="connsiteX0" fmla="*/ 12894 w 55072"/>
                <a:gd name="connsiteY0" fmla="*/ 67496 h 67670"/>
                <a:gd name="connsiteX1" fmla="*/ 798 w 55072"/>
                <a:gd name="connsiteY1" fmla="*/ 56399 h 67670"/>
                <a:gd name="connsiteX2" fmla="*/ 39097 w 55072"/>
                <a:gd name="connsiteY2" fmla="*/ 205 h 67670"/>
                <a:gd name="connsiteX3" fmla="*/ 40786 w 55072"/>
                <a:gd name="connsiteY3" fmla="*/ -85 h 67670"/>
                <a:gd name="connsiteX4" fmla="*/ 54932 w 55072"/>
                <a:gd name="connsiteY4" fmla="*/ 11062 h 67670"/>
                <a:gd name="connsiteX5" fmla="*/ 43785 w 55072"/>
                <a:gd name="connsiteY5" fmla="*/ 25208 h 67670"/>
                <a:gd name="connsiteX6" fmla="*/ 25590 w 55072"/>
                <a:gd name="connsiteY6" fmla="*/ 39304 h 67670"/>
                <a:gd name="connsiteX7" fmla="*/ 24591 w 55072"/>
                <a:gd name="connsiteY7" fmla="*/ 53400 h 67670"/>
                <a:gd name="connsiteX8" fmla="*/ 13874 w 55072"/>
                <a:gd name="connsiteY8" fmla="*/ 67456 h 67670"/>
                <a:gd name="connsiteX9" fmla="*/ 13494 w 55072"/>
                <a:gd name="connsiteY9" fmla="*/ 67496 h 6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072" h="67670">
                  <a:moveTo>
                    <a:pt x="12894" y="67496"/>
                  </a:moveTo>
                  <a:cubicBezTo>
                    <a:pt x="6586" y="67516"/>
                    <a:pt x="1318" y="62687"/>
                    <a:pt x="798" y="56399"/>
                  </a:cubicBezTo>
                  <a:cubicBezTo>
                    <a:pt x="-4141" y="30306"/>
                    <a:pt x="13004" y="5144"/>
                    <a:pt x="39097" y="205"/>
                  </a:cubicBezTo>
                  <a:cubicBezTo>
                    <a:pt x="39656" y="95"/>
                    <a:pt x="40216" y="5"/>
                    <a:pt x="40786" y="-85"/>
                  </a:cubicBezTo>
                  <a:cubicBezTo>
                    <a:pt x="47774" y="-915"/>
                    <a:pt x="54102" y="4074"/>
                    <a:pt x="54932" y="11062"/>
                  </a:cubicBezTo>
                  <a:cubicBezTo>
                    <a:pt x="55762" y="18050"/>
                    <a:pt x="50773" y="24378"/>
                    <a:pt x="43785" y="25208"/>
                  </a:cubicBezTo>
                  <a:cubicBezTo>
                    <a:pt x="35438" y="25818"/>
                    <a:pt x="28270" y="31366"/>
                    <a:pt x="25590" y="39304"/>
                  </a:cubicBezTo>
                  <a:cubicBezTo>
                    <a:pt x="24971" y="43972"/>
                    <a:pt x="24631" y="48681"/>
                    <a:pt x="24591" y="53400"/>
                  </a:cubicBezTo>
                  <a:cubicBezTo>
                    <a:pt x="25510" y="60238"/>
                    <a:pt x="20712" y="66526"/>
                    <a:pt x="13874" y="67456"/>
                  </a:cubicBezTo>
                  <a:cubicBezTo>
                    <a:pt x="13744" y="67466"/>
                    <a:pt x="13624" y="67486"/>
                    <a:pt x="13494" y="6749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59188344-8F1F-1514-66FC-DBAF0EF39BA8}"/>
                </a:ext>
              </a:extLst>
            </p:cNvPr>
            <p:cNvSpPr/>
            <p:nvPr/>
          </p:nvSpPr>
          <p:spPr>
            <a:xfrm>
              <a:off x="10334874" y="1704527"/>
              <a:ext cx="73970" cy="50939"/>
            </a:xfrm>
            <a:custGeom>
              <a:avLst/>
              <a:gdLst>
                <a:gd name="connsiteX0" fmla="*/ 59910 w 73970"/>
                <a:gd name="connsiteY0" fmla="*/ 49765 h 50939"/>
                <a:gd name="connsiteX1" fmla="*/ 48314 w 73970"/>
                <a:gd name="connsiteY1" fmla="*/ 38668 h 50939"/>
                <a:gd name="connsiteX2" fmla="*/ 43315 w 73970"/>
                <a:gd name="connsiteY2" fmla="*/ 29571 h 50939"/>
                <a:gd name="connsiteX3" fmla="*/ 13324 w 73970"/>
                <a:gd name="connsiteY3" fmla="*/ 24572 h 50939"/>
                <a:gd name="connsiteX4" fmla="*/ -3 w 73970"/>
                <a:gd name="connsiteY4" fmla="*/ 13395 h 50939"/>
                <a:gd name="connsiteX5" fmla="*/ 9325 w 73970"/>
                <a:gd name="connsiteY5" fmla="*/ 379 h 50939"/>
                <a:gd name="connsiteX6" fmla="*/ 58711 w 73970"/>
                <a:gd name="connsiteY6" fmla="*/ 10376 h 50939"/>
                <a:gd name="connsiteX7" fmla="*/ 73806 w 73970"/>
                <a:gd name="connsiteY7" fmla="*/ 36569 h 50939"/>
                <a:gd name="connsiteX8" fmla="*/ 62999 w 73970"/>
                <a:gd name="connsiteY8" fmla="*/ 50725 h 50939"/>
                <a:gd name="connsiteX9" fmla="*/ 62709 w 73970"/>
                <a:gd name="connsiteY9" fmla="*/ 50765 h 50939"/>
                <a:gd name="connsiteX10" fmla="*/ 59910 w 73970"/>
                <a:gd name="connsiteY10" fmla="*/ 49765 h 50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970" h="50939">
                  <a:moveTo>
                    <a:pt x="59910" y="49765"/>
                  </a:moveTo>
                  <a:cubicBezTo>
                    <a:pt x="53812" y="49485"/>
                    <a:pt x="48853" y="44746"/>
                    <a:pt x="48314" y="38668"/>
                  </a:cubicBezTo>
                  <a:cubicBezTo>
                    <a:pt x="47924" y="35089"/>
                    <a:pt x="46124" y="31820"/>
                    <a:pt x="43315" y="29571"/>
                  </a:cubicBezTo>
                  <a:cubicBezTo>
                    <a:pt x="34098" y="24782"/>
                    <a:pt x="23601" y="23033"/>
                    <a:pt x="13324" y="24572"/>
                  </a:cubicBezTo>
                  <a:cubicBezTo>
                    <a:pt x="6556" y="25162"/>
                    <a:pt x="597" y="20164"/>
                    <a:pt x="-3" y="13395"/>
                  </a:cubicBezTo>
                  <a:cubicBezTo>
                    <a:pt x="-532" y="7347"/>
                    <a:pt x="3427" y="1819"/>
                    <a:pt x="9325" y="379"/>
                  </a:cubicBezTo>
                  <a:cubicBezTo>
                    <a:pt x="12324" y="379"/>
                    <a:pt x="40616" y="-3720"/>
                    <a:pt x="58711" y="10376"/>
                  </a:cubicBezTo>
                  <a:cubicBezTo>
                    <a:pt x="67238" y="16565"/>
                    <a:pt x="72726" y="26092"/>
                    <a:pt x="73806" y="36569"/>
                  </a:cubicBezTo>
                  <a:cubicBezTo>
                    <a:pt x="74736" y="43467"/>
                    <a:pt x="69897" y="49805"/>
                    <a:pt x="62999" y="50725"/>
                  </a:cubicBezTo>
                  <a:cubicBezTo>
                    <a:pt x="62900" y="50745"/>
                    <a:pt x="62810" y="50755"/>
                    <a:pt x="62709" y="50765"/>
                  </a:cubicBezTo>
                  <a:cubicBezTo>
                    <a:pt x="60910" y="49765"/>
                    <a:pt x="60910" y="49765"/>
                    <a:pt x="59910" y="4976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4C1E195D-E7E1-5CF6-BB42-7E9A7B87CF15}"/>
                </a:ext>
              </a:extLst>
            </p:cNvPr>
            <p:cNvSpPr/>
            <p:nvPr/>
          </p:nvSpPr>
          <p:spPr>
            <a:xfrm>
              <a:off x="9941165" y="1654595"/>
              <a:ext cx="62582" cy="62582"/>
            </a:xfrm>
            <a:custGeom>
              <a:avLst/>
              <a:gdLst>
                <a:gd name="connsiteX0" fmla="*/ 31341 w 62582"/>
                <a:gd name="connsiteY0" fmla="*/ 62407 h 62582"/>
                <a:gd name="connsiteX1" fmla="*/ -50 w 62582"/>
                <a:gd name="connsiteY1" fmla="*/ 31216 h 62582"/>
                <a:gd name="connsiteX2" fmla="*/ 31141 w 62582"/>
                <a:gd name="connsiteY2" fmla="*/ -175 h 62582"/>
                <a:gd name="connsiteX3" fmla="*/ 62532 w 62582"/>
                <a:gd name="connsiteY3" fmla="*/ 31016 h 62582"/>
                <a:gd name="connsiteX4" fmla="*/ 62532 w 62582"/>
                <a:gd name="connsiteY4" fmla="*/ 31116 h 62582"/>
                <a:gd name="connsiteX5" fmla="*/ 31341 w 62582"/>
                <a:gd name="connsiteY5" fmla="*/ 62407 h 62582"/>
                <a:gd name="connsiteX6" fmla="*/ 31341 w 62582"/>
                <a:gd name="connsiteY6" fmla="*/ 24018 h 62582"/>
                <a:gd name="connsiteX7" fmla="*/ 25243 w 62582"/>
                <a:gd name="connsiteY7" fmla="*/ 30116 h 62582"/>
                <a:gd name="connsiteX8" fmla="*/ 31341 w 62582"/>
                <a:gd name="connsiteY8" fmla="*/ 36115 h 62582"/>
                <a:gd name="connsiteX9" fmla="*/ 37339 w 62582"/>
                <a:gd name="connsiteY9" fmla="*/ 30116 h 62582"/>
                <a:gd name="connsiteX10" fmla="*/ 31851 w 62582"/>
                <a:gd name="connsiteY10" fmla="*/ 24018 h 62582"/>
                <a:gd name="connsiteX11" fmla="*/ 31341 w 62582"/>
                <a:gd name="connsiteY11" fmla="*/ 24018 h 6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582" h="62582">
                  <a:moveTo>
                    <a:pt x="31341" y="62407"/>
                  </a:moveTo>
                  <a:cubicBezTo>
                    <a:pt x="14056" y="62467"/>
                    <a:pt x="10" y="48501"/>
                    <a:pt x="-50" y="31216"/>
                  </a:cubicBezTo>
                  <a:cubicBezTo>
                    <a:pt x="-100" y="13931"/>
                    <a:pt x="13856" y="-115"/>
                    <a:pt x="31141" y="-175"/>
                  </a:cubicBezTo>
                  <a:cubicBezTo>
                    <a:pt x="48426" y="-225"/>
                    <a:pt x="62472" y="13731"/>
                    <a:pt x="62532" y="31016"/>
                  </a:cubicBezTo>
                  <a:cubicBezTo>
                    <a:pt x="62532" y="31046"/>
                    <a:pt x="62532" y="31086"/>
                    <a:pt x="62532" y="31116"/>
                  </a:cubicBezTo>
                  <a:cubicBezTo>
                    <a:pt x="62422" y="48311"/>
                    <a:pt x="48536" y="62247"/>
                    <a:pt x="31341" y="62407"/>
                  </a:cubicBezTo>
                  <a:close/>
                  <a:moveTo>
                    <a:pt x="31341" y="24018"/>
                  </a:moveTo>
                  <a:cubicBezTo>
                    <a:pt x="28082" y="24258"/>
                    <a:pt x="25483" y="26857"/>
                    <a:pt x="25243" y="30116"/>
                  </a:cubicBezTo>
                  <a:cubicBezTo>
                    <a:pt x="25493" y="33355"/>
                    <a:pt x="28092" y="35925"/>
                    <a:pt x="31341" y="36115"/>
                  </a:cubicBezTo>
                  <a:cubicBezTo>
                    <a:pt x="34550" y="35875"/>
                    <a:pt x="37099" y="33325"/>
                    <a:pt x="37339" y="30116"/>
                  </a:cubicBezTo>
                  <a:cubicBezTo>
                    <a:pt x="37509" y="26917"/>
                    <a:pt x="35050" y="24188"/>
                    <a:pt x="31851" y="24018"/>
                  </a:cubicBezTo>
                  <a:cubicBezTo>
                    <a:pt x="31681" y="24018"/>
                    <a:pt x="31511" y="24008"/>
                    <a:pt x="31341" y="24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776B8454-DFBE-2196-6B87-1E94356D1EB0}"/>
                </a:ext>
              </a:extLst>
            </p:cNvPr>
            <p:cNvSpPr/>
            <p:nvPr/>
          </p:nvSpPr>
          <p:spPr>
            <a:xfrm>
              <a:off x="10419927" y="1564821"/>
              <a:ext cx="88774" cy="88774"/>
            </a:xfrm>
            <a:custGeom>
              <a:avLst/>
              <a:gdLst>
                <a:gd name="connsiteX0" fmla="*/ 44437 w 88774"/>
                <a:gd name="connsiteY0" fmla="*/ 88600 h 88774"/>
                <a:gd name="connsiteX1" fmla="*/ -50 w 88774"/>
                <a:gd name="connsiteY1" fmla="*/ 44312 h 88774"/>
                <a:gd name="connsiteX2" fmla="*/ 44237 w 88774"/>
                <a:gd name="connsiteY2" fmla="*/ -175 h 88774"/>
                <a:gd name="connsiteX3" fmla="*/ 88724 w 88774"/>
                <a:gd name="connsiteY3" fmla="*/ 44112 h 88774"/>
                <a:gd name="connsiteX4" fmla="*/ 88724 w 88774"/>
                <a:gd name="connsiteY4" fmla="*/ 44312 h 88774"/>
                <a:gd name="connsiteX5" fmla="*/ 44437 w 88774"/>
                <a:gd name="connsiteY5" fmla="*/ 88600 h 88774"/>
                <a:gd name="connsiteX6" fmla="*/ 44437 w 88774"/>
                <a:gd name="connsiteY6" fmla="*/ 26118 h 88774"/>
                <a:gd name="connsiteX7" fmla="*/ 24843 w 88774"/>
                <a:gd name="connsiteY7" fmla="*/ 44912 h 88774"/>
                <a:gd name="connsiteX8" fmla="*/ 43637 w 88774"/>
                <a:gd name="connsiteY8" fmla="*/ 64496 h 88774"/>
                <a:gd name="connsiteX9" fmla="*/ 63232 w 88774"/>
                <a:gd name="connsiteY9" fmla="*/ 45712 h 88774"/>
                <a:gd name="connsiteX10" fmla="*/ 63232 w 88774"/>
                <a:gd name="connsiteY10" fmla="*/ 45412 h 88774"/>
                <a:gd name="connsiteX11" fmla="*/ 44437 w 88774"/>
                <a:gd name="connsiteY11" fmla="*/ 261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437" y="88600"/>
                  </a:moveTo>
                  <a:cubicBezTo>
                    <a:pt x="19924" y="88659"/>
                    <a:pt x="10" y="68825"/>
                    <a:pt x="-50" y="44312"/>
                  </a:cubicBezTo>
                  <a:cubicBezTo>
                    <a:pt x="-110" y="19799"/>
                    <a:pt x="19724" y="-115"/>
                    <a:pt x="44237" y="-175"/>
                  </a:cubicBezTo>
                  <a:cubicBezTo>
                    <a:pt x="68750" y="-225"/>
                    <a:pt x="88664" y="19599"/>
                    <a:pt x="88724" y="44112"/>
                  </a:cubicBezTo>
                  <a:cubicBezTo>
                    <a:pt x="88724" y="44182"/>
                    <a:pt x="88724" y="44242"/>
                    <a:pt x="88724" y="44312"/>
                  </a:cubicBezTo>
                  <a:cubicBezTo>
                    <a:pt x="88505" y="68685"/>
                    <a:pt x="68810" y="88380"/>
                    <a:pt x="44437" y="88600"/>
                  </a:cubicBezTo>
                  <a:close/>
                  <a:moveTo>
                    <a:pt x="44437" y="26118"/>
                  </a:moveTo>
                  <a:cubicBezTo>
                    <a:pt x="33840" y="25898"/>
                    <a:pt x="25073" y="34305"/>
                    <a:pt x="24843" y="44912"/>
                  </a:cubicBezTo>
                  <a:cubicBezTo>
                    <a:pt x="24623" y="55509"/>
                    <a:pt x="33041" y="64276"/>
                    <a:pt x="43637" y="64496"/>
                  </a:cubicBezTo>
                  <a:cubicBezTo>
                    <a:pt x="54234" y="64716"/>
                    <a:pt x="63012" y="56309"/>
                    <a:pt x="63232" y="45712"/>
                  </a:cubicBezTo>
                  <a:cubicBezTo>
                    <a:pt x="63232" y="45612"/>
                    <a:pt x="63232" y="45512"/>
                    <a:pt x="63232" y="45412"/>
                  </a:cubicBezTo>
                  <a:cubicBezTo>
                    <a:pt x="63292" y="34925"/>
                    <a:pt x="54924" y="26337"/>
                    <a:pt x="44437" y="26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A50F2EEC-0A61-B2CE-A552-BBD04C59FC79}"/>
                </a:ext>
              </a:extLst>
            </p:cNvPr>
            <p:cNvSpPr/>
            <p:nvPr/>
          </p:nvSpPr>
          <p:spPr>
            <a:xfrm>
              <a:off x="10054232" y="1526632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018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528" y="59258"/>
                    <a:pt x="59383" y="7640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86"/>
                    <a:pt x="25143" y="39514"/>
                  </a:cubicBezTo>
                  <a:cubicBezTo>
                    <a:pt x="25143" y="46742"/>
                    <a:pt x="31011" y="52610"/>
                    <a:pt x="38239" y="52610"/>
                  </a:cubicBezTo>
                  <a:cubicBezTo>
                    <a:pt x="45467" y="52610"/>
                    <a:pt x="51335" y="46742"/>
                    <a:pt x="51335" y="39514"/>
                  </a:cubicBezTo>
                  <a:cubicBezTo>
                    <a:pt x="51395" y="32196"/>
                    <a:pt x="45557" y="26177"/>
                    <a:pt x="38239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ABAA4C7F-A3C4-DA93-C516-83E7352AA3D7}"/>
                </a:ext>
              </a:extLst>
            </p:cNvPr>
            <p:cNvSpPr/>
            <p:nvPr/>
          </p:nvSpPr>
          <p:spPr>
            <a:xfrm>
              <a:off x="10079425" y="2068876"/>
              <a:ext cx="429276" cy="26192"/>
            </a:xfrm>
            <a:custGeom>
              <a:avLst/>
              <a:gdLst>
                <a:gd name="connsiteX0" fmla="*/ 416130 w 429276"/>
                <a:gd name="connsiteY0" fmla="*/ 26017 h 26192"/>
                <a:gd name="connsiteX1" fmla="*/ 13047 w 429276"/>
                <a:gd name="connsiteY1" fmla="*/ 26017 h 26192"/>
                <a:gd name="connsiteX2" fmla="*/ -50 w 429276"/>
                <a:gd name="connsiteY2" fmla="*/ 12921 h 26192"/>
                <a:gd name="connsiteX3" fmla="*/ 13047 w 429276"/>
                <a:gd name="connsiteY3" fmla="*/ -175 h 26192"/>
                <a:gd name="connsiteX4" fmla="*/ 416130 w 429276"/>
                <a:gd name="connsiteY4" fmla="*/ -175 h 26192"/>
                <a:gd name="connsiteX5" fmla="*/ 429226 w 429276"/>
                <a:gd name="connsiteY5" fmla="*/ 12921 h 26192"/>
                <a:gd name="connsiteX6" fmla="*/ 416130 w 429276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9276" h="26192">
                  <a:moveTo>
                    <a:pt x="416130" y="26017"/>
                  </a:moveTo>
                  <a:lnTo>
                    <a:pt x="13047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7" y="-175"/>
                  </a:cubicBezTo>
                  <a:lnTo>
                    <a:pt x="416130" y="-175"/>
                  </a:lnTo>
                  <a:cubicBezTo>
                    <a:pt x="423358" y="-175"/>
                    <a:pt x="429226" y="5693"/>
                    <a:pt x="429226" y="12921"/>
                  </a:cubicBezTo>
                  <a:cubicBezTo>
                    <a:pt x="429226" y="20149"/>
                    <a:pt x="423358" y="26017"/>
                    <a:pt x="416130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812" name="Graphic 253">
            <a:extLst>
              <a:ext uri="{FF2B5EF4-FFF2-40B4-BE49-F238E27FC236}">
                <a16:creationId xmlns:a16="http://schemas.microsoft.com/office/drawing/2014/main" id="{C10C4BAB-7221-3FCF-DF19-E711C70EC631}"/>
              </a:ext>
            </a:extLst>
          </p:cNvPr>
          <p:cNvGrpSpPr/>
          <p:nvPr/>
        </p:nvGrpSpPr>
        <p:grpSpPr>
          <a:xfrm>
            <a:off x="8646138" y="1501440"/>
            <a:ext cx="592629" cy="605725"/>
            <a:chOff x="8646138" y="1501440"/>
            <a:chExt cx="592629" cy="605725"/>
          </a:xfrm>
        </p:grpSpPr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A670F0A1-C913-6A68-B182-3C5A6B8C42EA}"/>
                </a:ext>
              </a:extLst>
            </p:cNvPr>
            <p:cNvSpPr/>
            <p:nvPr/>
          </p:nvSpPr>
          <p:spPr>
            <a:xfrm>
              <a:off x="8960548" y="1766563"/>
              <a:ext cx="88674" cy="88674"/>
            </a:xfrm>
            <a:custGeom>
              <a:avLst/>
              <a:gdLst>
                <a:gd name="connsiteX0" fmla="*/ 88624 w 88674"/>
                <a:gd name="connsiteY0" fmla="*/ 44112 h 88674"/>
                <a:gd name="connsiteX1" fmla="*/ 88624 w 88674"/>
                <a:gd name="connsiteY1" fmla="*/ 88500 h 88674"/>
                <a:gd name="connsiteX2" fmla="*/ -50 w 88674"/>
                <a:gd name="connsiteY2" fmla="*/ 88500 h 88674"/>
                <a:gd name="connsiteX3" fmla="*/ -50 w 88674"/>
                <a:gd name="connsiteY3" fmla="*/ 44112 h 88674"/>
                <a:gd name="connsiteX4" fmla="*/ 44337 w 88674"/>
                <a:gd name="connsiteY4" fmla="*/ -175 h 88674"/>
                <a:gd name="connsiteX5" fmla="*/ 88624 w 88674"/>
                <a:gd name="connsiteY5" fmla="*/ 44112 h 8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674" h="88674">
                  <a:moveTo>
                    <a:pt x="88624" y="44112"/>
                  </a:moveTo>
                  <a:lnTo>
                    <a:pt x="88624" y="88500"/>
                  </a:lnTo>
                  <a:lnTo>
                    <a:pt x="-50" y="88500"/>
                  </a:lnTo>
                  <a:lnTo>
                    <a:pt x="-50" y="44112"/>
                  </a:lnTo>
                  <a:cubicBezTo>
                    <a:pt x="170" y="19709"/>
                    <a:pt x="19934" y="-15"/>
                    <a:pt x="44337" y="-175"/>
                  </a:cubicBezTo>
                  <a:cubicBezTo>
                    <a:pt x="68710" y="45"/>
                    <a:pt x="88404" y="19739"/>
                    <a:pt x="88624" y="44112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376BB682-ABE8-5F1E-32AC-17115EE03755}"/>
                </a:ext>
              </a:extLst>
            </p:cNvPr>
            <p:cNvSpPr/>
            <p:nvPr/>
          </p:nvSpPr>
          <p:spPr>
            <a:xfrm>
              <a:off x="8834984" y="1766563"/>
              <a:ext cx="88674" cy="88674"/>
            </a:xfrm>
            <a:custGeom>
              <a:avLst/>
              <a:gdLst>
                <a:gd name="connsiteX0" fmla="*/ 88624 w 88674"/>
                <a:gd name="connsiteY0" fmla="*/ 44112 h 88674"/>
                <a:gd name="connsiteX1" fmla="*/ 88624 w 88674"/>
                <a:gd name="connsiteY1" fmla="*/ 88500 h 88674"/>
                <a:gd name="connsiteX2" fmla="*/ -50 w 88674"/>
                <a:gd name="connsiteY2" fmla="*/ 88500 h 88674"/>
                <a:gd name="connsiteX3" fmla="*/ -50 w 88674"/>
                <a:gd name="connsiteY3" fmla="*/ 44112 h 88674"/>
                <a:gd name="connsiteX4" fmla="*/ 44337 w 88674"/>
                <a:gd name="connsiteY4" fmla="*/ -175 h 88674"/>
                <a:gd name="connsiteX5" fmla="*/ 88624 w 88674"/>
                <a:gd name="connsiteY5" fmla="*/ 44112 h 8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674" h="88674">
                  <a:moveTo>
                    <a:pt x="88624" y="44112"/>
                  </a:moveTo>
                  <a:lnTo>
                    <a:pt x="88624" y="88500"/>
                  </a:lnTo>
                  <a:lnTo>
                    <a:pt x="-50" y="88500"/>
                  </a:lnTo>
                  <a:lnTo>
                    <a:pt x="-50" y="44112"/>
                  </a:lnTo>
                  <a:cubicBezTo>
                    <a:pt x="170" y="19709"/>
                    <a:pt x="19934" y="-15"/>
                    <a:pt x="44337" y="-175"/>
                  </a:cubicBezTo>
                  <a:cubicBezTo>
                    <a:pt x="68710" y="45"/>
                    <a:pt x="88404" y="19739"/>
                    <a:pt x="88624" y="44112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B1574A9C-D0B2-6C48-3774-DBA7CA4DF945}"/>
                </a:ext>
              </a:extLst>
            </p:cNvPr>
            <p:cNvSpPr/>
            <p:nvPr/>
          </p:nvSpPr>
          <p:spPr>
            <a:xfrm>
              <a:off x="9099707" y="1628903"/>
              <a:ext cx="125963" cy="88274"/>
            </a:xfrm>
            <a:custGeom>
              <a:avLst/>
              <a:gdLst>
                <a:gd name="connsiteX0" fmla="*/ 125914 w 125963"/>
                <a:gd name="connsiteY0" fmla="*/ 62807 h 88274"/>
                <a:gd name="connsiteX1" fmla="*/ 125914 w 125963"/>
                <a:gd name="connsiteY1" fmla="*/ 88099 h 88274"/>
                <a:gd name="connsiteX2" fmla="*/ -50 w 125963"/>
                <a:gd name="connsiteY2" fmla="*/ 88099 h 88274"/>
                <a:gd name="connsiteX3" fmla="*/ -50 w 125963"/>
                <a:gd name="connsiteY3" fmla="*/ 62807 h 88274"/>
                <a:gd name="connsiteX4" fmla="*/ 62932 w 125963"/>
                <a:gd name="connsiteY4" fmla="*/ -175 h 88274"/>
                <a:gd name="connsiteX5" fmla="*/ 125914 w 125963"/>
                <a:gd name="connsiteY5" fmla="*/ 62807 h 8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963" h="88274">
                  <a:moveTo>
                    <a:pt x="125914" y="62807"/>
                  </a:moveTo>
                  <a:lnTo>
                    <a:pt x="125914" y="88099"/>
                  </a:lnTo>
                  <a:lnTo>
                    <a:pt x="-50" y="88099"/>
                  </a:lnTo>
                  <a:lnTo>
                    <a:pt x="-50" y="62807"/>
                  </a:lnTo>
                  <a:cubicBezTo>
                    <a:pt x="-50" y="28027"/>
                    <a:pt x="28152" y="-175"/>
                    <a:pt x="62932" y="-175"/>
                  </a:cubicBezTo>
                  <a:cubicBezTo>
                    <a:pt x="97712" y="-175"/>
                    <a:pt x="125914" y="28027"/>
                    <a:pt x="125914" y="6280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F990BF1F-EFAA-E508-5790-8A34B5682CA8}"/>
                </a:ext>
              </a:extLst>
            </p:cNvPr>
            <p:cNvSpPr/>
            <p:nvPr/>
          </p:nvSpPr>
          <p:spPr>
            <a:xfrm>
              <a:off x="8670631" y="1812849"/>
              <a:ext cx="555190" cy="282119"/>
            </a:xfrm>
            <a:custGeom>
              <a:avLst/>
              <a:gdLst>
                <a:gd name="connsiteX0" fmla="*/ 372942 w 555190"/>
                <a:gd name="connsiteY0" fmla="*/ 135886 h 282119"/>
                <a:gd name="connsiteX1" fmla="*/ 489809 w 555190"/>
                <a:gd name="connsiteY1" fmla="*/ 11922 h 282119"/>
                <a:gd name="connsiteX2" fmla="*/ 517101 w 555190"/>
                <a:gd name="connsiteY2" fmla="*/ -174 h 282119"/>
                <a:gd name="connsiteX3" fmla="*/ 543293 w 555190"/>
                <a:gd name="connsiteY3" fmla="*/ 9823 h 282119"/>
                <a:gd name="connsiteX4" fmla="*/ 545223 w 555190"/>
                <a:gd name="connsiteY4" fmla="*/ 62238 h 282119"/>
                <a:gd name="connsiteX5" fmla="*/ 544293 w 555190"/>
                <a:gd name="connsiteY5" fmla="*/ 63207 h 282119"/>
                <a:gd name="connsiteX6" fmla="*/ 412231 w 555190"/>
                <a:gd name="connsiteY6" fmla="*/ 204367 h 282119"/>
                <a:gd name="connsiteX7" fmla="*/ 320558 w 555190"/>
                <a:gd name="connsiteY7" fmla="*/ 241656 h 282119"/>
                <a:gd name="connsiteX8" fmla="*/ 210589 w 555190"/>
                <a:gd name="connsiteY8" fmla="*/ 237657 h 282119"/>
                <a:gd name="connsiteX9" fmla="*/ 204491 w 555190"/>
                <a:gd name="connsiteY9" fmla="*/ 237657 h 282119"/>
                <a:gd name="connsiteX10" fmla="*/ 101721 w 555190"/>
                <a:gd name="connsiteY10" fmla="*/ 281944 h 282119"/>
                <a:gd name="connsiteX11" fmla="*/ -50 w 555190"/>
                <a:gd name="connsiteY11" fmla="*/ 185172 h 282119"/>
                <a:gd name="connsiteX12" fmla="*/ 79927 w 555190"/>
                <a:gd name="connsiteY12" fmla="*/ 101596 h 282119"/>
                <a:gd name="connsiteX13" fmla="*/ 140409 w 555190"/>
                <a:gd name="connsiteY13" fmla="*/ 77403 h 282119"/>
                <a:gd name="connsiteX14" fmla="*/ 342951 w 555190"/>
                <a:gd name="connsiteY14" fmla="*/ 89500 h 282119"/>
                <a:gd name="connsiteX15" fmla="*/ 364145 w 555190"/>
                <a:gd name="connsiteY15" fmla="*/ 98497 h 282119"/>
                <a:gd name="connsiteX16" fmla="*/ 375242 w 555190"/>
                <a:gd name="connsiteY16" fmla="*/ 119691 h 282119"/>
                <a:gd name="connsiteX17" fmla="*/ 372942 w 555190"/>
                <a:gd name="connsiteY17" fmla="*/ 135886 h 28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5190" h="282119">
                  <a:moveTo>
                    <a:pt x="372942" y="135886"/>
                  </a:moveTo>
                  <a:lnTo>
                    <a:pt x="489809" y="11922"/>
                  </a:lnTo>
                  <a:cubicBezTo>
                    <a:pt x="496757" y="4174"/>
                    <a:pt x="506694" y="-234"/>
                    <a:pt x="517101" y="-174"/>
                  </a:cubicBezTo>
                  <a:cubicBezTo>
                    <a:pt x="526748" y="-114"/>
                    <a:pt x="536056" y="3434"/>
                    <a:pt x="543293" y="9823"/>
                  </a:cubicBezTo>
                  <a:cubicBezTo>
                    <a:pt x="558299" y="23759"/>
                    <a:pt x="559169" y="47232"/>
                    <a:pt x="545223" y="62238"/>
                  </a:cubicBezTo>
                  <a:cubicBezTo>
                    <a:pt x="544923" y="62567"/>
                    <a:pt x="544613" y="62887"/>
                    <a:pt x="544293" y="63207"/>
                  </a:cubicBezTo>
                  <a:lnTo>
                    <a:pt x="412231" y="204367"/>
                  </a:lnTo>
                  <a:cubicBezTo>
                    <a:pt x="388328" y="229210"/>
                    <a:pt x="355018" y="242765"/>
                    <a:pt x="320558" y="241656"/>
                  </a:cubicBezTo>
                  <a:lnTo>
                    <a:pt x="210589" y="237657"/>
                  </a:lnTo>
                  <a:lnTo>
                    <a:pt x="204491" y="237657"/>
                  </a:lnTo>
                  <a:cubicBezTo>
                    <a:pt x="165562" y="237487"/>
                    <a:pt x="128333" y="253532"/>
                    <a:pt x="101721" y="281944"/>
                  </a:cubicBezTo>
                  <a:lnTo>
                    <a:pt x="-50" y="185172"/>
                  </a:lnTo>
                  <a:lnTo>
                    <a:pt x="79927" y="101596"/>
                  </a:lnTo>
                  <a:cubicBezTo>
                    <a:pt x="95602" y="85101"/>
                    <a:pt x="117686" y="76274"/>
                    <a:pt x="140409" y="77403"/>
                  </a:cubicBezTo>
                  <a:lnTo>
                    <a:pt x="342951" y="89500"/>
                  </a:lnTo>
                  <a:cubicBezTo>
                    <a:pt x="350899" y="89720"/>
                    <a:pt x="358467" y="92929"/>
                    <a:pt x="364145" y="98497"/>
                  </a:cubicBezTo>
                  <a:cubicBezTo>
                    <a:pt x="370523" y="103796"/>
                    <a:pt x="374522" y="111433"/>
                    <a:pt x="375242" y="119691"/>
                  </a:cubicBezTo>
                  <a:cubicBezTo>
                    <a:pt x="376062" y="125199"/>
                    <a:pt x="375262" y="130828"/>
                    <a:pt x="372942" y="135886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20222759-2C74-DC8B-254A-D26D76D4F1A2}"/>
                </a:ext>
              </a:extLst>
            </p:cNvPr>
            <p:cNvSpPr/>
            <p:nvPr/>
          </p:nvSpPr>
          <p:spPr>
            <a:xfrm>
              <a:off x="9037126" y="1666792"/>
              <a:ext cx="62581" cy="50385"/>
            </a:xfrm>
            <a:custGeom>
              <a:avLst/>
              <a:gdLst>
                <a:gd name="connsiteX0" fmla="*/ 62582 w 62581"/>
                <a:gd name="connsiteY0" fmla="*/ 25193 h 50385"/>
                <a:gd name="connsiteX1" fmla="*/ 62582 w 62581"/>
                <a:gd name="connsiteY1" fmla="*/ 50385 h 50385"/>
                <a:gd name="connsiteX2" fmla="*/ 0 w 62581"/>
                <a:gd name="connsiteY2" fmla="*/ 50385 h 50385"/>
                <a:gd name="connsiteX3" fmla="*/ 0 w 62581"/>
                <a:gd name="connsiteY3" fmla="*/ 0 h 50385"/>
                <a:gd name="connsiteX4" fmla="*/ 62582 w 62581"/>
                <a:gd name="connsiteY4" fmla="*/ 0 h 50385"/>
                <a:gd name="connsiteX5" fmla="*/ 62582 w 62581"/>
                <a:gd name="connsiteY5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581" h="50385">
                  <a:moveTo>
                    <a:pt x="62582" y="25193"/>
                  </a:moveTo>
                  <a:lnTo>
                    <a:pt x="62582" y="50385"/>
                  </a:lnTo>
                  <a:lnTo>
                    <a:pt x="0" y="50385"/>
                  </a:lnTo>
                  <a:lnTo>
                    <a:pt x="0" y="0"/>
                  </a:lnTo>
                  <a:lnTo>
                    <a:pt x="62582" y="0"/>
                  </a:lnTo>
                  <a:lnTo>
                    <a:pt x="62582" y="25193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E98C41FC-373A-30D0-0236-2F95D4885EC2}"/>
                </a:ext>
              </a:extLst>
            </p:cNvPr>
            <p:cNvSpPr/>
            <p:nvPr/>
          </p:nvSpPr>
          <p:spPr>
            <a:xfrm>
              <a:off x="8784198" y="1515536"/>
              <a:ext cx="315509" cy="151156"/>
            </a:xfrm>
            <a:custGeom>
              <a:avLst/>
              <a:gdLst>
                <a:gd name="connsiteX0" fmla="*/ 315459 w 315509"/>
                <a:gd name="connsiteY0" fmla="*/ 150981 h 151156"/>
                <a:gd name="connsiteX1" fmla="*/ -50 w 315509"/>
                <a:gd name="connsiteY1" fmla="*/ 150981 h 151156"/>
                <a:gd name="connsiteX2" fmla="*/ 150707 w 315509"/>
                <a:gd name="connsiteY2" fmla="*/ -175 h 151156"/>
                <a:gd name="connsiteX3" fmla="*/ 151107 w 315509"/>
                <a:gd name="connsiteY3" fmla="*/ -175 h 151156"/>
                <a:gd name="connsiteX4" fmla="*/ 164203 w 315509"/>
                <a:gd name="connsiteY4" fmla="*/ -175 h 151156"/>
                <a:gd name="connsiteX5" fmla="*/ 315459 w 315509"/>
                <a:gd name="connsiteY5" fmla="*/ 150981 h 15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5509" h="151156">
                  <a:moveTo>
                    <a:pt x="315459" y="150981"/>
                  </a:moveTo>
                  <a:lnTo>
                    <a:pt x="-50" y="150981"/>
                  </a:lnTo>
                  <a:cubicBezTo>
                    <a:pt x="-160" y="67615"/>
                    <a:pt x="67331" y="-65"/>
                    <a:pt x="150707" y="-175"/>
                  </a:cubicBezTo>
                  <a:cubicBezTo>
                    <a:pt x="150837" y="-175"/>
                    <a:pt x="150977" y="-175"/>
                    <a:pt x="151107" y="-175"/>
                  </a:cubicBezTo>
                  <a:lnTo>
                    <a:pt x="164203" y="-175"/>
                  </a:lnTo>
                  <a:cubicBezTo>
                    <a:pt x="247629" y="-15"/>
                    <a:pt x="315240" y="67556"/>
                    <a:pt x="315459" y="15098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B8B98CC4-D4D7-CC25-7F07-D0402EAF240D}"/>
                </a:ext>
              </a:extLst>
            </p:cNvPr>
            <p:cNvSpPr/>
            <p:nvPr/>
          </p:nvSpPr>
          <p:spPr>
            <a:xfrm>
              <a:off x="8998837" y="1666792"/>
              <a:ext cx="38288" cy="50385"/>
            </a:xfrm>
            <a:custGeom>
              <a:avLst/>
              <a:gdLst>
                <a:gd name="connsiteX0" fmla="*/ 0 w 38288"/>
                <a:gd name="connsiteY0" fmla="*/ 0 h 50385"/>
                <a:gd name="connsiteX1" fmla="*/ 38289 w 38288"/>
                <a:gd name="connsiteY1" fmla="*/ 0 h 50385"/>
                <a:gd name="connsiteX2" fmla="*/ 38289 w 38288"/>
                <a:gd name="connsiteY2" fmla="*/ 50385 h 50385"/>
                <a:gd name="connsiteX3" fmla="*/ 0 w 38288"/>
                <a:gd name="connsiteY3" fmla="*/ 5038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88" h="50385">
                  <a:moveTo>
                    <a:pt x="0" y="0"/>
                  </a:moveTo>
                  <a:lnTo>
                    <a:pt x="38289" y="0"/>
                  </a:lnTo>
                  <a:lnTo>
                    <a:pt x="38289" y="50385"/>
                  </a:lnTo>
                  <a:lnTo>
                    <a:pt x="0" y="5038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345967D7-F710-FBB1-9770-CE55F4965F79}"/>
                </a:ext>
              </a:extLst>
            </p:cNvPr>
            <p:cNvSpPr/>
            <p:nvPr/>
          </p:nvSpPr>
          <p:spPr>
            <a:xfrm>
              <a:off x="8961547" y="1666792"/>
              <a:ext cx="38288" cy="50385"/>
            </a:xfrm>
            <a:custGeom>
              <a:avLst/>
              <a:gdLst>
                <a:gd name="connsiteX0" fmla="*/ 0 w 38288"/>
                <a:gd name="connsiteY0" fmla="*/ 0 h 50385"/>
                <a:gd name="connsiteX1" fmla="*/ 38289 w 38288"/>
                <a:gd name="connsiteY1" fmla="*/ 0 h 50385"/>
                <a:gd name="connsiteX2" fmla="*/ 38289 w 38288"/>
                <a:gd name="connsiteY2" fmla="*/ 50385 h 50385"/>
                <a:gd name="connsiteX3" fmla="*/ 0 w 38288"/>
                <a:gd name="connsiteY3" fmla="*/ 5038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88" h="50385">
                  <a:moveTo>
                    <a:pt x="0" y="0"/>
                  </a:moveTo>
                  <a:lnTo>
                    <a:pt x="38289" y="0"/>
                  </a:lnTo>
                  <a:lnTo>
                    <a:pt x="38289" y="50385"/>
                  </a:lnTo>
                  <a:lnTo>
                    <a:pt x="0" y="5038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4293A634-36B6-CAE1-04D6-19CA2633B89F}"/>
                </a:ext>
              </a:extLst>
            </p:cNvPr>
            <p:cNvSpPr/>
            <p:nvPr/>
          </p:nvSpPr>
          <p:spPr>
            <a:xfrm>
              <a:off x="8923258" y="1666792"/>
              <a:ext cx="38288" cy="50385"/>
            </a:xfrm>
            <a:custGeom>
              <a:avLst/>
              <a:gdLst>
                <a:gd name="connsiteX0" fmla="*/ 0 w 38288"/>
                <a:gd name="connsiteY0" fmla="*/ 0 h 50385"/>
                <a:gd name="connsiteX1" fmla="*/ 38289 w 38288"/>
                <a:gd name="connsiteY1" fmla="*/ 0 h 50385"/>
                <a:gd name="connsiteX2" fmla="*/ 38289 w 38288"/>
                <a:gd name="connsiteY2" fmla="*/ 50385 h 50385"/>
                <a:gd name="connsiteX3" fmla="*/ 0 w 38288"/>
                <a:gd name="connsiteY3" fmla="*/ 5038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88" h="50385">
                  <a:moveTo>
                    <a:pt x="0" y="0"/>
                  </a:moveTo>
                  <a:lnTo>
                    <a:pt x="38289" y="0"/>
                  </a:lnTo>
                  <a:lnTo>
                    <a:pt x="38289" y="50385"/>
                  </a:lnTo>
                  <a:lnTo>
                    <a:pt x="0" y="5038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054DD393-7468-4C90-E6B0-2A02542B9B4C}"/>
                </a:ext>
              </a:extLst>
            </p:cNvPr>
            <p:cNvSpPr/>
            <p:nvPr/>
          </p:nvSpPr>
          <p:spPr>
            <a:xfrm>
              <a:off x="8885969" y="1666792"/>
              <a:ext cx="38288" cy="50385"/>
            </a:xfrm>
            <a:custGeom>
              <a:avLst/>
              <a:gdLst>
                <a:gd name="connsiteX0" fmla="*/ 0 w 38288"/>
                <a:gd name="connsiteY0" fmla="*/ 0 h 50385"/>
                <a:gd name="connsiteX1" fmla="*/ 38289 w 38288"/>
                <a:gd name="connsiteY1" fmla="*/ 0 h 50385"/>
                <a:gd name="connsiteX2" fmla="*/ 38289 w 38288"/>
                <a:gd name="connsiteY2" fmla="*/ 50385 h 50385"/>
                <a:gd name="connsiteX3" fmla="*/ 0 w 38288"/>
                <a:gd name="connsiteY3" fmla="*/ 5038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88" h="50385">
                  <a:moveTo>
                    <a:pt x="0" y="0"/>
                  </a:moveTo>
                  <a:lnTo>
                    <a:pt x="38289" y="0"/>
                  </a:lnTo>
                  <a:lnTo>
                    <a:pt x="38289" y="50385"/>
                  </a:lnTo>
                  <a:lnTo>
                    <a:pt x="0" y="5038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29DEE001-BFA5-3396-368E-A73F41231F09}"/>
                </a:ext>
              </a:extLst>
            </p:cNvPr>
            <p:cNvSpPr/>
            <p:nvPr/>
          </p:nvSpPr>
          <p:spPr>
            <a:xfrm>
              <a:off x="8847680" y="1666792"/>
              <a:ext cx="38288" cy="50385"/>
            </a:xfrm>
            <a:custGeom>
              <a:avLst/>
              <a:gdLst>
                <a:gd name="connsiteX0" fmla="*/ 0 w 38288"/>
                <a:gd name="connsiteY0" fmla="*/ 0 h 50385"/>
                <a:gd name="connsiteX1" fmla="*/ 38289 w 38288"/>
                <a:gd name="connsiteY1" fmla="*/ 0 h 50385"/>
                <a:gd name="connsiteX2" fmla="*/ 38289 w 38288"/>
                <a:gd name="connsiteY2" fmla="*/ 50385 h 50385"/>
                <a:gd name="connsiteX3" fmla="*/ 0 w 38288"/>
                <a:gd name="connsiteY3" fmla="*/ 50385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288" h="50385">
                  <a:moveTo>
                    <a:pt x="0" y="0"/>
                  </a:moveTo>
                  <a:lnTo>
                    <a:pt x="38289" y="0"/>
                  </a:lnTo>
                  <a:lnTo>
                    <a:pt x="38289" y="50385"/>
                  </a:lnTo>
                  <a:lnTo>
                    <a:pt x="0" y="50385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6FD59561-B2D1-CC3C-7F10-53652003D3F5}"/>
                </a:ext>
              </a:extLst>
            </p:cNvPr>
            <p:cNvSpPr/>
            <p:nvPr/>
          </p:nvSpPr>
          <p:spPr>
            <a:xfrm>
              <a:off x="8785198" y="1666792"/>
              <a:ext cx="62481" cy="50385"/>
            </a:xfrm>
            <a:custGeom>
              <a:avLst/>
              <a:gdLst>
                <a:gd name="connsiteX0" fmla="*/ 62482 w 62481"/>
                <a:gd name="connsiteY0" fmla="*/ 0 h 50385"/>
                <a:gd name="connsiteX1" fmla="*/ 62482 w 62481"/>
                <a:gd name="connsiteY1" fmla="*/ 50385 h 50385"/>
                <a:gd name="connsiteX2" fmla="*/ 0 w 62481"/>
                <a:gd name="connsiteY2" fmla="*/ 50385 h 50385"/>
                <a:gd name="connsiteX3" fmla="*/ 0 w 62481"/>
                <a:gd name="connsiteY3" fmla="*/ 25193 h 50385"/>
                <a:gd name="connsiteX4" fmla="*/ 0 w 62481"/>
                <a:gd name="connsiteY4" fmla="*/ 0 h 50385"/>
                <a:gd name="connsiteX5" fmla="*/ 62482 w 62481"/>
                <a:gd name="connsiteY5" fmla="*/ 0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481" h="50385">
                  <a:moveTo>
                    <a:pt x="62482" y="0"/>
                  </a:moveTo>
                  <a:lnTo>
                    <a:pt x="62482" y="50385"/>
                  </a:lnTo>
                  <a:lnTo>
                    <a:pt x="0" y="50385"/>
                  </a:lnTo>
                  <a:lnTo>
                    <a:pt x="0" y="25193"/>
                  </a:lnTo>
                  <a:lnTo>
                    <a:pt x="0" y="0"/>
                  </a:lnTo>
                  <a:lnTo>
                    <a:pt x="62482" y="0"/>
                  </a:ln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C2709ECE-E27B-1661-E22B-6CE95DAA4E56}"/>
                </a:ext>
              </a:extLst>
            </p:cNvPr>
            <p:cNvSpPr/>
            <p:nvPr/>
          </p:nvSpPr>
          <p:spPr>
            <a:xfrm>
              <a:off x="8659234" y="1628403"/>
              <a:ext cx="125974" cy="88774"/>
            </a:xfrm>
            <a:custGeom>
              <a:avLst/>
              <a:gdLst>
                <a:gd name="connsiteX0" fmla="*/ 125914 w 125974"/>
                <a:gd name="connsiteY0" fmla="*/ 63307 h 88774"/>
                <a:gd name="connsiteX1" fmla="*/ 125914 w 125974"/>
                <a:gd name="connsiteY1" fmla="*/ 88599 h 88774"/>
                <a:gd name="connsiteX2" fmla="*/ -50 w 125974"/>
                <a:gd name="connsiteY2" fmla="*/ 88599 h 88774"/>
                <a:gd name="connsiteX3" fmla="*/ -50 w 125974"/>
                <a:gd name="connsiteY3" fmla="*/ 63307 h 88774"/>
                <a:gd name="connsiteX4" fmla="*/ 63032 w 125974"/>
                <a:gd name="connsiteY4" fmla="*/ -175 h 88774"/>
                <a:gd name="connsiteX5" fmla="*/ 63432 w 125974"/>
                <a:gd name="connsiteY5" fmla="*/ -175 h 88774"/>
                <a:gd name="connsiteX6" fmla="*/ 125924 w 125974"/>
                <a:gd name="connsiteY6" fmla="*/ 62097 h 88774"/>
                <a:gd name="connsiteX7" fmla="*/ 125914 w 125974"/>
                <a:gd name="connsiteY7" fmla="*/ 63307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974" h="88774">
                  <a:moveTo>
                    <a:pt x="125914" y="63307"/>
                  </a:moveTo>
                  <a:lnTo>
                    <a:pt x="125914" y="88599"/>
                  </a:lnTo>
                  <a:lnTo>
                    <a:pt x="-50" y="88599"/>
                  </a:lnTo>
                  <a:lnTo>
                    <a:pt x="-50" y="63307"/>
                  </a:lnTo>
                  <a:cubicBezTo>
                    <a:pt x="-160" y="28357"/>
                    <a:pt x="28082" y="-65"/>
                    <a:pt x="63032" y="-175"/>
                  </a:cubicBezTo>
                  <a:cubicBezTo>
                    <a:pt x="63162" y="-175"/>
                    <a:pt x="63302" y="-175"/>
                    <a:pt x="63432" y="-175"/>
                  </a:cubicBezTo>
                  <a:cubicBezTo>
                    <a:pt x="97882" y="-235"/>
                    <a:pt x="125864" y="27647"/>
                    <a:pt x="125924" y="62097"/>
                  </a:cubicBezTo>
                  <a:cubicBezTo>
                    <a:pt x="125924" y="62497"/>
                    <a:pt x="125924" y="62907"/>
                    <a:pt x="125914" y="6330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03BFC542-FE90-9C1E-069E-C9DC222A00B8}"/>
                </a:ext>
              </a:extLst>
            </p:cNvPr>
            <p:cNvSpPr/>
            <p:nvPr/>
          </p:nvSpPr>
          <p:spPr>
            <a:xfrm>
              <a:off x="9029878" y="1937428"/>
              <a:ext cx="26678" cy="25711"/>
            </a:xfrm>
            <a:custGeom>
              <a:avLst/>
              <a:gdLst>
                <a:gd name="connsiteX0" fmla="*/ 12296 w 26678"/>
                <a:gd name="connsiteY0" fmla="*/ 25504 h 25711"/>
                <a:gd name="connsiteX1" fmla="*/ 3699 w 26678"/>
                <a:gd name="connsiteY1" fmla="*/ 22705 h 25711"/>
                <a:gd name="connsiteX2" fmla="*/ 3699 w 26678"/>
                <a:gd name="connsiteY2" fmla="*/ 4610 h 25711"/>
                <a:gd name="connsiteX3" fmla="*/ 4699 w 26678"/>
                <a:gd name="connsiteY3" fmla="*/ 3610 h 25711"/>
                <a:gd name="connsiteX4" fmla="*/ 22843 w 26678"/>
                <a:gd name="connsiteY4" fmla="*/ 3560 h 25711"/>
                <a:gd name="connsiteX5" fmla="*/ 22894 w 26678"/>
                <a:gd name="connsiteY5" fmla="*/ 21705 h 25711"/>
                <a:gd name="connsiteX6" fmla="*/ 21894 w 26678"/>
                <a:gd name="connsiteY6" fmla="*/ 22705 h 25711"/>
                <a:gd name="connsiteX7" fmla="*/ 12296 w 26678"/>
                <a:gd name="connsiteY7" fmla="*/ 25504 h 2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8" h="25711">
                  <a:moveTo>
                    <a:pt x="12296" y="25504"/>
                  </a:moveTo>
                  <a:cubicBezTo>
                    <a:pt x="9227" y="25384"/>
                    <a:pt x="6248" y="24414"/>
                    <a:pt x="3699" y="22705"/>
                  </a:cubicBezTo>
                  <a:cubicBezTo>
                    <a:pt x="-1300" y="17706"/>
                    <a:pt x="-1300" y="9608"/>
                    <a:pt x="3699" y="4610"/>
                  </a:cubicBezTo>
                  <a:lnTo>
                    <a:pt x="4699" y="3610"/>
                  </a:lnTo>
                  <a:cubicBezTo>
                    <a:pt x="9697" y="-1418"/>
                    <a:pt x="17815" y="-1438"/>
                    <a:pt x="22843" y="3560"/>
                  </a:cubicBezTo>
                  <a:cubicBezTo>
                    <a:pt x="27872" y="8559"/>
                    <a:pt x="27892" y="16676"/>
                    <a:pt x="22894" y="21705"/>
                  </a:cubicBezTo>
                  <a:lnTo>
                    <a:pt x="21894" y="22705"/>
                  </a:lnTo>
                  <a:cubicBezTo>
                    <a:pt x="19124" y="24744"/>
                    <a:pt x="15725" y="25734"/>
                    <a:pt x="12296" y="2550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560FC346-980D-5F0C-F9C3-586A5676BB33}"/>
                </a:ext>
              </a:extLst>
            </p:cNvPr>
            <p:cNvSpPr/>
            <p:nvPr/>
          </p:nvSpPr>
          <p:spPr>
            <a:xfrm>
              <a:off x="8657108" y="1798753"/>
              <a:ext cx="578648" cy="308411"/>
            </a:xfrm>
            <a:custGeom>
              <a:avLst/>
              <a:gdLst>
                <a:gd name="connsiteX0" fmla="*/ 114944 w 578648"/>
                <a:gd name="connsiteY0" fmla="*/ 308237 h 308411"/>
                <a:gd name="connsiteX1" fmla="*/ 105847 w 578648"/>
                <a:gd name="connsiteY1" fmla="*/ 305237 h 308411"/>
                <a:gd name="connsiteX2" fmla="*/ 4076 w 578648"/>
                <a:gd name="connsiteY2" fmla="*/ 208465 h 308411"/>
                <a:gd name="connsiteX3" fmla="*/ -23 w 578648"/>
                <a:gd name="connsiteY3" fmla="*/ 199368 h 308411"/>
                <a:gd name="connsiteX4" fmla="*/ 3076 w 578648"/>
                <a:gd name="connsiteY4" fmla="*/ 190371 h 308411"/>
                <a:gd name="connsiteX5" fmla="*/ 83053 w 578648"/>
                <a:gd name="connsiteY5" fmla="*/ 106695 h 308411"/>
                <a:gd name="connsiteX6" fmla="*/ 147535 w 578648"/>
                <a:gd name="connsiteY6" fmla="*/ 78503 h 308411"/>
                <a:gd name="connsiteX7" fmla="*/ 152633 w 578648"/>
                <a:gd name="connsiteY7" fmla="*/ 78503 h 308411"/>
                <a:gd name="connsiteX8" fmla="*/ 355175 w 578648"/>
                <a:gd name="connsiteY8" fmla="*/ 90599 h 308411"/>
                <a:gd name="connsiteX9" fmla="*/ 384466 w 578648"/>
                <a:gd name="connsiteY9" fmla="*/ 102696 h 308411"/>
                <a:gd name="connsiteX10" fmla="*/ 395563 w 578648"/>
                <a:gd name="connsiteY10" fmla="*/ 118791 h 308411"/>
                <a:gd name="connsiteX11" fmla="*/ 492335 w 578648"/>
                <a:gd name="connsiteY11" fmla="*/ 15921 h 308411"/>
                <a:gd name="connsiteX12" fmla="*/ 528625 w 578648"/>
                <a:gd name="connsiteY12" fmla="*/ -175 h 308411"/>
                <a:gd name="connsiteX13" fmla="*/ 562815 w 578648"/>
                <a:gd name="connsiteY13" fmla="*/ 13921 h 308411"/>
                <a:gd name="connsiteX14" fmla="*/ 564814 w 578648"/>
                <a:gd name="connsiteY14" fmla="*/ 85501 h 308411"/>
                <a:gd name="connsiteX15" fmla="*/ 434852 w 578648"/>
                <a:gd name="connsiteY15" fmla="*/ 227660 h 308411"/>
                <a:gd name="connsiteX16" fmla="*/ 339080 w 578648"/>
                <a:gd name="connsiteY16" fmla="*/ 268948 h 308411"/>
                <a:gd name="connsiteX17" fmla="*/ 334081 w 578648"/>
                <a:gd name="connsiteY17" fmla="*/ 268948 h 308411"/>
                <a:gd name="connsiteX18" fmla="*/ 224113 w 578648"/>
                <a:gd name="connsiteY18" fmla="*/ 264949 h 308411"/>
                <a:gd name="connsiteX19" fmla="*/ 219014 w 578648"/>
                <a:gd name="connsiteY19" fmla="*/ 264949 h 308411"/>
                <a:gd name="connsiteX20" fmla="*/ 125341 w 578648"/>
                <a:gd name="connsiteY20" fmla="*/ 304938 h 308411"/>
                <a:gd name="connsiteX21" fmla="*/ 114944 w 578648"/>
                <a:gd name="connsiteY21" fmla="*/ 308237 h 308411"/>
                <a:gd name="connsiteX22" fmla="*/ 31268 w 578648"/>
                <a:gd name="connsiteY22" fmla="*/ 198268 h 308411"/>
                <a:gd name="connsiteX23" fmla="*/ 114944 w 578648"/>
                <a:gd name="connsiteY23" fmla="*/ 278245 h 308411"/>
                <a:gd name="connsiteX24" fmla="*/ 218714 w 578648"/>
                <a:gd name="connsiteY24" fmla="*/ 238957 h 308411"/>
                <a:gd name="connsiteX25" fmla="*/ 224812 w 578648"/>
                <a:gd name="connsiteY25" fmla="*/ 238957 h 308411"/>
                <a:gd name="connsiteX26" fmla="*/ 334781 w 578648"/>
                <a:gd name="connsiteY26" fmla="*/ 242955 h 308411"/>
                <a:gd name="connsiteX27" fmla="*/ 338780 w 578648"/>
                <a:gd name="connsiteY27" fmla="*/ 242955 h 308411"/>
                <a:gd name="connsiteX28" fmla="*/ 416357 w 578648"/>
                <a:gd name="connsiteY28" fmla="*/ 209665 h 308411"/>
                <a:gd name="connsiteX29" fmla="*/ 549419 w 578648"/>
                <a:gd name="connsiteY29" fmla="*/ 69705 h 308411"/>
                <a:gd name="connsiteX30" fmla="*/ 548419 w 578648"/>
                <a:gd name="connsiteY30" fmla="*/ 34416 h 308411"/>
                <a:gd name="connsiteX31" fmla="*/ 531324 w 578648"/>
                <a:gd name="connsiteY31" fmla="*/ 27318 h 308411"/>
                <a:gd name="connsiteX32" fmla="*/ 513129 w 578648"/>
                <a:gd name="connsiteY32" fmla="*/ 35415 h 308411"/>
                <a:gd name="connsiteX33" fmla="*/ 395263 w 578648"/>
                <a:gd name="connsiteY33" fmla="*/ 159380 h 308411"/>
                <a:gd name="connsiteX34" fmla="*/ 379068 w 578648"/>
                <a:gd name="connsiteY34" fmla="*/ 161379 h 308411"/>
                <a:gd name="connsiteX35" fmla="*/ 374070 w 578648"/>
                <a:gd name="connsiteY35" fmla="*/ 146283 h 308411"/>
                <a:gd name="connsiteX36" fmla="*/ 375069 w 578648"/>
                <a:gd name="connsiteY36" fmla="*/ 136286 h 308411"/>
                <a:gd name="connsiteX37" fmla="*/ 367971 w 578648"/>
                <a:gd name="connsiteY37" fmla="*/ 123190 h 308411"/>
                <a:gd name="connsiteX38" fmla="*/ 353875 w 578648"/>
                <a:gd name="connsiteY38" fmla="*/ 117192 h 308411"/>
                <a:gd name="connsiteX39" fmla="*/ 151334 w 578648"/>
                <a:gd name="connsiteY39" fmla="*/ 105095 h 308411"/>
                <a:gd name="connsiteX40" fmla="*/ 147235 w 578648"/>
                <a:gd name="connsiteY40" fmla="*/ 105095 h 308411"/>
                <a:gd name="connsiteX41" fmla="*/ 100948 w 578648"/>
                <a:gd name="connsiteY41" fmla="*/ 125089 h 30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8648" h="308411">
                  <a:moveTo>
                    <a:pt x="114944" y="308237"/>
                  </a:moveTo>
                  <a:cubicBezTo>
                    <a:pt x="111685" y="308167"/>
                    <a:pt x="108516" y="307117"/>
                    <a:pt x="105847" y="305237"/>
                  </a:cubicBezTo>
                  <a:lnTo>
                    <a:pt x="4076" y="208465"/>
                  </a:lnTo>
                  <a:cubicBezTo>
                    <a:pt x="1537" y="206116"/>
                    <a:pt x="57" y="202827"/>
                    <a:pt x="-23" y="199368"/>
                  </a:cubicBezTo>
                  <a:cubicBezTo>
                    <a:pt x="-243" y="196079"/>
                    <a:pt x="877" y="192830"/>
                    <a:pt x="3076" y="190371"/>
                  </a:cubicBezTo>
                  <a:lnTo>
                    <a:pt x="83053" y="106695"/>
                  </a:lnTo>
                  <a:cubicBezTo>
                    <a:pt x="99728" y="88800"/>
                    <a:pt x="123072" y="78593"/>
                    <a:pt x="147535" y="78503"/>
                  </a:cubicBezTo>
                  <a:lnTo>
                    <a:pt x="152633" y="78503"/>
                  </a:lnTo>
                  <a:lnTo>
                    <a:pt x="355175" y="90599"/>
                  </a:lnTo>
                  <a:cubicBezTo>
                    <a:pt x="365982" y="91389"/>
                    <a:pt x="376249" y="95628"/>
                    <a:pt x="384466" y="102696"/>
                  </a:cubicBezTo>
                  <a:cubicBezTo>
                    <a:pt x="389385" y="107105"/>
                    <a:pt x="393194" y="112623"/>
                    <a:pt x="395563" y="118791"/>
                  </a:cubicBezTo>
                  <a:lnTo>
                    <a:pt x="492335" y="15921"/>
                  </a:lnTo>
                  <a:cubicBezTo>
                    <a:pt x="501723" y="5824"/>
                    <a:pt x="514839" y="5"/>
                    <a:pt x="528625" y="-175"/>
                  </a:cubicBezTo>
                  <a:cubicBezTo>
                    <a:pt x="541451" y="-234"/>
                    <a:pt x="553758" y="4844"/>
                    <a:pt x="562815" y="13921"/>
                  </a:cubicBezTo>
                  <a:cubicBezTo>
                    <a:pt x="583049" y="33176"/>
                    <a:pt x="583949" y="65147"/>
                    <a:pt x="564814" y="85501"/>
                  </a:cubicBezTo>
                  <a:lnTo>
                    <a:pt x="434852" y="227660"/>
                  </a:lnTo>
                  <a:cubicBezTo>
                    <a:pt x="409899" y="253912"/>
                    <a:pt x="375299" y="268828"/>
                    <a:pt x="339080" y="268948"/>
                  </a:cubicBezTo>
                  <a:lnTo>
                    <a:pt x="334081" y="268948"/>
                  </a:lnTo>
                  <a:lnTo>
                    <a:pt x="224113" y="264949"/>
                  </a:lnTo>
                  <a:lnTo>
                    <a:pt x="219014" y="264949"/>
                  </a:lnTo>
                  <a:cubicBezTo>
                    <a:pt x="183674" y="265109"/>
                    <a:pt x="149894" y="279525"/>
                    <a:pt x="125341" y="304938"/>
                  </a:cubicBezTo>
                  <a:cubicBezTo>
                    <a:pt x="122252" y="306977"/>
                    <a:pt x="118653" y="308127"/>
                    <a:pt x="114944" y="308237"/>
                  </a:cubicBezTo>
                  <a:close/>
                  <a:moveTo>
                    <a:pt x="31268" y="198268"/>
                  </a:moveTo>
                  <a:lnTo>
                    <a:pt x="114944" y="278245"/>
                  </a:lnTo>
                  <a:cubicBezTo>
                    <a:pt x="143566" y="252903"/>
                    <a:pt x="180485" y="238927"/>
                    <a:pt x="218714" y="238957"/>
                  </a:cubicBezTo>
                  <a:lnTo>
                    <a:pt x="224812" y="238957"/>
                  </a:lnTo>
                  <a:lnTo>
                    <a:pt x="334781" y="242955"/>
                  </a:lnTo>
                  <a:lnTo>
                    <a:pt x="338780" y="242955"/>
                  </a:lnTo>
                  <a:cubicBezTo>
                    <a:pt x="368101" y="242916"/>
                    <a:pt x="396133" y="230889"/>
                    <a:pt x="416357" y="209665"/>
                  </a:cubicBezTo>
                  <a:lnTo>
                    <a:pt x="549419" y="69705"/>
                  </a:lnTo>
                  <a:cubicBezTo>
                    <a:pt x="558766" y="59638"/>
                    <a:pt x="558316" y="43943"/>
                    <a:pt x="548419" y="34416"/>
                  </a:cubicBezTo>
                  <a:cubicBezTo>
                    <a:pt x="543661" y="30237"/>
                    <a:pt x="537652" y="27738"/>
                    <a:pt x="531324" y="27318"/>
                  </a:cubicBezTo>
                  <a:cubicBezTo>
                    <a:pt x="524416" y="27448"/>
                    <a:pt x="517848" y="30367"/>
                    <a:pt x="513129" y="35415"/>
                  </a:cubicBezTo>
                  <a:lnTo>
                    <a:pt x="395263" y="159380"/>
                  </a:lnTo>
                  <a:cubicBezTo>
                    <a:pt x="390895" y="163538"/>
                    <a:pt x="384317" y="164348"/>
                    <a:pt x="379068" y="161379"/>
                  </a:cubicBezTo>
                  <a:cubicBezTo>
                    <a:pt x="373999" y="158190"/>
                    <a:pt x="371910" y="151862"/>
                    <a:pt x="374070" y="146283"/>
                  </a:cubicBezTo>
                  <a:cubicBezTo>
                    <a:pt x="375369" y="143114"/>
                    <a:pt x="375719" y="139645"/>
                    <a:pt x="375069" y="136286"/>
                  </a:cubicBezTo>
                  <a:cubicBezTo>
                    <a:pt x="374399" y="131198"/>
                    <a:pt x="371870" y="126529"/>
                    <a:pt x="367971" y="123190"/>
                  </a:cubicBezTo>
                  <a:cubicBezTo>
                    <a:pt x="363773" y="120171"/>
                    <a:pt x="358964" y="118121"/>
                    <a:pt x="353875" y="117192"/>
                  </a:cubicBezTo>
                  <a:lnTo>
                    <a:pt x="151334" y="105095"/>
                  </a:lnTo>
                  <a:lnTo>
                    <a:pt x="147235" y="105095"/>
                  </a:lnTo>
                  <a:cubicBezTo>
                    <a:pt x="129700" y="105045"/>
                    <a:pt x="112935" y="112293"/>
                    <a:pt x="100948" y="12508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DC77E274-AB30-9F7F-2172-7F037AC12B08}"/>
                </a:ext>
              </a:extLst>
            </p:cNvPr>
            <p:cNvSpPr/>
            <p:nvPr/>
          </p:nvSpPr>
          <p:spPr>
            <a:xfrm>
              <a:off x="8862765" y="1936072"/>
              <a:ext cx="194094" cy="49128"/>
            </a:xfrm>
            <a:custGeom>
              <a:avLst/>
              <a:gdLst>
                <a:gd name="connsiteX0" fmla="*/ 148118 w 194094"/>
                <a:gd name="connsiteY0" fmla="*/ 48954 h 49128"/>
                <a:gd name="connsiteX1" fmla="*/ 148118 w 194094"/>
                <a:gd name="connsiteY1" fmla="*/ 48954 h 49128"/>
                <a:gd name="connsiteX2" fmla="*/ 12057 w 194094"/>
                <a:gd name="connsiteY2" fmla="*/ 46954 h 49128"/>
                <a:gd name="connsiteX3" fmla="*/ -40 w 194094"/>
                <a:gd name="connsiteY3" fmla="*/ 33858 h 49128"/>
                <a:gd name="connsiteX4" fmla="*/ 13057 w 194094"/>
                <a:gd name="connsiteY4" fmla="*/ 21761 h 49128"/>
                <a:gd name="connsiteX5" fmla="*/ 148118 w 194094"/>
                <a:gd name="connsiteY5" fmla="*/ 23761 h 49128"/>
                <a:gd name="connsiteX6" fmla="*/ 148118 w 194094"/>
                <a:gd name="connsiteY6" fmla="*/ 23761 h 49128"/>
                <a:gd name="connsiteX7" fmla="*/ 169312 w 194094"/>
                <a:gd name="connsiteY7" fmla="*/ 8665 h 49128"/>
                <a:gd name="connsiteX8" fmla="*/ 184747 w 194094"/>
                <a:gd name="connsiteY8" fmla="*/ 348 h 49128"/>
                <a:gd name="connsiteX9" fmla="*/ 185407 w 194094"/>
                <a:gd name="connsiteY9" fmla="*/ 568 h 49128"/>
                <a:gd name="connsiteX10" fmla="*/ 193504 w 194094"/>
                <a:gd name="connsiteY10" fmla="*/ 16763 h 49128"/>
                <a:gd name="connsiteX11" fmla="*/ 148118 w 194094"/>
                <a:gd name="connsiteY11" fmla="*/ 48954 h 4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094" h="49128">
                  <a:moveTo>
                    <a:pt x="148118" y="48954"/>
                  </a:moveTo>
                  <a:lnTo>
                    <a:pt x="148118" y="48954"/>
                  </a:lnTo>
                  <a:lnTo>
                    <a:pt x="12057" y="46954"/>
                  </a:lnTo>
                  <a:cubicBezTo>
                    <a:pt x="5099" y="46674"/>
                    <a:pt x="-320" y="40816"/>
                    <a:pt x="-40" y="33858"/>
                  </a:cubicBezTo>
                  <a:cubicBezTo>
                    <a:pt x="240" y="26900"/>
                    <a:pt x="6098" y="21482"/>
                    <a:pt x="13057" y="21761"/>
                  </a:cubicBezTo>
                  <a:lnTo>
                    <a:pt x="148118" y="23761"/>
                  </a:lnTo>
                  <a:lnTo>
                    <a:pt x="148118" y="23761"/>
                  </a:lnTo>
                  <a:cubicBezTo>
                    <a:pt x="157565" y="23401"/>
                    <a:pt x="165892" y="17473"/>
                    <a:pt x="169312" y="8665"/>
                  </a:cubicBezTo>
                  <a:cubicBezTo>
                    <a:pt x="171281" y="2107"/>
                    <a:pt x="178189" y="-1612"/>
                    <a:pt x="184747" y="348"/>
                  </a:cubicBezTo>
                  <a:cubicBezTo>
                    <a:pt x="184967" y="418"/>
                    <a:pt x="185187" y="488"/>
                    <a:pt x="185407" y="568"/>
                  </a:cubicBezTo>
                  <a:cubicBezTo>
                    <a:pt x="191935" y="3007"/>
                    <a:pt x="195464" y="10075"/>
                    <a:pt x="193504" y="16763"/>
                  </a:cubicBezTo>
                  <a:cubicBezTo>
                    <a:pt x="186297" y="35697"/>
                    <a:pt x="168372" y="48414"/>
                    <a:pt x="148118" y="4895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9B4D03C4-1D9F-9E39-F2E3-4E8352C54877}"/>
                </a:ext>
              </a:extLst>
            </p:cNvPr>
            <p:cNvSpPr/>
            <p:nvPr/>
          </p:nvSpPr>
          <p:spPr>
            <a:xfrm>
              <a:off x="9086511" y="1704030"/>
              <a:ext cx="26292" cy="113918"/>
            </a:xfrm>
            <a:custGeom>
              <a:avLst/>
              <a:gdLst>
                <a:gd name="connsiteX0" fmla="*/ 13146 w 26292"/>
                <a:gd name="connsiteY0" fmla="*/ 113744 h 113918"/>
                <a:gd name="connsiteX1" fmla="*/ -50 w 26292"/>
                <a:gd name="connsiteY1" fmla="*/ 100648 h 113918"/>
                <a:gd name="connsiteX2" fmla="*/ -50 w 26292"/>
                <a:gd name="connsiteY2" fmla="*/ 11873 h 113918"/>
                <a:gd name="connsiteX3" fmla="*/ 14246 w 26292"/>
                <a:gd name="connsiteY3" fmla="*/ -123 h 113918"/>
                <a:gd name="connsiteX4" fmla="*/ 26242 w 26292"/>
                <a:gd name="connsiteY4" fmla="*/ 11873 h 113918"/>
                <a:gd name="connsiteX5" fmla="*/ 26242 w 26292"/>
                <a:gd name="connsiteY5" fmla="*/ 100648 h 113918"/>
                <a:gd name="connsiteX6" fmla="*/ 13146 w 26292"/>
                <a:gd name="connsiteY6" fmla="*/ 113744 h 11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2" h="113918">
                  <a:moveTo>
                    <a:pt x="13146" y="113744"/>
                  </a:moveTo>
                  <a:cubicBezTo>
                    <a:pt x="5938" y="113634"/>
                    <a:pt x="110" y="107856"/>
                    <a:pt x="-50" y="100648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36"/>
                    <a:pt x="25683" y="5495"/>
                    <a:pt x="26242" y="11873"/>
                  </a:cubicBezTo>
                  <a:lnTo>
                    <a:pt x="26242" y="100648"/>
                  </a:lnTo>
                  <a:cubicBezTo>
                    <a:pt x="26082" y="107816"/>
                    <a:pt x="20314" y="113584"/>
                    <a:pt x="13146" y="113744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E266FBA8-6E01-EBCC-4C12-8DFB67C6973A}"/>
                </a:ext>
              </a:extLst>
            </p:cNvPr>
            <p:cNvSpPr/>
            <p:nvPr/>
          </p:nvSpPr>
          <p:spPr>
            <a:xfrm>
              <a:off x="8772502" y="1842141"/>
              <a:ext cx="76177" cy="26192"/>
            </a:xfrm>
            <a:custGeom>
              <a:avLst/>
              <a:gdLst>
                <a:gd name="connsiteX0" fmla="*/ 63032 w 76177"/>
                <a:gd name="connsiteY0" fmla="*/ 26018 h 26192"/>
                <a:gd name="connsiteX1" fmla="*/ 13046 w 76177"/>
                <a:gd name="connsiteY1" fmla="*/ 26018 h 26192"/>
                <a:gd name="connsiteX2" fmla="*/ -50 w 76177"/>
                <a:gd name="connsiteY2" fmla="*/ 12921 h 26192"/>
                <a:gd name="connsiteX3" fmla="*/ 13046 w 76177"/>
                <a:gd name="connsiteY3" fmla="*/ -175 h 26192"/>
                <a:gd name="connsiteX4" fmla="*/ 63032 w 76177"/>
                <a:gd name="connsiteY4" fmla="*/ -175 h 26192"/>
                <a:gd name="connsiteX5" fmla="*/ 76128 w 76177"/>
                <a:gd name="connsiteY5" fmla="*/ 12921 h 26192"/>
                <a:gd name="connsiteX6" fmla="*/ 63032 w 76177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7" h="26192">
                  <a:moveTo>
                    <a:pt x="63032" y="26018"/>
                  </a:moveTo>
                  <a:lnTo>
                    <a:pt x="13046" y="26018"/>
                  </a:lnTo>
                  <a:cubicBezTo>
                    <a:pt x="5818" y="26018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63032" y="-175"/>
                  </a:lnTo>
                  <a:cubicBezTo>
                    <a:pt x="70220" y="-65"/>
                    <a:pt x="76018" y="5733"/>
                    <a:pt x="76128" y="12921"/>
                  </a:cubicBezTo>
                  <a:cubicBezTo>
                    <a:pt x="75608" y="19929"/>
                    <a:pt x="70040" y="25498"/>
                    <a:pt x="63032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052C1843-EC13-69D5-A3BD-0B862E17763F}"/>
                </a:ext>
              </a:extLst>
            </p:cNvPr>
            <p:cNvSpPr/>
            <p:nvPr/>
          </p:nvSpPr>
          <p:spPr>
            <a:xfrm>
              <a:off x="8910562" y="1842141"/>
              <a:ext cx="64481" cy="26192"/>
            </a:xfrm>
            <a:custGeom>
              <a:avLst/>
              <a:gdLst>
                <a:gd name="connsiteX0" fmla="*/ 50935 w 64481"/>
                <a:gd name="connsiteY0" fmla="*/ 26018 h 26192"/>
                <a:gd name="connsiteX1" fmla="*/ 13046 w 64481"/>
                <a:gd name="connsiteY1" fmla="*/ 26018 h 26192"/>
                <a:gd name="connsiteX2" fmla="*/ -50 w 64481"/>
                <a:gd name="connsiteY2" fmla="*/ 12921 h 26192"/>
                <a:gd name="connsiteX3" fmla="*/ 13046 w 64481"/>
                <a:gd name="connsiteY3" fmla="*/ -175 h 26192"/>
                <a:gd name="connsiteX4" fmla="*/ 51335 w 64481"/>
                <a:gd name="connsiteY4" fmla="*/ -175 h 26192"/>
                <a:gd name="connsiteX5" fmla="*/ 64432 w 64481"/>
                <a:gd name="connsiteY5" fmla="*/ 12921 h 26192"/>
                <a:gd name="connsiteX6" fmla="*/ 50935 w 64481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81" h="26192">
                  <a:moveTo>
                    <a:pt x="50935" y="26018"/>
                  </a:moveTo>
                  <a:lnTo>
                    <a:pt x="13046" y="26018"/>
                  </a:lnTo>
                  <a:cubicBezTo>
                    <a:pt x="5818" y="26018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51335" y="-175"/>
                  </a:lnTo>
                  <a:cubicBezTo>
                    <a:pt x="58523" y="-65"/>
                    <a:pt x="64321" y="5733"/>
                    <a:pt x="64432" y="12921"/>
                  </a:cubicBezTo>
                  <a:cubicBezTo>
                    <a:pt x="63931" y="20089"/>
                    <a:pt x="58113" y="25728"/>
                    <a:pt x="50935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CFC9505F-9CDB-C1E0-1AB3-8535FB198579}"/>
                </a:ext>
              </a:extLst>
            </p:cNvPr>
            <p:cNvSpPr/>
            <p:nvPr/>
          </p:nvSpPr>
          <p:spPr>
            <a:xfrm>
              <a:off x="9036126" y="1842141"/>
              <a:ext cx="101870" cy="26192"/>
            </a:xfrm>
            <a:custGeom>
              <a:avLst/>
              <a:gdLst>
                <a:gd name="connsiteX0" fmla="*/ 88724 w 101870"/>
                <a:gd name="connsiteY0" fmla="*/ 26018 h 26192"/>
                <a:gd name="connsiteX1" fmla="*/ 13046 w 101870"/>
                <a:gd name="connsiteY1" fmla="*/ 26018 h 26192"/>
                <a:gd name="connsiteX2" fmla="*/ -50 w 101870"/>
                <a:gd name="connsiteY2" fmla="*/ 12921 h 26192"/>
                <a:gd name="connsiteX3" fmla="*/ 13046 w 101870"/>
                <a:gd name="connsiteY3" fmla="*/ -175 h 26192"/>
                <a:gd name="connsiteX4" fmla="*/ 88724 w 101870"/>
                <a:gd name="connsiteY4" fmla="*/ -175 h 26192"/>
                <a:gd name="connsiteX5" fmla="*/ 101821 w 101870"/>
                <a:gd name="connsiteY5" fmla="*/ 12921 h 26192"/>
                <a:gd name="connsiteX6" fmla="*/ 88724 w 101870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870" h="26192">
                  <a:moveTo>
                    <a:pt x="88724" y="26018"/>
                  </a:moveTo>
                  <a:lnTo>
                    <a:pt x="13046" y="26018"/>
                  </a:lnTo>
                  <a:cubicBezTo>
                    <a:pt x="5818" y="26018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88724" y="-175"/>
                  </a:lnTo>
                  <a:cubicBezTo>
                    <a:pt x="95952" y="-175"/>
                    <a:pt x="101821" y="5683"/>
                    <a:pt x="101821" y="12921"/>
                  </a:cubicBezTo>
                  <a:cubicBezTo>
                    <a:pt x="101821" y="20149"/>
                    <a:pt x="95952" y="26018"/>
                    <a:pt x="88724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AFD84DA5-C7AE-D574-38EC-7162B2505582}"/>
                </a:ext>
              </a:extLst>
            </p:cNvPr>
            <p:cNvSpPr/>
            <p:nvPr/>
          </p:nvSpPr>
          <p:spPr>
            <a:xfrm>
              <a:off x="8821888" y="1754467"/>
              <a:ext cx="112816" cy="113871"/>
            </a:xfrm>
            <a:custGeom>
              <a:avLst/>
              <a:gdLst>
                <a:gd name="connsiteX0" fmla="*/ 101721 w 112816"/>
                <a:gd name="connsiteY0" fmla="*/ 113692 h 113871"/>
                <a:gd name="connsiteX1" fmla="*/ 13046 w 112816"/>
                <a:gd name="connsiteY1" fmla="*/ 113692 h 113871"/>
                <a:gd name="connsiteX2" fmla="*/ -50 w 112816"/>
                <a:gd name="connsiteY2" fmla="*/ 100596 h 113871"/>
                <a:gd name="connsiteX3" fmla="*/ -50 w 112816"/>
                <a:gd name="connsiteY3" fmla="*/ 56209 h 113871"/>
                <a:gd name="connsiteX4" fmla="*/ 56134 w 112816"/>
                <a:gd name="connsiteY4" fmla="*/ -175 h 113871"/>
                <a:gd name="connsiteX5" fmla="*/ 56334 w 112816"/>
                <a:gd name="connsiteY5" fmla="*/ -175 h 113871"/>
                <a:gd name="connsiteX6" fmla="*/ 96322 w 112816"/>
                <a:gd name="connsiteY6" fmla="*/ 15920 h 113871"/>
                <a:gd name="connsiteX7" fmla="*/ 112418 w 112816"/>
                <a:gd name="connsiteY7" fmla="*/ 55909 h 113871"/>
                <a:gd name="connsiteX8" fmla="*/ 112418 w 112816"/>
                <a:gd name="connsiteY8" fmla="*/ 100296 h 113871"/>
                <a:gd name="connsiteX9" fmla="*/ 104770 w 112816"/>
                <a:gd name="connsiteY9" fmla="*/ 113352 h 113871"/>
                <a:gd name="connsiteX10" fmla="*/ 101721 w 112816"/>
                <a:gd name="connsiteY10" fmla="*/ 113692 h 113871"/>
                <a:gd name="connsiteX11" fmla="*/ 26143 w 112816"/>
                <a:gd name="connsiteY11" fmla="*/ 88499 h 113871"/>
                <a:gd name="connsiteX12" fmla="*/ 89624 w 112816"/>
                <a:gd name="connsiteY12" fmla="*/ 88499 h 113871"/>
                <a:gd name="connsiteX13" fmla="*/ 89624 w 112816"/>
                <a:gd name="connsiteY13" fmla="*/ 57208 h 113871"/>
                <a:gd name="connsiteX14" fmla="*/ 56614 w 112816"/>
                <a:gd name="connsiteY14" fmla="*/ 27737 h 113871"/>
                <a:gd name="connsiteX15" fmla="*/ 27142 w 112816"/>
                <a:gd name="connsiteY15" fmla="*/ 57208 h 113871"/>
                <a:gd name="connsiteX16" fmla="*/ 27142 w 112816"/>
                <a:gd name="connsiteY16" fmla="*/ 88499 h 113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816" h="113871">
                  <a:moveTo>
                    <a:pt x="101721" y="113692"/>
                  </a:moveTo>
                  <a:lnTo>
                    <a:pt x="13046" y="113692"/>
                  </a:lnTo>
                  <a:cubicBezTo>
                    <a:pt x="5858" y="113582"/>
                    <a:pt x="60" y="107784"/>
                    <a:pt x="-50" y="100596"/>
                  </a:cubicBezTo>
                  <a:lnTo>
                    <a:pt x="-50" y="56209"/>
                  </a:lnTo>
                  <a:cubicBezTo>
                    <a:pt x="-110" y="25128"/>
                    <a:pt x="25053" y="-115"/>
                    <a:pt x="56134" y="-175"/>
                  </a:cubicBezTo>
                  <a:cubicBezTo>
                    <a:pt x="56204" y="-175"/>
                    <a:pt x="56264" y="-175"/>
                    <a:pt x="56334" y="-175"/>
                  </a:cubicBezTo>
                  <a:cubicBezTo>
                    <a:pt x="71199" y="45"/>
                    <a:pt x="85445" y="5783"/>
                    <a:pt x="96322" y="15920"/>
                  </a:cubicBezTo>
                  <a:cubicBezTo>
                    <a:pt x="107019" y="26427"/>
                    <a:pt x="112848" y="40923"/>
                    <a:pt x="112418" y="55909"/>
                  </a:cubicBezTo>
                  <a:lnTo>
                    <a:pt x="112418" y="100296"/>
                  </a:lnTo>
                  <a:cubicBezTo>
                    <a:pt x="113907" y="106014"/>
                    <a:pt x="110488" y="111853"/>
                    <a:pt x="104770" y="113352"/>
                  </a:cubicBezTo>
                  <a:cubicBezTo>
                    <a:pt x="103780" y="113612"/>
                    <a:pt x="102750" y="113722"/>
                    <a:pt x="101721" y="113692"/>
                  </a:cubicBezTo>
                  <a:close/>
                  <a:moveTo>
                    <a:pt x="26143" y="88499"/>
                  </a:moveTo>
                  <a:lnTo>
                    <a:pt x="89624" y="88499"/>
                  </a:lnTo>
                  <a:lnTo>
                    <a:pt x="89624" y="57208"/>
                  </a:lnTo>
                  <a:cubicBezTo>
                    <a:pt x="88644" y="39953"/>
                    <a:pt x="73869" y="26757"/>
                    <a:pt x="56614" y="27737"/>
                  </a:cubicBezTo>
                  <a:cubicBezTo>
                    <a:pt x="40728" y="28637"/>
                    <a:pt x="28042" y="41323"/>
                    <a:pt x="27142" y="57208"/>
                  </a:cubicBezTo>
                  <a:lnTo>
                    <a:pt x="27142" y="88499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7074D5E2-09AA-A68F-8379-E17E14CAD79B}"/>
                </a:ext>
              </a:extLst>
            </p:cNvPr>
            <p:cNvSpPr/>
            <p:nvPr/>
          </p:nvSpPr>
          <p:spPr>
            <a:xfrm>
              <a:off x="8947451" y="1754467"/>
              <a:ext cx="112920" cy="113875"/>
            </a:xfrm>
            <a:custGeom>
              <a:avLst/>
              <a:gdLst>
                <a:gd name="connsiteX0" fmla="*/ 101721 w 112920"/>
                <a:gd name="connsiteY0" fmla="*/ 113692 h 113875"/>
                <a:gd name="connsiteX1" fmla="*/ 13046 w 112920"/>
                <a:gd name="connsiteY1" fmla="*/ 113692 h 113875"/>
                <a:gd name="connsiteX2" fmla="*/ -50 w 112920"/>
                <a:gd name="connsiteY2" fmla="*/ 100596 h 113875"/>
                <a:gd name="connsiteX3" fmla="*/ -50 w 112920"/>
                <a:gd name="connsiteY3" fmla="*/ 56209 h 113875"/>
                <a:gd name="connsiteX4" fmla="*/ 56334 w 112920"/>
                <a:gd name="connsiteY4" fmla="*/ -175 h 113875"/>
                <a:gd name="connsiteX5" fmla="*/ 56434 w 112920"/>
                <a:gd name="connsiteY5" fmla="*/ -175 h 113875"/>
                <a:gd name="connsiteX6" fmla="*/ 96422 w 112920"/>
                <a:gd name="connsiteY6" fmla="*/ 15920 h 113875"/>
                <a:gd name="connsiteX7" fmla="*/ 112518 w 112920"/>
                <a:gd name="connsiteY7" fmla="*/ 55909 h 113875"/>
                <a:gd name="connsiteX8" fmla="*/ 112518 w 112920"/>
                <a:gd name="connsiteY8" fmla="*/ 100296 h 113875"/>
                <a:gd name="connsiteX9" fmla="*/ 104880 w 112920"/>
                <a:gd name="connsiteY9" fmla="*/ 113352 h 113875"/>
                <a:gd name="connsiteX10" fmla="*/ 101721 w 112920"/>
                <a:gd name="connsiteY10" fmla="*/ 113692 h 113875"/>
                <a:gd name="connsiteX11" fmla="*/ 26142 w 112920"/>
                <a:gd name="connsiteY11" fmla="*/ 88499 h 113875"/>
                <a:gd name="connsiteX12" fmla="*/ 89624 w 112920"/>
                <a:gd name="connsiteY12" fmla="*/ 88499 h 113875"/>
                <a:gd name="connsiteX13" fmla="*/ 89624 w 112920"/>
                <a:gd name="connsiteY13" fmla="*/ 57208 h 113875"/>
                <a:gd name="connsiteX14" fmla="*/ 56614 w 112920"/>
                <a:gd name="connsiteY14" fmla="*/ 27737 h 113875"/>
                <a:gd name="connsiteX15" fmla="*/ 27142 w 112920"/>
                <a:gd name="connsiteY15" fmla="*/ 57208 h 113875"/>
                <a:gd name="connsiteX16" fmla="*/ 27142 w 112920"/>
                <a:gd name="connsiteY16" fmla="*/ 88499 h 11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920" h="113875">
                  <a:moveTo>
                    <a:pt x="101721" y="113692"/>
                  </a:moveTo>
                  <a:lnTo>
                    <a:pt x="13046" y="113692"/>
                  </a:lnTo>
                  <a:cubicBezTo>
                    <a:pt x="5878" y="113532"/>
                    <a:pt x="110" y="107764"/>
                    <a:pt x="-50" y="100596"/>
                  </a:cubicBezTo>
                  <a:lnTo>
                    <a:pt x="-50" y="56209"/>
                  </a:lnTo>
                  <a:cubicBezTo>
                    <a:pt x="-50" y="25068"/>
                    <a:pt x="25193" y="-175"/>
                    <a:pt x="56334" y="-175"/>
                  </a:cubicBezTo>
                  <a:cubicBezTo>
                    <a:pt x="56364" y="-175"/>
                    <a:pt x="56404" y="-175"/>
                    <a:pt x="56434" y="-175"/>
                  </a:cubicBezTo>
                  <a:cubicBezTo>
                    <a:pt x="71299" y="45"/>
                    <a:pt x="85545" y="5783"/>
                    <a:pt x="96422" y="15920"/>
                  </a:cubicBezTo>
                  <a:cubicBezTo>
                    <a:pt x="106969" y="26527"/>
                    <a:pt x="112777" y="40953"/>
                    <a:pt x="112518" y="55909"/>
                  </a:cubicBezTo>
                  <a:lnTo>
                    <a:pt x="112518" y="100296"/>
                  </a:lnTo>
                  <a:cubicBezTo>
                    <a:pt x="114017" y="106014"/>
                    <a:pt x="110598" y="111853"/>
                    <a:pt x="104880" y="113352"/>
                  </a:cubicBezTo>
                  <a:cubicBezTo>
                    <a:pt x="103850" y="113622"/>
                    <a:pt x="102780" y="113732"/>
                    <a:pt x="101721" y="113692"/>
                  </a:cubicBezTo>
                  <a:close/>
                  <a:moveTo>
                    <a:pt x="26142" y="88499"/>
                  </a:moveTo>
                  <a:lnTo>
                    <a:pt x="89624" y="88499"/>
                  </a:lnTo>
                  <a:lnTo>
                    <a:pt x="89624" y="57208"/>
                  </a:lnTo>
                  <a:cubicBezTo>
                    <a:pt x="88645" y="39953"/>
                    <a:pt x="73869" y="26757"/>
                    <a:pt x="56614" y="27737"/>
                  </a:cubicBezTo>
                  <a:cubicBezTo>
                    <a:pt x="40728" y="28637"/>
                    <a:pt x="28042" y="41323"/>
                    <a:pt x="27142" y="57208"/>
                  </a:cubicBezTo>
                  <a:lnTo>
                    <a:pt x="27142" y="88499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414C59D2-9A92-B89C-D6A5-92690D7ECA41}"/>
                </a:ext>
              </a:extLst>
            </p:cNvPr>
            <p:cNvSpPr/>
            <p:nvPr/>
          </p:nvSpPr>
          <p:spPr>
            <a:xfrm>
              <a:off x="9086511" y="1653644"/>
              <a:ext cx="26292" cy="50337"/>
            </a:xfrm>
            <a:custGeom>
              <a:avLst/>
              <a:gdLst>
                <a:gd name="connsiteX0" fmla="*/ 13146 w 26292"/>
                <a:gd name="connsiteY0" fmla="*/ 50162 h 50337"/>
                <a:gd name="connsiteX1" fmla="*/ -50 w 26292"/>
                <a:gd name="connsiteY1" fmla="*/ 37066 h 50337"/>
                <a:gd name="connsiteX2" fmla="*/ -50 w 26292"/>
                <a:gd name="connsiteY2" fmla="*/ 11873 h 50337"/>
                <a:gd name="connsiteX3" fmla="*/ 14246 w 26292"/>
                <a:gd name="connsiteY3" fmla="*/ -123 h 50337"/>
                <a:gd name="connsiteX4" fmla="*/ 26242 w 26292"/>
                <a:gd name="connsiteY4" fmla="*/ 11873 h 50337"/>
                <a:gd name="connsiteX5" fmla="*/ 26242 w 26292"/>
                <a:gd name="connsiteY5" fmla="*/ 37066 h 50337"/>
                <a:gd name="connsiteX6" fmla="*/ 13146 w 26292"/>
                <a:gd name="connsiteY6" fmla="*/ 50162 h 5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2" h="50337">
                  <a:moveTo>
                    <a:pt x="13146" y="50162"/>
                  </a:moveTo>
                  <a:cubicBezTo>
                    <a:pt x="5938" y="50052"/>
                    <a:pt x="110" y="44274"/>
                    <a:pt x="-50" y="37066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36"/>
                    <a:pt x="25683" y="5495"/>
                    <a:pt x="26242" y="11873"/>
                  </a:cubicBezTo>
                  <a:lnTo>
                    <a:pt x="26242" y="37066"/>
                  </a:lnTo>
                  <a:cubicBezTo>
                    <a:pt x="26132" y="44254"/>
                    <a:pt x="20334" y="50052"/>
                    <a:pt x="13146" y="501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DD63A531-2AD7-91CC-EC15-0C94D56EEBFF}"/>
                </a:ext>
              </a:extLst>
            </p:cNvPr>
            <p:cNvSpPr/>
            <p:nvPr/>
          </p:nvSpPr>
          <p:spPr>
            <a:xfrm>
              <a:off x="8773150" y="1702982"/>
              <a:ext cx="338605" cy="26292"/>
            </a:xfrm>
            <a:custGeom>
              <a:avLst/>
              <a:gdLst>
                <a:gd name="connsiteX0" fmla="*/ 326507 w 338605"/>
                <a:gd name="connsiteY0" fmla="*/ 26117 h 26292"/>
                <a:gd name="connsiteX1" fmla="*/ 11998 w 338605"/>
                <a:gd name="connsiteY1" fmla="*/ 26117 h 26292"/>
                <a:gd name="connsiteX2" fmla="*/ 2 w 338605"/>
                <a:gd name="connsiteY2" fmla="*/ 11822 h 26292"/>
                <a:gd name="connsiteX3" fmla="*/ 11998 w 338605"/>
                <a:gd name="connsiteY3" fmla="*/ -175 h 26292"/>
                <a:gd name="connsiteX4" fmla="*/ 326507 w 338605"/>
                <a:gd name="connsiteY4" fmla="*/ -175 h 26292"/>
                <a:gd name="connsiteX5" fmla="*/ 338504 w 338605"/>
                <a:gd name="connsiteY5" fmla="*/ 14121 h 26292"/>
                <a:gd name="connsiteX6" fmla="*/ 326507 w 338605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605" h="26292">
                  <a:moveTo>
                    <a:pt x="326507" y="26117"/>
                  </a:moveTo>
                  <a:lnTo>
                    <a:pt x="11998" y="26117"/>
                  </a:lnTo>
                  <a:cubicBezTo>
                    <a:pt x="4740" y="25488"/>
                    <a:pt x="-638" y="19080"/>
                    <a:pt x="2" y="11822"/>
                  </a:cubicBezTo>
                  <a:cubicBezTo>
                    <a:pt x="551" y="5443"/>
                    <a:pt x="5620" y="385"/>
                    <a:pt x="11998" y="-175"/>
                  </a:cubicBezTo>
                  <a:lnTo>
                    <a:pt x="326507" y="-175"/>
                  </a:lnTo>
                  <a:cubicBezTo>
                    <a:pt x="333765" y="455"/>
                    <a:pt x="339144" y="6863"/>
                    <a:pt x="338504" y="14121"/>
                  </a:cubicBezTo>
                  <a:cubicBezTo>
                    <a:pt x="337944" y="20499"/>
                    <a:pt x="332885" y="25558"/>
                    <a:pt x="326507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4BC0ACEB-A281-4075-6DFF-FC7E9852C667}"/>
                </a:ext>
              </a:extLst>
            </p:cNvPr>
            <p:cNvSpPr/>
            <p:nvPr/>
          </p:nvSpPr>
          <p:spPr>
            <a:xfrm>
              <a:off x="8772102" y="1652596"/>
              <a:ext cx="26192" cy="51385"/>
            </a:xfrm>
            <a:custGeom>
              <a:avLst/>
              <a:gdLst>
                <a:gd name="connsiteX0" fmla="*/ 13046 w 26192"/>
                <a:gd name="connsiteY0" fmla="*/ 51210 h 51385"/>
                <a:gd name="connsiteX1" fmla="*/ -50 w 26192"/>
                <a:gd name="connsiteY1" fmla="*/ 38114 h 51385"/>
                <a:gd name="connsiteX2" fmla="*/ -50 w 26192"/>
                <a:gd name="connsiteY2" fmla="*/ 12921 h 51385"/>
                <a:gd name="connsiteX3" fmla="*/ 13046 w 26192"/>
                <a:gd name="connsiteY3" fmla="*/ -175 h 51385"/>
                <a:gd name="connsiteX4" fmla="*/ 26142 w 26192"/>
                <a:gd name="connsiteY4" fmla="*/ 12921 h 51385"/>
                <a:gd name="connsiteX5" fmla="*/ 26142 w 26192"/>
                <a:gd name="connsiteY5" fmla="*/ 38114 h 51385"/>
                <a:gd name="connsiteX6" fmla="*/ 13046 w 26192"/>
                <a:gd name="connsiteY6" fmla="*/ 51210 h 51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51385">
                  <a:moveTo>
                    <a:pt x="13046" y="51210"/>
                  </a:moveTo>
                  <a:cubicBezTo>
                    <a:pt x="5858" y="51100"/>
                    <a:pt x="60" y="45302"/>
                    <a:pt x="-50" y="38114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38114"/>
                  </a:lnTo>
                  <a:cubicBezTo>
                    <a:pt x="25353" y="44992"/>
                    <a:pt x="19924" y="50420"/>
                    <a:pt x="13046" y="5121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84E45407-3A45-19C6-C12E-79B61B45AEAD}"/>
                </a:ext>
              </a:extLst>
            </p:cNvPr>
            <p:cNvSpPr/>
            <p:nvPr/>
          </p:nvSpPr>
          <p:spPr>
            <a:xfrm>
              <a:off x="8772102" y="1501440"/>
              <a:ext cx="340701" cy="177348"/>
            </a:xfrm>
            <a:custGeom>
              <a:avLst/>
              <a:gdLst>
                <a:gd name="connsiteX0" fmla="*/ 327555 w 340701"/>
                <a:gd name="connsiteY0" fmla="*/ 177174 h 177348"/>
                <a:gd name="connsiteX1" fmla="*/ 13046 w 340701"/>
                <a:gd name="connsiteY1" fmla="*/ 177174 h 177348"/>
                <a:gd name="connsiteX2" fmla="*/ -50 w 340701"/>
                <a:gd name="connsiteY2" fmla="*/ 164078 h 177348"/>
                <a:gd name="connsiteX3" fmla="*/ 164203 w 340701"/>
                <a:gd name="connsiteY3" fmla="*/ -175 h 177348"/>
                <a:gd name="connsiteX4" fmla="*/ 176299 w 340701"/>
                <a:gd name="connsiteY4" fmla="*/ -175 h 177348"/>
                <a:gd name="connsiteX5" fmla="*/ 340652 w 340701"/>
                <a:gd name="connsiteY5" fmla="*/ 164078 h 177348"/>
                <a:gd name="connsiteX6" fmla="*/ 327555 w 340701"/>
                <a:gd name="connsiteY6" fmla="*/ 177174 h 177348"/>
                <a:gd name="connsiteX7" fmla="*/ 26142 w 340701"/>
                <a:gd name="connsiteY7" fmla="*/ 151981 h 177348"/>
                <a:gd name="connsiteX8" fmla="*/ 314360 w 340701"/>
                <a:gd name="connsiteY8" fmla="*/ 151981 h 177348"/>
                <a:gd name="connsiteX9" fmla="*/ 274371 w 340701"/>
                <a:gd name="connsiteY9" fmla="*/ 66306 h 177348"/>
                <a:gd name="connsiteX10" fmla="*/ 176599 w 340701"/>
                <a:gd name="connsiteY10" fmla="*/ 26317 h 177348"/>
                <a:gd name="connsiteX11" fmla="*/ 163503 w 340701"/>
                <a:gd name="connsiteY11" fmla="*/ 26317 h 177348"/>
                <a:gd name="connsiteX12" fmla="*/ 26142 w 340701"/>
                <a:gd name="connsiteY12" fmla="*/ 151981 h 177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701" h="177348">
                  <a:moveTo>
                    <a:pt x="327555" y="177174"/>
                  </a:moveTo>
                  <a:lnTo>
                    <a:pt x="13046" y="177174"/>
                  </a:lnTo>
                  <a:cubicBezTo>
                    <a:pt x="5858" y="177064"/>
                    <a:pt x="60" y="171265"/>
                    <a:pt x="-50" y="164078"/>
                  </a:cubicBezTo>
                  <a:cubicBezTo>
                    <a:pt x="10" y="73384"/>
                    <a:pt x="73509" y="-115"/>
                    <a:pt x="164203" y="-175"/>
                  </a:cubicBezTo>
                  <a:lnTo>
                    <a:pt x="176299" y="-175"/>
                  </a:lnTo>
                  <a:cubicBezTo>
                    <a:pt x="266823" y="315"/>
                    <a:pt x="340102" y="73554"/>
                    <a:pt x="340652" y="164078"/>
                  </a:cubicBezTo>
                  <a:cubicBezTo>
                    <a:pt x="340542" y="171265"/>
                    <a:pt x="334744" y="177064"/>
                    <a:pt x="327555" y="177174"/>
                  </a:cubicBezTo>
                  <a:close/>
                  <a:moveTo>
                    <a:pt x="26142" y="151981"/>
                  </a:moveTo>
                  <a:lnTo>
                    <a:pt x="314360" y="151981"/>
                  </a:lnTo>
                  <a:cubicBezTo>
                    <a:pt x="311420" y="119640"/>
                    <a:pt x="297274" y="89329"/>
                    <a:pt x="274371" y="66306"/>
                  </a:cubicBezTo>
                  <a:cubicBezTo>
                    <a:pt x="248479" y="40383"/>
                    <a:pt x="213238" y="25967"/>
                    <a:pt x="176599" y="26317"/>
                  </a:cubicBezTo>
                  <a:lnTo>
                    <a:pt x="163503" y="26317"/>
                  </a:lnTo>
                  <a:cubicBezTo>
                    <a:pt x="92113" y="26387"/>
                    <a:pt x="32551" y="80881"/>
                    <a:pt x="26142" y="15198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923806ED-2DFD-7B01-83C5-0BBDE7BBD068}"/>
                </a:ext>
              </a:extLst>
            </p:cNvPr>
            <p:cNvSpPr/>
            <p:nvPr/>
          </p:nvSpPr>
          <p:spPr>
            <a:xfrm>
              <a:off x="9086511" y="1617955"/>
              <a:ext cx="151317" cy="111321"/>
            </a:xfrm>
            <a:custGeom>
              <a:avLst/>
              <a:gdLst>
                <a:gd name="connsiteX0" fmla="*/ 139110 w 151317"/>
                <a:gd name="connsiteY0" fmla="*/ 111144 h 111321"/>
                <a:gd name="connsiteX1" fmla="*/ 13146 w 151317"/>
                <a:gd name="connsiteY1" fmla="*/ 111144 h 111321"/>
                <a:gd name="connsiteX2" fmla="*/ -50 w 151317"/>
                <a:gd name="connsiteY2" fmla="*/ 97948 h 111321"/>
                <a:gd name="connsiteX3" fmla="*/ -50 w 151317"/>
                <a:gd name="connsiteY3" fmla="*/ 72755 h 111321"/>
                <a:gd name="connsiteX4" fmla="*/ 78327 w 151317"/>
                <a:gd name="connsiteY4" fmla="*/ -124 h 111321"/>
                <a:gd name="connsiteX5" fmla="*/ 151206 w 151317"/>
                <a:gd name="connsiteY5" fmla="*/ 72755 h 111321"/>
                <a:gd name="connsiteX6" fmla="*/ 151206 w 151317"/>
                <a:gd name="connsiteY6" fmla="*/ 97948 h 111321"/>
                <a:gd name="connsiteX7" fmla="*/ 140469 w 151317"/>
                <a:gd name="connsiteY7" fmla="*/ 111084 h 111321"/>
                <a:gd name="connsiteX8" fmla="*/ 139110 w 151317"/>
                <a:gd name="connsiteY8" fmla="*/ 111144 h 111321"/>
                <a:gd name="connsiteX9" fmla="*/ 26242 w 151317"/>
                <a:gd name="connsiteY9" fmla="*/ 85851 h 111321"/>
                <a:gd name="connsiteX10" fmla="*/ 127013 w 151317"/>
                <a:gd name="connsiteY10" fmla="*/ 85851 h 111321"/>
                <a:gd name="connsiteX11" fmla="*/ 127013 w 151317"/>
                <a:gd name="connsiteY11" fmla="*/ 72755 h 111321"/>
                <a:gd name="connsiteX12" fmla="*/ 76628 w 151317"/>
                <a:gd name="connsiteY12" fmla="*/ 22369 h 111321"/>
                <a:gd name="connsiteX13" fmla="*/ 26242 w 151317"/>
                <a:gd name="connsiteY13" fmla="*/ 72755 h 11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317" h="111321">
                  <a:moveTo>
                    <a:pt x="139110" y="111144"/>
                  </a:moveTo>
                  <a:lnTo>
                    <a:pt x="13146" y="111144"/>
                  </a:lnTo>
                  <a:cubicBezTo>
                    <a:pt x="5928" y="110984"/>
                    <a:pt x="110" y="105166"/>
                    <a:pt x="-50" y="97948"/>
                  </a:cubicBezTo>
                  <a:lnTo>
                    <a:pt x="-50" y="72755"/>
                  </a:lnTo>
                  <a:cubicBezTo>
                    <a:pt x="1469" y="30987"/>
                    <a:pt x="36559" y="-1644"/>
                    <a:pt x="78327" y="-124"/>
                  </a:cubicBezTo>
                  <a:cubicBezTo>
                    <a:pt x="117966" y="1316"/>
                    <a:pt x="149767" y="33116"/>
                    <a:pt x="151206" y="72755"/>
                  </a:cubicBezTo>
                  <a:lnTo>
                    <a:pt x="151206" y="97948"/>
                  </a:lnTo>
                  <a:cubicBezTo>
                    <a:pt x="151866" y="104536"/>
                    <a:pt x="147068" y="110424"/>
                    <a:pt x="140469" y="111084"/>
                  </a:cubicBezTo>
                  <a:cubicBezTo>
                    <a:pt x="140019" y="111134"/>
                    <a:pt x="139560" y="111154"/>
                    <a:pt x="139110" y="111144"/>
                  </a:cubicBezTo>
                  <a:close/>
                  <a:moveTo>
                    <a:pt x="26242" y="85851"/>
                  </a:moveTo>
                  <a:lnTo>
                    <a:pt x="127013" y="85851"/>
                  </a:lnTo>
                  <a:lnTo>
                    <a:pt x="127013" y="72755"/>
                  </a:lnTo>
                  <a:cubicBezTo>
                    <a:pt x="127013" y="44923"/>
                    <a:pt x="104460" y="22369"/>
                    <a:pt x="76628" y="22369"/>
                  </a:cubicBezTo>
                  <a:cubicBezTo>
                    <a:pt x="48796" y="22369"/>
                    <a:pt x="26242" y="44923"/>
                    <a:pt x="26242" y="7275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20BC0BB7-8747-FD7F-D651-312812B06EF6}"/>
                </a:ext>
              </a:extLst>
            </p:cNvPr>
            <p:cNvSpPr/>
            <p:nvPr/>
          </p:nvSpPr>
          <p:spPr>
            <a:xfrm>
              <a:off x="8683427" y="1704081"/>
              <a:ext cx="114866" cy="164252"/>
            </a:xfrm>
            <a:custGeom>
              <a:avLst/>
              <a:gdLst>
                <a:gd name="connsiteX0" fmla="*/ 101721 w 114866"/>
                <a:gd name="connsiteY0" fmla="*/ 164078 h 164252"/>
                <a:gd name="connsiteX1" fmla="*/ 13046 w 114866"/>
                <a:gd name="connsiteY1" fmla="*/ 164078 h 164252"/>
                <a:gd name="connsiteX2" fmla="*/ -50 w 114866"/>
                <a:gd name="connsiteY2" fmla="*/ 150981 h 164252"/>
                <a:gd name="connsiteX3" fmla="*/ 13046 w 114866"/>
                <a:gd name="connsiteY3" fmla="*/ 137885 h 164252"/>
                <a:gd name="connsiteX4" fmla="*/ 88624 w 114866"/>
                <a:gd name="connsiteY4" fmla="*/ 137885 h 164252"/>
                <a:gd name="connsiteX5" fmla="*/ 88624 w 114866"/>
                <a:gd name="connsiteY5" fmla="*/ 12921 h 164252"/>
                <a:gd name="connsiteX6" fmla="*/ 101721 w 114866"/>
                <a:gd name="connsiteY6" fmla="*/ -175 h 164252"/>
                <a:gd name="connsiteX7" fmla="*/ 114817 w 114866"/>
                <a:gd name="connsiteY7" fmla="*/ 12921 h 164252"/>
                <a:gd name="connsiteX8" fmla="*/ 114817 w 114866"/>
                <a:gd name="connsiteY8" fmla="*/ 150981 h 164252"/>
                <a:gd name="connsiteX9" fmla="*/ 101721 w 114866"/>
                <a:gd name="connsiteY9" fmla="*/ 164078 h 16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866" h="164252">
                  <a:moveTo>
                    <a:pt x="101721" y="164078"/>
                  </a:moveTo>
                  <a:lnTo>
                    <a:pt x="13046" y="164078"/>
                  </a:lnTo>
                  <a:cubicBezTo>
                    <a:pt x="5818" y="164078"/>
                    <a:pt x="-50" y="158219"/>
                    <a:pt x="-50" y="150981"/>
                  </a:cubicBezTo>
                  <a:cubicBezTo>
                    <a:pt x="-50" y="143754"/>
                    <a:pt x="5818" y="137885"/>
                    <a:pt x="13046" y="137885"/>
                  </a:cubicBezTo>
                  <a:lnTo>
                    <a:pt x="88624" y="137885"/>
                  </a:lnTo>
                  <a:lnTo>
                    <a:pt x="88624" y="12921"/>
                  </a:lnTo>
                  <a:cubicBezTo>
                    <a:pt x="88624" y="5683"/>
                    <a:pt x="94493" y="-175"/>
                    <a:pt x="101721" y="-175"/>
                  </a:cubicBezTo>
                  <a:cubicBezTo>
                    <a:pt x="108948" y="-175"/>
                    <a:pt x="114817" y="5683"/>
                    <a:pt x="114817" y="12921"/>
                  </a:cubicBezTo>
                  <a:lnTo>
                    <a:pt x="114817" y="150981"/>
                  </a:lnTo>
                  <a:cubicBezTo>
                    <a:pt x="113987" y="157839"/>
                    <a:pt x="108579" y="163248"/>
                    <a:pt x="101721" y="16407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AD0C142C-1AEF-DA3E-D27B-D62285B872B1}"/>
                </a:ext>
              </a:extLst>
            </p:cNvPr>
            <p:cNvSpPr/>
            <p:nvPr/>
          </p:nvSpPr>
          <p:spPr>
            <a:xfrm>
              <a:off x="8646138" y="1702982"/>
              <a:ext cx="26192" cy="101870"/>
            </a:xfrm>
            <a:custGeom>
              <a:avLst/>
              <a:gdLst>
                <a:gd name="connsiteX0" fmla="*/ 13046 w 26192"/>
                <a:gd name="connsiteY0" fmla="*/ 101696 h 101870"/>
                <a:gd name="connsiteX1" fmla="*/ -50 w 26192"/>
                <a:gd name="connsiteY1" fmla="*/ 88599 h 101870"/>
                <a:gd name="connsiteX2" fmla="*/ -50 w 26192"/>
                <a:gd name="connsiteY2" fmla="*/ 12921 h 101870"/>
                <a:gd name="connsiteX3" fmla="*/ 13046 w 26192"/>
                <a:gd name="connsiteY3" fmla="*/ -175 h 101870"/>
                <a:gd name="connsiteX4" fmla="*/ 26142 w 26192"/>
                <a:gd name="connsiteY4" fmla="*/ 12921 h 101870"/>
                <a:gd name="connsiteX5" fmla="*/ 26142 w 26192"/>
                <a:gd name="connsiteY5" fmla="*/ 88599 h 101870"/>
                <a:gd name="connsiteX6" fmla="*/ 13046 w 26192"/>
                <a:gd name="connsiteY6" fmla="*/ 101696 h 10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101870">
                  <a:moveTo>
                    <a:pt x="13046" y="101696"/>
                  </a:moveTo>
                  <a:cubicBezTo>
                    <a:pt x="5858" y="101586"/>
                    <a:pt x="60" y="95787"/>
                    <a:pt x="-50" y="88599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88599"/>
                  </a:lnTo>
                  <a:cubicBezTo>
                    <a:pt x="25313" y="95457"/>
                    <a:pt x="19904" y="100866"/>
                    <a:pt x="13046" y="10169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3D65BD2E-268F-B5E9-6D7B-FBA82223A285}"/>
                </a:ext>
              </a:extLst>
            </p:cNvPr>
            <p:cNvSpPr/>
            <p:nvPr/>
          </p:nvSpPr>
          <p:spPr>
            <a:xfrm>
              <a:off x="8646138" y="1615307"/>
              <a:ext cx="151156" cy="113967"/>
            </a:xfrm>
            <a:custGeom>
              <a:avLst/>
              <a:gdLst>
                <a:gd name="connsiteX0" fmla="*/ 139010 w 151156"/>
                <a:gd name="connsiteY0" fmla="*/ 113792 h 113967"/>
                <a:gd name="connsiteX1" fmla="*/ 13046 w 151156"/>
                <a:gd name="connsiteY1" fmla="*/ 113792 h 113967"/>
                <a:gd name="connsiteX2" fmla="*/ -50 w 151156"/>
                <a:gd name="connsiteY2" fmla="*/ 100596 h 113967"/>
                <a:gd name="connsiteX3" fmla="*/ -50 w 151156"/>
                <a:gd name="connsiteY3" fmla="*/ 75403 h 113967"/>
                <a:gd name="connsiteX4" fmla="*/ 75528 w 151156"/>
                <a:gd name="connsiteY4" fmla="*/ -175 h 113967"/>
                <a:gd name="connsiteX5" fmla="*/ 151106 w 151156"/>
                <a:gd name="connsiteY5" fmla="*/ 75403 h 113967"/>
                <a:gd name="connsiteX6" fmla="*/ 151106 w 151156"/>
                <a:gd name="connsiteY6" fmla="*/ 100596 h 113967"/>
                <a:gd name="connsiteX7" fmla="*/ 139010 w 151156"/>
                <a:gd name="connsiteY7" fmla="*/ 113792 h 113967"/>
                <a:gd name="connsiteX8" fmla="*/ 25143 w 151156"/>
                <a:gd name="connsiteY8" fmla="*/ 88499 h 113967"/>
                <a:gd name="connsiteX9" fmla="*/ 125914 w 151156"/>
                <a:gd name="connsiteY9" fmla="*/ 88499 h 113967"/>
                <a:gd name="connsiteX10" fmla="*/ 125914 w 151156"/>
                <a:gd name="connsiteY10" fmla="*/ 75403 h 113967"/>
                <a:gd name="connsiteX11" fmla="*/ 75528 w 151156"/>
                <a:gd name="connsiteY11" fmla="*/ 25018 h 113967"/>
                <a:gd name="connsiteX12" fmla="*/ 25143 w 151156"/>
                <a:gd name="connsiteY12" fmla="*/ 75403 h 11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1156" h="113967">
                  <a:moveTo>
                    <a:pt x="139010" y="113792"/>
                  </a:moveTo>
                  <a:lnTo>
                    <a:pt x="13046" y="113792"/>
                  </a:lnTo>
                  <a:cubicBezTo>
                    <a:pt x="5839" y="113632"/>
                    <a:pt x="60" y="107804"/>
                    <a:pt x="-50" y="100596"/>
                  </a:cubicBezTo>
                  <a:lnTo>
                    <a:pt x="-50" y="75403"/>
                  </a:lnTo>
                  <a:cubicBezTo>
                    <a:pt x="-50" y="33665"/>
                    <a:pt x="33790" y="-175"/>
                    <a:pt x="75528" y="-175"/>
                  </a:cubicBezTo>
                  <a:cubicBezTo>
                    <a:pt x="117266" y="-175"/>
                    <a:pt x="151106" y="33665"/>
                    <a:pt x="151106" y="75403"/>
                  </a:cubicBezTo>
                  <a:lnTo>
                    <a:pt x="151106" y="100596"/>
                  </a:lnTo>
                  <a:cubicBezTo>
                    <a:pt x="151087" y="107454"/>
                    <a:pt x="145838" y="113172"/>
                    <a:pt x="139010" y="113792"/>
                  </a:cubicBezTo>
                  <a:close/>
                  <a:moveTo>
                    <a:pt x="25143" y="88499"/>
                  </a:moveTo>
                  <a:lnTo>
                    <a:pt x="125914" y="88499"/>
                  </a:lnTo>
                  <a:lnTo>
                    <a:pt x="125914" y="75403"/>
                  </a:lnTo>
                  <a:cubicBezTo>
                    <a:pt x="125914" y="47571"/>
                    <a:pt x="103360" y="25018"/>
                    <a:pt x="75528" y="25018"/>
                  </a:cubicBezTo>
                  <a:cubicBezTo>
                    <a:pt x="47696" y="25018"/>
                    <a:pt x="25143" y="47571"/>
                    <a:pt x="25143" y="754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4D9200B0-7A47-C036-7CDB-0054D45A491A}"/>
                </a:ext>
              </a:extLst>
            </p:cNvPr>
            <p:cNvSpPr/>
            <p:nvPr/>
          </p:nvSpPr>
          <p:spPr>
            <a:xfrm>
              <a:off x="9150493" y="1577318"/>
              <a:ext cx="26192" cy="64181"/>
            </a:xfrm>
            <a:custGeom>
              <a:avLst/>
              <a:gdLst>
                <a:gd name="connsiteX0" fmla="*/ 13046 w 26192"/>
                <a:gd name="connsiteY0" fmla="*/ 64006 h 64181"/>
                <a:gd name="connsiteX1" fmla="*/ -50 w 26192"/>
                <a:gd name="connsiteY1" fmla="*/ 50910 h 64181"/>
                <a:gd name="connsiteX2" fmla="*/ -50 w 26192"/>
                <a:gd name="connsiteY2" fmla="*/ 12921 h 64181"/>
                <a:gd name="connsiteX3" fmla="*/ 13046 w 26192"/>
                <a:gd name="connsiteY3" fmla="*/ -175 h 64181"/>
                <a:gd name="connsiteX4" fmla="*/ 26142 w 26192"/>
                <a:gd name="connsiteY4" fmla="*/ 12921 h 64181"/>
                <a:gd name="connsiteX5" fmla="*/ 26142 w 26192"/>
                <a:gd name="connsiteY5" fmla="*/ 51210 h 64181"/>
                <a:gd name="connsiteX6" fmla="*/ 13046 w 26192"/>
                <a:gd name="connsiteY6" fmla="*/ 64006 h 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64181">
                  <a:moveTo>
                    <a:pt x="13046" y="64006"/>
                  </a:moveTo>
                  <a:cubicBezTo>
                    <a:pt x="5858" y="63896"/>
                    <a:pt x="60" y="58098"/>
                    <a:pt x="-50" y="50910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51210"/>
                  </a:lnTo>
                  <a:cubicBezTo>
                    <a:pt x="25223" y="57968"/>
                    <a:pt x="19824" y="63247"/>
                    <a:pt x="13046" y="640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D6CC0F10-A808-129C-EDCE-22DBF095E50D}"/>
                </a:ext>
              </a:extLst>
            </p:cNvPr>
            <p:cNvSpPr/>
            <p:nvPr/>
          </p:nvSpPr>
          <p:spPr>
            <a:xfrm>
              <a:off x="8708620" y="1577318"/>
              <a:ext cx="26192" cy="64181"/>
            </a:xfrm>
            <a:custGeom>
              <a:avLst/>
              <a:gdLst>
                <a:gd name="connsiteX0" fmla="*/ 13046 w 26192"/>
                <a:gd name="connsiteY0" fmla="*/ 64006 h 64181"/>
                <a:gd name="connsiteX1" fmla="*/ -50 w 26192"/>
                <a:gd name="connsiteY1" fmla="*/ 50910 h 64181"/>
                <a:gd name="connsiteX2" fmla="*/ -50 w 26192"/>
                <a:gd name="connsiteY2" fmla="*/ 12921 h 64181"/>
                <a:gd name="connsiteX3" fmla="*/ 13046 w 26192"/>
                <a:gd name="connsiteY3" fmla="*/ -175 h 64181"/>
                <a:gd name="connsiteX4" fmla="*/ 26142 w 26192"/>
                <a:gd name="connsiteY4" fmla="*/ 12921 h 64181"/>
                <a:gd name="connsiteX5" fmla="*/ 26142 w 26192"/>
                <a:gd name="connsiteY5" fmla="*/ 51210 h 64181"/>
                <a:gd name="connsiteX6" fmla="*/ 13046 w 26192"/>
                <a:gd name="connsiteY6" fmla="*/ 64006 h 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64181">
                  <a:moveTo>
                    <a:pt x="13046" y="64006"/>
                  </a:moveTo>
                  <a:cubicBezTo>
                    <a:pt x="5858" y="63896"/>
                    <a:pt x="60" y="58098"/>
                    <a:pt x="-50" y="50910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51210"/>
                  </a:lnTo>
                  <a:cubicBezTo>
                    <a:pt x="25873" y="58278"/>
                    <a:pt x="20124" y="63907"/>
                    <a:pt x="13046" y="640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41FBE1EF-338D-9FB0-8159-FDDE401F99F1}"/>
                </a:ext>
              </a:extLst>
            </p:cNvPr>
            <p:cNvSpPr/>
            <p:nvPr/>
          </p:nvSpPr>
          <p:spPr>
            <a:xfrm>
              <a:off x="8834584" y="1652996"/>
              <a:ext cx="26192" cy="76278"/>
            </a:xfrm>
            <a:custGeom>
              <a:avLst/>
              <a:gdLst>
                <a:gd name="connsiteX0" fmla="*/ 13046 w 26192"/>
                <a:gd name="connsiteY0" fmla="*/ 76103 h 76278"/>
                <a:gd name="connsiteX1" fmla="*/ -50 w 26192"/>
                <a:gd name="connsiteY1" fmla="*/ 62907 h 76278"/>
                <a:gd name="connsiteX2" fmla="*/ -50 w 26192"/>
                <a:gd name="connsiteY2" fmla="*/ 12921 h 76278"/>
                <a:gd name="connsiteX3" fmla="*/ 13046 w 26192"/>
                <a:gd name="connsiteY3" fmla="*/ -175 h 76278"/>
                <a:gd name="connsiteX4" fmla="*/ 26142 w 26192"/>
                <a:gd name="connsiteY4" fmla="*/ 12921 h 76278"/>
                <a:gd name="connsiteX5" fmla="*/ 26142 w 26192"/>
                <a:gd name="connsiteY5" fmla="*/ 62907 h 76278"/>
                <a:gd name="connsiteX6" fmla="*/ 13046 w 26192"/>
                <a:gd name="connsiteY6" fmla="*/ 76103 h 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278">
                  <a:moveTo>
                    <a:pt x="13046" y="76103"/>
                  </a:moveTo>
                  <a:cubicBezTo>
                    <a:pt x="5838" y="75943"/>
                    <a:pt x="60" y="70115"/>
                    <a:pt x="-50" y="629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2907"/>
                  </a:lnTo>
                  <a:cubicBezTo>
                    <a:pt x="26033" y="70115"/>
                    <a:pt x="20254" y="75943"/>
                    <a:pt x="13046" y="761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3D39BD3F-57D8-3DFE-0920-3B84FC3AFB90}"/>
                </a:ext>
              </a:extLst>
            </p:cNvPr>
            <p:cNvSpPr/>
            <p:nvPr/>
          </p:nvSpPr>
          <p:spPr>
            <a:xfrm>
              <a:off x="8872873" y="1652996"/>
              <a:ext cx="26192" cy="76278"/>
            </a:xfrm>
            <a:custGeom>
              <a:avLst/>
              <a:gdLst>
                <a:gd name="connsiteX0" fmla="*/ 13046 w 26192"/>
                <a:gd name="connsiteY0" fmla="*/ 76103 h 76278"/>
                <a:gd name="connsiteX1" fmla="*/ -50 w 26192"/>
                <a:gd name="connsiteY1" fmla="*/ 62907 h 76278"/>
                <a:gd name="connsiteX2" fmla="*/ -50 w 26192"/>
                <a:gd name="connsiteY2" fmla="*/ 12921 h 76278"/>
                <a:gd name="connsiteX3" fmla="*/ 13046 w 26192"/>
                <a:gd name="connsiteY3" fmla="*/ -175 h 76278"/>
                <a:gd name="connsiteX4" fmla="*/ 26142 w 26192"/>
                <a:gd name="connsiteY4" fmla="*/ 12921 h 76278"/>
                <a:gd name="connsiteX5" fmla="*/ 26142 w 26192"/>
                <a:gd name="connsiteY5" fmla="*/ 62907 h 76278"/>
                <a:gd name="connsiteX6" fmla="*/ 13046 w 26192"/>
                <a:gd name="connsiteY6" fmla="*/ 76103 h 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278">
                  <a:moveTo>
                    <a:pt x="13046" y="76103"/>
                  </a:moveTo>
                  <a:cubicBezTo>
                    <a:pt x="5838" y="75943"/>
                    <a:pt x="60" y="70115"/>
                    <a:pt x="-50" y="629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2907"/>
                  </a:lnTo>
                  <a:cubicBezTo>
                    <a:pt x="25363" y="69805"/>
                    <a:pt x="19944" y="75263"/>
                    <a:pt x="13046" y="761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52EA7084-51AD-5B84-B19F-EE9A166BE2EF}"/>
                </a:ext>
              </a:extLst>
            </p:cNvPr>
            <p:cNvSpPr/>
            <p:nvPr/>
          </p:nvSpPr>
          <p:spPr>
            <a:xfrm>
              <a:off x="8910562" y="1652996"/>
              <a:ext cx="26192" cy="76278"/>
            </a:xfrm>
            <a:custGeom>
              <a:avLst/>
              <a:gdLst>
                <a:gd name="connsiteX0" fmla="*/ 13046 w 26192"/>
                <a:gd name="connsiteY0" fmla="*/ 76103 h 76278"/>
                <a:gd name="connsiteX1" fmla="*/ -50 w 26192"/>
                <a:gd name="connsiteY1" fmla="*/ 62907 h 76278"/>
                <a:gd name="connsiteX2" fmla="*/ -50 w 26192"/>
                <a:gd name="connsiteY2" fmla="*/ 12921 h 76278"/>
                <a:gd name="connsiteX3" fmla="*/ 13046 w 26192"/>
                <a:gd name="connsiteY3" fmla="*/ -175 h 76278"/>
                <a:gd name="connsiteX4" fmla="*/ 26142 w 26192"/>
                <a:gd name="connsiteY4" fmla="*/ 12921 h 76278"/>
                <a:gd name="connsiteX5" fmla="*/ 26142 w 26192"/>
                <a:gd name="connsiteY5" fmla="*/ 62907 h 76278"/>
                <a:gd name="connsiteX6" fmla="*/ 13046 w 26192"/>
                <a:gd name="connsiteY6" fmla="*/ 76103 h 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278">
                  <a:moveTo>
                    <a:pt x="13046" y="76103"/>
                  </a:moveTo>
                  <a:cubicBezTo>
                    <a:pt x="5838" y="75943"/>
                    <a:pt x="60" y="70115"/>
                    <a:pt x="-50" y="629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2907"/>
                  </a:lnTo>
                  <a:cubicBezTo>
                    <a:pt x="26033" y="70115"/>
                    <a:pt x="20254" y="75943"/>
                    <a:pt x="13046" y="761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0A733672-99AD-D1BF-A45A-2937D8AC2C3E}"/>
                </a:ext>
              </a:extLst>
            </p:cNvPr>
            <p:cNvSpPr/>
            <p:nvPr/>
          </p:nvSpPr>
          <p:spPr>
            <a:xfrm>
              <a:off x="8948451" y="1652996"/>
              <a:ext cx="26192" cy="76278"/>
            </a:xfrm>
            <a:custGeom>
              <a:avLst/>
              <a:gdLst>
                <a:gd name="connsiteX0" fmla="*/ 13046 w 26192"/>
                <a:gd name="connsiteY0" fmla="*/ 76103 h 76278"/>
                <a:gd name="connsiteX1" fmla="*/ -50 w 26192"/>
                <a:gd name="connsiteY1" fmla="*/ 62907 h 76278"/>
                <a:gd name="connsiteX2" fmla="*/ -50 w 26192"/>
                <a:gd name="connsiteY2" fmla="*/ 12921 h 76278"/>
                <a:gd name="connsiteX3" fmla="*/ 13046 w 26192"/>
                <a:gd name="connsiteY3" fmla="*/ -175 h 76278"/>
                <a:gd name="connsiteX4" fmla="*/ 26142 w 26192"/>
                <a:gd name="connsiteY4" fmla="*/ 12921 h 76278"/>
                <a:gd name="connsiteX5" fmla="*/ 26142 w 26192"/>
                <a:gd name="connsiteY5" fmla="*/ 62907 h 76278"/>
                <a:gd name="connsiteX6" fmla="*/ 13046 w 26192"/>
                <a:gd name="connsiteY6" fmla="*/ 76103 h 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278">
                  <a:moveTo>
                    <a:pt x="13046" y="76103"/>
                  </a:moveTo>
                  <a:cubicBezTo>
                    <a:pt x="5838" y="75943"/>
                    <a:pt x="60" y="70115"/>
                    <a:pt x="-50" y="629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2907"/>
                  </a:lnTo>
                  <a:cubicBezTo>
                    <a:pt x="25363" y="69805"/>
                    <a:pt x="19944" y="75263"/>
                    <a:pt x="13046" y="761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623A18D9-A32D-4050-4460-5F1CD5BF5CD3}"/>
                </a:ext>
              </a:extLst>
            </p:cNvPr>
            <p:cNvSpPr/>
            <p:nvPr/>
          </p:nvSpPr>
          <p:spPr>
            <a:xfrm>
              <a:off x="8985740" y="1652996"/>
              <a:ext cx="26192" cy="76278"/>
            </a:xfrm>
            <a:custGeom>
              <a:avLst/>
              <a:gdLst>
                <a:gd name="connsiteX0" fmla="*/ 13046 w 26192"/>
                <a:gd name="connsiteY0" fmla="*/ 76103 h 76278"/>
                <a:gd name="connsiteX1" fmla="*/ -50 w 26192"/>
                <a:gd name="connsiteY1" fmla="*/ 62907 h 76278"/>
                <a:gd name="connsiteX2" fmla="*/ -50 w 26192"/>
                <a:gd name="connsiteY2" fmla="*/ 12921 h 76278"/>
                <a:gd name="connsiteX3" fmla="*/ 13046 w 26192"/>
                <a:gd name="connsiteY3" fmla="*/ -175 h 76278"/>
                <a:gd name="connsiteX4" fmla="*/ 26142 w 26192"/>
                <a:gd name="connsiteY4" fmla="*/ 12921 h 76278"/>
                <a:gd name="connsiteX5" fmla="*/ 26142 w 26192"/>
                <a:gd name="connsiteY5" fmla="*/ 62907 h 76278"/>
                <a:gd name="connsiteX6" fmla="*/ 13046 w 26192"/>
                <a:gd name="connsiteY6" fmla="*/ 76103 h 7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278">
                  <a:moveTo>
                    <a:pt x="13046" y="76103"/>
                  </a:moveTo>
                  <a:cubicBezTo>
                    <a:pt x="5839" y="75943"/>
                    <a:pt x="60" y="70115"/>
                    <a:pt x="-50" y="629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2907"/>
                  </a:lnTo>
                  <a:cubicBezTo>
                    <a:pt x="26033" y="70115"/>
                    <a:pt x="20254" y="75943"/>
                    <a:pt x="13046" y="761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B4599796-9F9C-4CA3-C306-82290E95F196}"/>
                </a:ext>
              </a:extLst>
            </p:cNvPr>
            <p:cNvSpPr/>
            <p:nvPr/>
          </p:nvSpPr>
          <p:spPr>
            <a:xfrm>
              <a:off x="9024029" y="1654044"/>
              <a:ext cx="26292" cy="75230"/>
            </a:xfrm>
            <a:custGeom>
              <a:avLst/>
              <a:gdLst>
                <a:gd name="connsiteX0" fmla="*/ 13046 w 26292"/>
                <a:gd name="connsiteY0" fmla="*/ 75055 h 75230"/>
                <a:gd name="connsiteX1" fmla="*/ -50 w 26292"/>
                <a:gd name="connsiteY1" fmla="*/ 61859 h 75230"/>
                <a:gd name="connsiteX2" fmla="*/ -50 w 26292"/>
                <a:gd name="connsiteY2" fmla="*/ 11873 h 75230"/>
                <a:gd name="connsiteX3" fmla="*/ 14246 w 26292"/>
                <a:gd name="connsiteY3" fmla="*/ -123 h 75230"/>
                <a:gd name="connsiteX4" fmla="*/ 26242 w 26292"/>
                <a:gd name="connsiteY4" fmla="*/ 11873 h 75230"/>
                <a:gd name="connsiteX5" fmla="*/ 26242 w 26292"/>
                <a:gd name="connsiteY5" fmla="*/ 61859 h 75230"/>
                <a:gd name="connsiteX6" fmla="*/ 13046 w 26292"/>
                <a:gd name="connsiteY6" fmla="*/ 75055 h 75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92" h="75230">
                  <a:moveTo>
                    <a:pt x="13046" y="75055"/>
                  </a:moveTo>
                  <a:cubicBezTo>
                    <a:pt x="5838" y="74895"/>
                    <a:pt x="60" y="69067"/>
                    <a:pt x="-50" y="61859"/>
                  </a:cubicBezTo>
                  <a:lnTo>
                    <a:pt x="-50" y="11873"/>
                  </a:lnTo>
                  <a:cubicBezTo>
                    <a:pt x="580" y="4615"/>
                    <a:pt x="6988" y="-763"/>
                    <a:pt x="14246" y="-123"/>
                  </a:cubicBezTo>
                  <a:cubicBezTo>
                    <a:pt x="20624" y="436"/>
                    <a:pt x="25683" y="5495"/>
                    <a:pt x="26242" y="11873"/>
                  </a:cubicBezTo>
                  <a:lnTo>
                    <a:pt x="26242" y="61859"/>
                  </a:lnTo>
                  <a:cubicBezTo>
                    <a:pt x="25413" y="68777"/>
                    <a:pt x="19964" y="74225"/>
                    <a:pt x="13046" y="7505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06F79558-1872-A987-DF62-E7A348148EA9}"/>
                </a:ext>
              </a:extLst>
            </p:cNvPr>
            <p:cNvSpPr/>
            <p:nvPr/>
          </p:nvSpPr>
          <p:spPr>
            <a:xfrm>
              <a:off x="9212575" y="1702982"/>
              <a:ext cx="26192" cy="76677"/>
            </a:xfrm>
            <a:custGeom>
              <a:avLst/>
              <a:gdLst>
                <a:gd name="connsiteX0" fmla="*/ 13046 w 26192"/>
                <a:gd name="connsiteY0" fmla="*/ 76503 h 76677"/>
                <a:gd name="connsiteX1" fmla="*/ -50 w 26192"/>
                <a:gd name="connsiteY1" fmla="*/ 63407 h 76677"/>
                <a:gd name="connsiteX2" fmla="*/ -50 w 26192"/>
                <a:gd name="connsiteY2" fmla="*/ 12921 h 76677"/>
                <a:gd name="connsiteX3" fmla="*/ 13046 w 26192"/>
                <a:gd name="connsiteY3" fmla="*/ -175 h 76677"/>
                <a:gd name="connsiteX4" fmla="*/ 26142 w 26192"/>
                <a:gd name="connsiteY4" fmla="*/ 12921 h 76677"/>
                <a:gd name="connsiteX5" fmla="*/ 26142 w 26192"/>
                <a:gd name="connsiteY5" fmla="*/ 63407 h 76677"/>
                <a:gd name="connsiteX6" fmla="*/ 13046 w 26192"/>
                <a:gd name="connsiteY6" fmla="*/ 76503 h 7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76677">
                  <a:moveTo>
                    <a:pt x="13046" y="76503"/>
                  </a:moveTo>
                  <a:cubicBezTo>
                    <a:pt x="5858" y="76393"/>
                    <a:pt x="60" y="70595"/>
                    <a:pt x="-50" y="63407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63407"/>
                  </a:lnTo>
                  <a:cubicBezTo>
                    <a:pt x="25983" y="70575"/>
                    <a:pt x="20214" y="76343"/>
                    <a:pt x="13046" y="7650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853" name="Graphic 253">
            <a:extLst>
              <a:ext uri="{FF2B5EF4-FFF2-40B4-BE49-F238E27FC236}">
                <a16:creationId xmlns:a16="http://schemas.microsoft.com/office/drawing/2014/main" id="{23A01243-C882-5304-88D6-90823F9CB1E9}"/>
              </a:ext>
            </a:extLst>
          </p:cNvPr>
          <p:cNvGrpSpPr/>
          <p:nvPr/>
        </p:nvGrpSpPr>
        <p:grpSpPr>
          <a:xfrm>
            <a:off x="7362745" y="1497564"/>
            <a:ext cx="621094" cy="609612"/>
            <a:chOff x="7362745" y="1497564"/>
            <a:chExt cx="621094" cy="609612"/>
          </a:xfrm>
        </p:grpSpPr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318473AE-0B33-0C98-C7FC-C5481139A581}"/>
                </a:ext>
              </a:extLst>
            </p:cNvPr>
            <p:cNvSpPr/>
            <p:nvPr/>
          </p:nvSpPr>
          <p:spPr>
            <a:xfrm>
              <a:off x="7414393" y="1552925"/>
              <a:ext cx="50385" cy="50385"/>
            </a:xfrm>
            <a:custGeom>
              <a:avLst/>
              <a:gdLst>
                <a:gd name="connsiteX0" fmla="*/ 50386 w 50385"/>
                <a:gd name="connsiteY0" fmla="*/ 25193 h 50385"/>
                <a:gd name="connsiteX1" fmla="*/ 25193 w 50385"/>
                <a:gd name="connsiteY1" fmla="*/ 50385 h 50385"/>
                <a:gd name="connsiteX2" fmla="*/ 0 w 50385"/>
                <a:gd name="connsiteY2" fmla="*/ 25193 h 50385"/>
                <a:gd name="connsiteX3" fmla="*/ 25193 w 50385"/>
                <a:gd name="connsiteY3" fmla="*/ 0 h 50385"/>
                <a:gd name="connsiteX4" fmla="*/ 50386 w 50385"/>
                <a:gd name="connsiteY4" fmla="*/ 25193 h 5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5" h="50385">
                  <a:moveTo>
                    <a:pt x="50386" y="25193"/>
                  </a:moveTo>
                  <a:cubicBezTo>
                    <a:pt x="50386" y="39106"/>
                    <a:pt x="39106" y="50385"/>
                    <a:pt x="25193" y="50385"/>
                  </a:cubicBezTo>
                  <a:cubicBezTo>
                    <a:pt x="11279" y="50385"/>
                    <a:pt x="0" y="39106"/>
                    <a:pt x="0" y="25193"/>
                  </a:cubicBezTo>
                  <a:cubicBezTo>
                    <a:pt x="0" y="11279"/>
                    <a:pt x="11279" y="0"/>
                    <a:pt x="25193" y="0"/>
                  </a:cubicBezTo>
                  <a:cubicBezTo>
                    <a:pt x="39106" y="0"/>
                    <a:pt x="50386" y="11279"/>
                    <a:pt x="50386" y="2519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3DB083DB-514D-4B48-9CED-648BD0DA9F5D}"/>
                </a:ext>
              </a:extLst>
            </p:cNvPr>
            <p:cNvSpPr/>
            <p:nvPr/>
          </p:nvSpPr>
          <p:spPr>
            <a:xfrm>
              <a:off x="7641128" y="1515536"/>
              <a:ext cx="62581" cy="62581"/>
            </a:xfrm>
            <a:custGeom>
              <a:avLst/>
              <a:gdLst>
                <a:gd name="connsiteX0" fmla="*/ 62582 w 62581"/>
                <a:gd name="connsiteY0" fmla="*/ 31291 h 62581"/>
                <a:gd name="connsiteX1" fmla="*/ 31291 w 62581"/>
                <a:gd name="connsiteY1" fmla="*/ 62582 h 62581"/>
                <a:gd name="connsiteX2" fmla="*/ 0 w 62581"/>
                <a:gd name="connsiteY2" fmla="*/ 31291 h 62581"/>
                <a:gd name="connsiteX3" fmla="*/ 31291 w 62581"/>
                <a:gd name="connsiteY3" fmla="*/ 0 h 62581"/>
                <a:gd name="connsiteX4" fmla="*/ 62582 w 62581"/>
                <a:gd name="connsiteY4" fmla="*/ 31291 h 6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581" h="62581">
                  <a:moveTo>
                    <a:pt x="62582" y="31291"/>
                  </a:moveTo>
                  <a:cubicBezTo>
                    <a:pt x="62582" y="48573"/>
                    <a:pt x="48572" y="62582"/>
                    <a:pt x="31291" y="62582"/>
                  </a:cubicBezTo>
                  <a:cubicBezTo>
                    <a:pt x="14009" y="62582"/>
                    <a:pt x="0" y="48573"/>
                    <a:pt x="0" y="31291"/>
                  </a:cubicBezTo>
                  <a:cubicBezTo>
                    <a:pt x="0" y="14009"/>
                    <a:pt x="14009" y="0"/>
                    <a:pt x="31291" y="0"/>
                  </a:cubicBezTo>
                  <a:cubicBezTo>
                    <a:pt x="48572" y="0"/>
                    <a:pt x="62582" y="14009"/>
                    <a:pt x="62582" y="31291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93D1EDC1-B7FD-B74F-C2DC-D503C7E5BFDA}"/>
                </a:ext>
              </a:extLst>
            </p:cNvPr>
            <p:cNvSpPr/>
            <p:nvPr/>
          </p:nvSpPr>
          <p:spPr>
            <a:xfrm>
              <a:off x="7716706" y="1867934"/>
              <a:ext cx="239930" cy="88674"/>
            </a:xfrm>
            <a:custGeom>
              <a:avLst/>
              <a:gdLst>
                <a:gd name="connsiteX0" fmla="*/ 151206 w 239930"/>
                <a:gd name="connsiteY0" fmla="*/ 225 h 88674"/>
                <a:gd name="connsiteX1" fmla="*/ 223785 w 239930"/>
                <a:gd name="connsiteY1" fmla="*/ 38514 h 88674"/>
                <a:gd name="connsiteX2" fmla="*/ 239881 w 239930"/>
                <a:gd name="connsiteY2" fmla="*/ 88500 h 88674"/>
                <a:gd name="connsiteX3" fmla="*/ -50 w 239930"/>
                <a:gd name="connsiteY3" fmla="*/ 88500 h 88674"/>
                <a:gd name="connsiteX4" fmla="*/ 93623 w 239930"/>
                <a:gd name="connsiteY4" fmla="*/ 1825 h 88674"/>
                <a:gd name="connsiteX5" fmla="*/ 113617 w 239930"/>
                <a:gd name="connsiteY5" fmla="*/ -175 h 88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930" h="88674">
                  <a:moveTo>
                    <a:pt x="151206" y="225"/>
                  </a:moveTo>
                  <a:cubicBezTo>
                    <a:pt x="180148" y="575"/>
                    <a:pt x="207160" y="14821"/>
                    <a:pt x="223785" y="38514"/>
                  </a:cubicBezTo>
                  <a:cubicBezTo>
                    <a:pt x="234112" y="53150"/>
                    <a:pt x="239721" y="70585"/>
                    <a:pt x="239881" y="88500"/>
                  </a:cubicBezTo>
                  <a:lnTo>
                    <a:pt x="-50" y="88500"/>
                  </a:lnTo>
                  <a:cubicBezTo>
                    <a:pt x="-50" y="46212"/>
                    <a:pt x="48336" y="10922"/>
                    <a:pt x="93623" y="1825"/>
                  </a:cubicBezTo>
                  <a:cubicBezTo>
                    <a:pt x="100231" y="675"/>
                    <a:pt x="106909" y="5"/>
                    <a:pt x="113617" y="-17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2EF2C3DC-AA26-1B29-BB06-AB0E44FD380E}"/>
                </a:ext>
              </a:extLst>
            </p:cNvPr>
            <p:cNvSpPr/>
            <p:nvPr/>
          </p:nvSpPr>
          <p:spPr>
            <a:xfrm>
              <a:off x="7809675" y="1664900"/>
              <a:ext cx="89578" cy="209432"/>
            </a:xfrm>
            <a:custGeom>
              <a:avLst/>
              <a:gdLst>
                <a:gd name="connsiteX0" fmla="*/ 7852 w 89578"/>
                <a:gd name="connsiteY0" fmla="*/ 1617 h 209432"/>
                <a:gd name="connsiteX1" fmla="*/ 52239 w 89578"/>
                <a:gd name="connsiteY1" fmla="*/ 2617 h 209432"/>
                <a:gd name="connsiteX2" fmla="*/ 89528 w 89578"/>
                <a:gd name="connsiteY2" fmla="*/ 209257 h 209432"/>
                <a:gd name="connsiteX3" fmla="*/ 58237 w 89578"/>
                <a:gd name="connsiteY3" fmla="*/ 203259 h 209432"/>
                <a:gd name="connsiteX4" fmla="*/ 19948 w 89578"/>
                <a:gd name="connsiteY4" fmla="*/ 203259 h 209432"/>
                <a:gd name="connsiteX5" fmla="*/ -46 w 89578"/>
                <a:gd name="connsiteY5" fmla="*/ 205259 h 209432"/>
                <a:gd name="connsiteX6" fmla="*/ 7852 w 89578"/>
                <a:gd name="connsiteY6" fmla="*/ 1617 h 20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578" h="209432">
                  <a:moveTo>
                    <a:pt x="7852" y="1617"/>
                  </a:moveTo>
                  <a:cubicBezTo>
                    <a:pt x="22557" y="-1072"/>
                    <a:pt x="37663" y="-732"/>
                    <a:pt x="52239" y="2617"/>
                  </a:cubicBezTo>
                  <a:lnTo>
                    <a:pt x="89528" y="209257"/>
                  </a:lnTo>
                  <a:cubicBezTo>
                    <a:pt x="79581" y="205259"/>
                    <a:pt x="68954" y="203219"/>
                    <a:pt x="58237" y="203259"/>
                  </a:cubicBezTo>
                  <a:lnTo>
                    <a:pt x="19948" y="203259"/>
                  </a:lnTo>
                  <a:cubicBezTo>
                    <a:pt x="13250" y="203489"/>
                    <a:pt x="6572" y="204159"/>
                    <a:pt x="-46" y="205259"/>
                  </a:cubicBezTo>
                  <a:cubicBezTo>
                    <a:pt x="-246" y="204259"/>
                    <a:pt x="6852" y="1617"/>
                    <a:pt x="7852" y="1617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E710AFD0-ED3C-F662-6196-75A227D52686}"/>
                </a:ext>
              </a:extLst>
            </p:cNvPr>
            <p:cNvSpPr/>
            <p:nvPr/>
          </p:nvSpPr>
          <p:spPr>
            <a:xfrm>
              <a:off x="7464779" y="1839911"/>
              <a:ext cx="107868" cy="254157"/>
            </a:xfrm>
            <a:custGeom>
              <a:avLst/>
              <a:gdLst>
                <a:gd name="connsiteX0" fmla="*/ 45337 w 107868"/>
                <a:gd name="connsiteY0" fmla="*/ 3055 h 254157"/>
                <a:gd name="connsiteX1" fmla="*/ 98721 w 107868"/>
                <a:gd name="connsiteY1" fmla="*/ 2055 h 254157"/>
                <a:gd name="connsiteX2" fmla="*/ 107819 w 107868"/>
                <a:gd name="connsiteY2" fmla="*/ 253983 h 254157"/>
                <a:gd name="connsiteX3" fmla="*/ -50 w 107868"/>
                <a:gd name="connsiteY3" fmla="*/ 253983 h 254157"/>
                <a:gd name="connsiteX4" fmla="*/ 45337 w 107868"/>
                <a:gd name="connsiteY4" fmla="*/ 3055 h 254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68" h="254157">
                  <a:moveTo>
                    <a:pt x="45337" y="3055"/>
                  </a:moveTo>
                  <a:cubicBezTo>
                    <a:pt x="62882" y="-884"/>
                    <a:pt x="81047" y="-1224"/>
                    <a:pt x="98721" y="2055"/>
                  </a:cubicBezTo>
                  <a:cubicBezTo>
                    <a:pt x="98721" y="3055"/>
                    <a:pt x="107819" y="253983"/>
                    <a:pt x="107819" y="253983"/>
                  </a:cubicBezTo>
                  <a:lnTo>
                    <a:pt x="-50" y="253983"/>
                  </a:lnTo>
                  <a:cubicBezTo>
                    <a:pt x="-50" y="250184"/>
                    <a:pt x="45337" y="3055"/>
                    <a:pt x="45337" y="3055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CC09CC39-DCDB-C885-9B67-DB1CA9E9EBFD}"/>
                </a:ext>
              </a:extLst>
            </p:cNvPr>
            <p:cNvSpPr/>
            <p:nvPr/>
          </p:nvSpPr>
          <p:spPr>
            <a:xfrm>
              <a:off x="7556952" y="1666513"/>
              <a:ext cx="114866" cy="68758"/>
            </a:xfrm>
            <a:custGeom>
              <a:avLst/>
              <a:gdLst>
                <a:gd name="connsiteX0" fmla="*/ 17045 w 114866"/>
                <a:gd name="connsiteY0" fmla="*/ 68584 h 68758"/>
                <a:gd name="connsiteX1" fmla="*/ -50 w 114866"/>
                <a:gd name="connsiteY1" fmla="*/ 38592 h 68758"/>
                <a:gd name="connsiteX2" fmla="*/ 950 w 114866"/>
                <a:gd name="connsiteY2" fmla="*/ 37493 h 68758"/>
                <a:gd name="connsiteX3" fmla="*/ 114817 w 114866"/>
                <a:gd name="connsiteY3" fmla="*/ 5302 h 68758"/>
                <a:gd name="connsiteX4" fmla="*/ 49336 w 114866"/>
                <a:gd name="connsiteY4" fmla="*/ 65785 h 68758"/>
                <a:gd name="connsiteX5" fmla="*/ 17045 w 114866"/>
                <a:gd name="connsiteY5" fmla="*/ 68584 h 6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866" h="68758">
                  <a:moveTo>
                    <a:pt x="17045" y="68584"/>
                  </a:moveTo>
                  <a:cubicBezTo>
                    <a:pt x="12946" y="57757"/>
                    <a:pt x="7178" y="47630"/>
                    <a:pt x="-50" y="38592"/>
                  </a:cubicBezTo>
                  <a:lnTo>
                    <a:pt x="950" y="37493"/>
                  </a:lnTo>
                  <a:cubicBezTo>
                    <a:pt x="28632" y="4302"/>
                    <a:pt x="73859" y="-8484"/>
                    <a:pt x="114817" y="5302"/>
                  </a:cubicBezTo>
                  <a:cubicBezTo>
                    <a:pt x="85305" y="15099"/>
                    <a:pt x="61442" y="37143"/>
                    <a:pt x="49336" y="65785"/>
                  </a:cubicBezTo>
                  <a:cubicBezTo>
                    <a:pt x="38489" y="65135"/>
                    <a:pt x="27612" y="66074"/>
                    <a:pt x="17045" y="68584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1BDD8910-9EE1-409E-4244-283D8058E25E}"/>
                </a:ext>
              </a:extLst>
            </p:cNvPr>
            <p:cNvSpPr/>
            <p:nvPr/>
          </p:nvSpPr>
          <p:spPr>
            <a:xfrm>
              <a:off x="7538357" y="1731225"/>
              <a:ext cx="162609" cy="110916"/>
            </a:xfrm>
            <a:custGeom>
              <a:avLst/>
              <a:gdLst>
                <a:gd name="connsiteX0" fmla="*/ 160204 w 162609"/>
                <a:gd name="connsiteY0" fmla="*/ 79450 h 110916"/>
                <a:gd name="connsiteX1" fmla="*/ 162203 w 162609"/>
                <a:gd name="connsiteY1" fmla="*/ 110741 h 110916"/>
                <a:gd name="connsiteX2" fmla="*/ 84626 w 162609"/>
                <a:gd name="connsiteY2" fmla="*/ 61356 h 110916"/>
                <a:gd name="connsiteX3" fmla="*/ 11047 w 162609"/>
                <a:gd name="connsiteY3" fmla="*/ 30064 h 110916"/>
                <a:gd name="connsiteX4" fmla="*/ 6048 w 162609"/>
                <a:gd name="connsiteY4" fmla="*/ 25066 h 110916"/>
                <a:gd name="connsiteX5" fmla="*/ -50 w 162609"/>
                <a:gd name="connsiteY5" fmla="*/ 19967 h 110916"/>
                <a:gd name="connsiteX6" fmla="*/ 38239 w 162609"/>
                <a:gd name="connsiteY6" fmla="*/ 1873 h 110916"/>
                <a:gd name="connsiteX7" fmla="*/ 160204 w 162609"/>
                <a:gd name="connsiteY7" fmla="*/ 79450 h 11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609" h="110916">
                  <a:moveTo>
                    <a:pt x="160204" y="79450"/>
                  </a:moveTo>
                  <a:cubicBezTo>
                    <a:pt x="162383" y="89727"/>
                    <a:pt x="163053" y="100264"/>
                    <a:pt x="162203" y="110741"/>
                  </a:cubicBezTo>
                  <a:cubicBezTo>
                    <a:pt x="145898" y="82659"/>
                    <a:pt x="116966" y="64245"/>
                    <a:pt x="84626" y="61356"/>
                  </a:cubicBezTo>
                  <a:cubicBezTo>
                    <a:pt x="64122" y="43261"/>
                    <a:pt x="38309" y="32284"/>
                    <a:pt x="11047" y="30064"/>
                  </a:cubicBezTo>
                  <a:cubicBezTo>
                    <a:pt x="9687" y="28115"/>
                    <a:pt x="7998" y="26426"/>
                    <a:pt x="6048" y="25066"/>
                  </a:cubicBezTo>
                  <a:cubicBezTo>
                    <a:pt x="5049" y="24066"/>
                    <a:pt x="1950" y="21967"/>
                    <a:pt x="-50" y="19967"/>
                  </a:cubicBezTo>
                  <a:cubicBezTo>
                    <a:pt x="11327" y="11350"/>
                    <a:pt x="24363" y="5192"/>
                    <a:pt x="38239" y="1873"/>
                  </a:cubicBezTo>
                  <a:cubicBezTo>
                    <a:pt x="93113" y="-9104"/>
                    <a:pt x="146888" y="25096"/>
                    <a:pt x="160204" y="79450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5677A046-F766-8B72-8712-D06B7BFE48E8}"/>
                </a:ext>
              </a:extLst>
            </p:cNvPr>
            <p:cNvSpPr/>
            <p:nvPr/>
          </p:nvSpPr>
          <p:spPr>
            <a:xfrm>
              <a:off x="7376160" y="1732511"/>
              <a:ext cx="172694" cy="110629"/>
            </a:xfrm>
            <a:custGeom>
              <a:avLst/>
              <a:gdLst>
                <a:gd name="connsiteX0" fmla="*/ 77872 w 172694"/>
                <a:gd name="connsiteY0" fmla="*/ 61069 h 110629"/>
                <a:gd name="connsiteX1" fmla="*/ 295 w 172694"/>
                <a:gd name="connsiteY1" fmla="*/ 110455 h 110629"/>
                <a:gd name="connsiteX2" fmla="*/ 2294 w 172694"/>
                <a:gd name="connsiteY2" fmla="*/ 79164 h 110629"/>
                <a:gd name="connsiteX3" fmla="*/ 124549 w 172694"/>
                <a:gd name="connsiteY3" fmla="*/ 2416 h 110629"/>
                <a:gd name="connsiteX4" fmla="*/ 144453 w 172694"/>
                <a:gd name="connsiteY4" fmla="*/ 9184 h 110629"/>
                <a:gd name="connsiteX5" fmla="*/ 170645 w 172694"/>
                <a:gd name="connsiteY5" fmla="*/ 27279 h 110629"/>
                <a:gd name="connsiteX6" fmla="*/ 172645 w 172694"/>
                <a:gd name="connsiteY6" fmla="*/ 29278 h 110629"/>
                <a:gd name="connsiteX7" fmla="*/ 77872 w 172694"/>
                <a:gd name="connsiteY7" fmla="*/ 61069 h 11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694" h="110629">
                  <a:moveTo>
                    <a:pt x="77872" y="61069"/>
                  </a:moveTo>
                  <a:cubicBezTo>
                    <a:pt x="45532" y="63958"/>
                    <a:pt x="16600" y="82373"/>
                    <a:pt x="295" y="110455"/>
                  </a:cubicBezTo>
                  <a:cubicBezTo>
                    <a:pt x="-535" y="99978"/>
                    <a:pt x="135" y="89441"/>
                    <a:pt x="2294" y="79164"/>
                  </a:cubicBezTo>
                  <a:cubicBezTo>
                    <a:pt x="14860" y="24210"/>
                    <a:pt x="69595" y="-10151"/>
                    <a:pt x="124549" y="2416"/>
                  </a:cubicBezTo>
                  <a:cubicBezTo>
                    <a:pt x="131397" y="3975"/>
                    <a:pt x="138065" y="6245"/>
                    <a:pt x="144453" y="9184"/>
                  </a:cubicBezTo>
                  <a:cubicBezTo>
                    <a:pt x="154260" y="13493"/>
                    <a:pt x="163148" y="19631"/>
                    <a:pt x="170645" y="27279"/>
                  </a:cubicBezTo>
                  <a:lnTo>
                    <a:pt x="172645" y="29278"/>
                  </a:lnTo>
                  <a:cubicBezTo>
                    <a:pt x="137965" y="25899"/>
                    <a:pt x="103495" y="37466"/>
                    <a:pt x="77872" y="61069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63AA6286-6F2A-6BE1-A91D-C7DD6A87D08F}"/>
                </a:ext>
              </a:extLst>
            </p:cNvPr>
            <p:cNvSpPr/>
            <p:nvPr/>
          </p:nvSpPr>
          <p:spPr>
            <a:xfrm>
              <a:off x="7415793" y="1653543"/>
              <a:ext cx="158254" cy="98824"/>
            </a:xfrm>
            <a:custGeom>
              <a:avLst/>
              <a:gdLst>
                <a:gd name="connsiteX0" fmla="*/ 158204 w 158254"/>
                <a:gd name="connsiteY0" fmla="*/ 81554 h 98824"/>
                <a:gd name="connsiteX1" fmla="*/ 122915 w 158254"/>
                <a:gd name="connsiteY1" fmla="*/ 98649 h 98824"/>
                <a:gd name="connsiteX2" fmla="*/ 78627 w 158254"/>
                <a:gd name="connsiteY2" fmla="*/ 79555 h 98824"/>
                <a:gd name="connsiteX3" fmla="*/ -50 w 158254"/>
                <a:gd name="connsiteY3" fmla="*/ 5976 h 98824"/>
                <a:gd name="connsiteX4" fmla="*/ 158204 w 158254"/>
                <a:gd name="connsiteY4" fmla="*/ 81554 h 98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254" h="98824">
                  <a:moveTo>
                    <a:pt x="158204" y="81554"/>
                  </a:moveTo>
                  <a:cubicBezTo>
                    <a:pt x="145318" y="84574"/>
                    <a:pt x="133272" y="90412"/>
                    <a:pt x="122915" y="98649"/>
                  </a:cubicBezTo>
                  <a:cubicBezTo>
                    <a:pt x="109838" y="88932"/>
                    <a:pt x="94673" y="82394"/>
                    <a:pt x="78627" y="79555"/>
                  </a:cubicBezTo>
                  <a:cubicBezTo>
                    <a:pt x="64671" y="44535"/>
                    <a:pt x="35830" y="17563"/>
                    <a:pt x="-50" y="5976"/>
                  </a:cubicBezTo>
                  <a:cubicBezTo>
                    <a:pt x="64391" y="-14728"/>
                    <a:pt x="133801" y="18423"/>
                    <a:pt x="158204" y="81554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D3E678B5-5BDE-AE23-3776-1308D4DD7C88}"/>
                </a:ext>
              </a:extLst>
            </p:cNvPr>
            <p:cNvSpPr/>
            <p:nvPr/>
          </p:nvSpPr>
          <p:spPr>
            <a:xfrm>
              <a:off x="7412288" y="1759945"/>
              <a:ext cx="254140" cy="167872"/>
            </a:xfrm>
            <a:custGeom>
              <a:avLst/>
              <a:gdLst>
                <a:gd name="connsiteX0" fmla="*/ 247984 w 254140"/>
                <a:gd name="connsiteY0" fmla="*/ 167697 h 167872"/>
                <a:gd name="connsiteX1" fmla="*/ 127019 w 254140"/>
                <a:gd name="connsiteY1" fmla="*/ 78923 h 167872"/>
                <a:gd name="connsiteX2" fmla="*/ 115922 w 254140"/>
                <a:gd name="connsiteY2" fmla="*/ 78923 h 167872"/>
                <a:gd name="connsiteX3" fmla="*/ 5954 w 254140"/>
                <a:gd name="connsiteY3" fmla="*/ 166697 h 167872"/>
                <a:gd name="connsiteX4" fmla="*/ -44 w 254140"/>
                <a:gd name="connsiteY4" fmla="*/ 127309 h 167872"/>
                <a:gd name="connsiteX5" fmla="*/ 128199 w 254140"/>
                <a:gd name="connsiteY5" fmla="*/ -174 h 167872"/>
                <a:gd name="connsiteX6" fmla="*/ 138116 w 254140"/>
                <a:gd name="connsiteY6" fmla="*/ 245 h 167872"/>
                <a:gd name="connsiteX7" fmla="*/ 138116 w 254140"/>
                <a:gd name="connsiteY7" fmla="*/ 245 h 167872"/>
                <a:gd name="connsiteX8" fmla="*/ 209695 w 254140"/>
                <a:gd name="connsiteY8" fmla="*/ 29437 h 167872"/>
                <a:gd name="connsiteX9" fmla="*/ 247984 w 254140"/>
                <a:gd name="connsiteY9" fmla="*/ 167697 h 167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140" h="167872">
                  <a:moveTo>
                    <a:pt x="247984" y="167697"/>
                  </a:moveTo>
                  <a:cubicBezTo>
                    <a:pt x="230829" y="115262"/>
                    <a:pt x="182183" y="79573"/>
                    <a:pt x="127019" y="78923"/>
                  </a:cubicBezTo>
                  <a:lnTo>
                    <a:pt x="115922" y="78923"/>
                  </a:lnTo>
                  <a:cubicBezTo>
                    <a:pt x="65127" y="83841"/>
                    <a:pt x="22019" y="118261"/>
                    <a:pt x="5954" y="166697"/>
                  </a:cubicBezTo>
                  <a:cubicBezTo>
                    <a:pt x="1855" y="153971"/>
                    <a:pt x="-174" y="140675"/>
                    <a:pt x="-44" y="127309"/>
                  </a:cubicBezTo>
                  <a:cubicBezTo>
                    <a:pt x="166" y="56689"/>
                    <a:pt x="57589" y="-384"/>
                    <a:pt x="128199" y="-174"/>
                  </a:cubicBezTo>
                  <a:cubicBezTo>
                    <a:pt x="131508" y="-164"/>
                    <a:pt x="134817" y="-24"/>
                    <a:pt x="138116" y="245"/>
                  </a:cubicBezTo>
                  <a:lnTo>
                    <a:pt x="138116" y="245"/>
                  </a:lnTo>
                  <a:cubicBezTo>
                    <a:pt x="164388" y="2495"/>
                    <a:pt x="189351" y="12672"/>
                    <a:pt x="209695" y="29437"/>
                  </a:cubicBezTo>
                  <a:cubicBezTo>
                    <a:pt x="248624" y="63927"/>
                    <a:pt x="263630" y="118091"/>
                    <a:pt x="247984" y="167697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28D5C457-73B5-9409-75ED-8CEFDB916B7C}"/>
                </a:ext>
              </a:extLst>
            </p:cNvPr>
            <p:cNvSpPr/>
            <p:nvPr/>
          </p:nvSpPr>
          <p:spPr>
            <a:xfrm>
              <a:off x="7808480" y="1510430"/>
              <a:ext cx="131062" cy="82582"/>
            </a:xfrm>
            <a:custGeom>
              <a:avLst/>
              <a:gdLst>
                <a:gd name="connsiteX0" fmla="*/ 98722 w 131062"/>
                <a:gd name="connsiteY0" fmla="*/ -168 h 82582"/>
                <a:gd name="connsiteX1" fmla="*/ 131012 w 131062"/>
                <a:gd name="connsiteY1" fmla="*/ 4830 h 82582"/>
                <a:gd name="connsiteX2" fmla="*/ 65531 w 131062"/>
                <a:gd name="connsiteY2" fmla="*/ 66312 h 82582"/>
                <a:gd name="connsiteX3" fmla="*/ 29242 w 131062"/>
                <a:gd name="connsiteY3" fmla="*/ 82408 h 82582"/>
                <a:gd name="connsiteX4" fmla="*/ -50 w 131062"/>
                <a:gd name="connsiteY4" fmla="*/ 68312 h 82582"/>
                <a:gd name="connsiteX5" fmla="*/ 98722 w 131062"/>
                <a:gd name="connsiteY5" fmla="*/ -168 h 8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062" h="82582">
                  <a:moveTo>
                    <a:pt x="98722" y="-168"/>
                  </a:moveTo>
                  <a:cubicBezTo>
                    <a:pt x="109668" y="-48"/>
                    <a:pt x="120545" y="1631"/>
                    <a:pt x="131012" y="4830"/>
                  </a:cubicBezTo>
                  <a:cubicBezTo>
                    <a:pt x="101211" y="14707"/>
                    <a:pt x="77268" y="37191"/>
                    <a:pt x="65531" y="66312"/>
                  </a:cubicBezTo>
                  <a:cubicBezTo>
                    <a:pt x="52145" y="68092"/>
                    <a:pt x="39549" y="73680"/>
                    <a:pt x="29242" y="82408"/>
                  </a:cubicBezTo>
                  <a:cubicBezTo>
                    <a:pt x="20434" y="75940"/>
                    <a:pt x="10497" y="71161"/>
                    <a:pt x="-50" y="68312"/>
                  </a:cubicBezTo>
                  <a:cubicBezTo>
                    <a:pt x="14956" y="26804"/>
                    <a:pt x="54584" y="-668"/>
                    <a:pt x="98722" y="-168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E0C70DD5-6ED0-E5E2-754E-51C2D6807FF7}"/>
                </a:ext>
              </a:extLst>
            </p:cNvPr>
            <p:cNvSpPr/>
            <p:nvPr/>
          </p:nvSpPr>
          <p:spPr>
            <a:xfrm>
              <a:off x="7826274" y="1575040"/>
              <a:ext cx="144956" cy="92051"/>
            </a:xfrm>
            <a:custGeom>
              <a:avLst/>
              <a:gdLst>
                <a:gd name="connsiteX0" fmla="*/ 31541 w 144956"/>
                <a:gd name="connsiteY0" fmla="*/ 5202 h 92051"/>
                <a:gd name="connsiteX1" fmla="*/ 139550 w 144956"/>
                <a:gd name="connsiteY1" fmla="*/ 54238 h 92051"/>
                <a:gd name="connsiteX2" fmla="*/ 144508 w 144956"/>
                <a:gd name="connsiteY2" fmla="*/ 91877 h 92051"/>
                <a:gd name="connsiteX3" fmla="*/ 79927 w 144956"/>
                <a:gd name="connsiteY3" fmla="*/ 51888 h 92051"/>
                <a:gd name="connsiteX4" fmla="*/ -50 w 144956"/>
                <a:gd name="connsiteY4" fmla="*/ 25696 h 92051"/>
                <a:gd name="connsiteX5" fmla="*/ 31541 w 144956"/>
                <a:gd name="connsiteY5" fmla="*/ 5202 h 9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56" h="92051">
                  <a:moveTo>
                    <a:pt x="31541" y="5202"/>
                  </a:moveTo>
                  <a:cubicBezTo>
                    <a:pt x="74908" y="-11084"/>
                    <a:pt x="123265" y="10870"/>
                    <a:pt x="139550" y="54238"/>
                  </a:cubicBezTo>
                  <a:cubicBezTo>
                    <a:pt x="144058" y="66234"/>
                    <a:pt x="145758" y="79110"/>
                    <a:pt x="144508" y="91877"/>
                  </a:cubicBezTo>
                  <a:cubicBezTo>
                    <a:pt x="130782" y="68823"/>
                    <a:pt x="106679" y="53908"/>
                    <a:pt x="79927" y="51888"/>
                  </a:cubicBezTo>
                  <a:cubicBezTo>
                    <a:pt x="58013" y="32514"/>
                    <a:pt x="29082" y="23037"/>
                    <a:pt x="-50" y="25696"/>
                  </a:cubicBezTo>
                  <a:cubicBezTo>
                    <a:pt x="9317" y="17228"/>
                    <a:pt x="19984" y="10310"/>
                    <a:pt x="31541" y="5202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0C8C3C4D-EBEB-8298-443E-D986649C9ACC}"/>
                </a:ext>
              </a:extLst>
            </p:cNvPr>
            <p:cNvSpPr/>
            <p:nvPr/>
          </p:nvSpPr>
          <p:spPr>
            <a:xfrm>
              <a:off x="7703390" y="1575047"/>
              <a:ext cx="135380" cy="91545"/>
            </a:xfrm>
            <a:custGeom>
              <a:avLst/>
              <a:gdLst>
                <a:gd name="connsiteX0" fmla="*/ 125234 w 135380"/>
                <a:gd name="connsiteY0" fmla="*/ 25189 h 91545"/>
                <a:gd name="connsiteX1" fmla="*/ 80846 w 135380"/>
                <a:gd name="connsiteY1" fmla="*/ 39285 h 91545"/>
                <a:gd name="connsiteX2" fmla="*/ 80846 w 135380"/>
                <a:gd name="connsiteY2" fmla="*/ 39285 h 91545"/>
                <a:gd name="connsiteX3" fmla="*/ 64751 w 135380"/>
                <a:gd name="connsiteY3" fmla="*/ 51382 h 91545"/>
                <a:gd name="connsiteX4" fmla="*/ 270 w 135380"/>
                <a:gd name="connsiteY4" fmla="*/ 91370 h 91545"/>
                <a:gd name="connsiteX5" fmla="*/ 76958 w 135380"/>
                <a:gd name="connsiteY5" fmla="*/ 136 h 91545"/>
                <a:gd name="connsiteX6" fmla="*/ 106039 w 135380"/>
                <a:gd name="connsiteY6" fmla="*/ 2696 h 91545"/>
                <a:gd name="connsiteX7" fmla="*/ 135331 w 135380"/>
                <a:gd name="connsiteY7" fmla="*/ 16792 h 91545"/>
                <a:gd name="connsiteX8" fmla="*/ 125234 w 135380"/>
                <a:gd name="connsiteY8" fmla="*/ 25189 h 9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380" h="91545">
                  <a:moveTo>
                    <a:pt x="125234" y="25189"/>
                  </a:moveTo>
                  <a:cubicBezTo>
                    <a:pt x="109588" y="26599"/>
                    <a:pt x="94443" y="31417"/>
                    <a:pt x="80846" y="39285"/>
                  </a:cubicBezTo>
                  <a:lnTo>
                    <a:pt x="80846" y="39285"/>
                  </a:lnTo>
                  <a:cubicBezTo>
                    <a:pt x="75018" y="42664"/>
                    <a:pt x="69620" y="46723"/>
                    <a:pt x="64751" y="51382"/>
                  </a:cubicBezTo>
                  <a:cubicBezTo>
                    <a:pt x="38409" y="54551"/>
                    <a:pt x="14816" y="69187"/>
                    <a:pt x="270" y="91370"/>
                  </a:cubicBezTo>
                  <a:cubicBezTo>
                    <a:pt x="-3749" y="45003"/>
                    <a:pt x="30591" y="4155"/>
                    <a:pt x="76958" y="136"/>
                  </a:cubicBezTo>
                  <a:cubicBezTo>
                    <a:pt x="86725" y="-703"/>
                    <a:pt x="96572" y="156"/>
                    <a:pt x="106039" y="2696"/>
                  </a:cubicBezTo>
                  <a:cubicBezTo>
                    <a:pt x="116506" y="5755"/>
                    <a:pt x="126403" y="10513"/>
                    <a:pt x="135331" y="16792"/>
                  </a:cubicBezTo>
                  <a:cubicBezTo>
                    <a:pt x="131502" y="18991"/>
                    <a:pt x="128093" y="21830"/>
                    <a:pt x="125234" y="25189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924F3593-4586-D677-4F1F-AF0836E79A0E}"/>
                </a:ext>
              </a:extLst>
            </p:cNvPr>
            <p:cNvSpPr/>
            <p:nvPr/>
          </p:nvSpPr>
          <p:spPr>
            <a:xfrm>
              <a:off x="7731761" y="1599716"/>
              <a:ext cx="210781" cy="137556"/>
            </a:xfrm>
            <a:custGeom>
              <a:avLst/>
              <a:gdLst>
                <a:gd name="connsiteX0" fmla="*/ 210730 w 210781"/>
                <a:gd name="connsiteY0" fmla="*/ 105190 h 137556"/>
                <a:gd name="connsiteX1" fmla="*/ 205731 w 210781"/>
                <a:gd name="connsiteY1" fmla="*/ 137381 h 137556"/>
                <a:gd name="connsiteX2" fmla="*/ 129153 w 210781"/>
                <a:gd name="connsiteY2" fmla="*/ 66801 h 137556"/>
                <a:gd name="connsiteX3" fmla="*/ 5089 w 210781"/>
                <a:gd name="connsiteY3" fmla="*/ 137381 h 137556"/>
                <a:gd name="connsiteX4" fmla="*/ 51476 w 210781"/>
                <a:gd name="connsiteY4" fmla="*/ 14416 h 137556"/>
                <a:gd name="connsiteX5" fmla="*/ 51476 w 210781"/>
                <a:gd name="connsiteY5" fmla="*/ 14416 h 137556"/>
                <a:gd name="connsiteX6" fmla="*/ 80767 w 210781"/>
                <a:gd name="connsiteY6" fmla="*/ 2320 h 137556"/>
                <a:gd name="connsiteX7" fmla="*/ 95863 w 210781"/>
                <a:gd name="connsiteY7" fmla="*/ 320 h 137556"/>
                <a:gd name="connsiteX8" fmla="*/ 95863 w 210781"/>
                <a:gd name="connsiteY8" fmla="*/ 320 h 137556"/>
                <a:gd name="connsiteX9" fmla="*/ 210240 w 210781"/>
                <a:gd name="connsiteY9" fmla="*/ 94503 h 137556"/>
                <a:gd name="connsiteX10" fmla="*/ 210730 w 210781"/>
                <a:gd name="connsiteY10" fmla="*/ 105190 h 137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781" h="137556">
                  <a:moveTo>
                    <a:pt x="210730" y="105190"/>
                  </a:moveTo>
                  <a:cubicBezTo>
                    <a:pt x="210600" y="116107"/>
                    <a:pt x="208920" y="126944"/>
                    <a:pt x="205731" y="137381"/>
                  </a:cubicBezTo>
                  <a:cubicBezTo>
                    <a:pt x="194005" y="102271"/>
                    <a:pt x="165093" y="75629"/>
                    <a:pt x="129153" y="66801"/>
                  </a:cubicBezTo>
                  <a:cubicBezTo>
                    <a:pt x="75719" y="54365"/>
                    <a:pt x="21704" y="85096"/>
                    <a:pt x="5089" y="137381"/>
                  </a:cubicBezTo>
                  <a:cubicBezTo>
                    <a:pt x="-10076" y="90584"/>
                    <a:pt x="9188" y="39529"/>
                    <a:pt x="51476" y="14416"/>
                  </a:cubicBezTo>
                  <a:lnTo>
                    <a:pt x="51476" y="14416"/>
                  </a:lnTo>
                  <a:cubicBezTo>
                    <a:pt x="60583" y="8948"/>
                    <a:pt x="70460" y="4869"/>
                    <a:pt x="80767" y="2320"/>
                  </a:cubicBezTo>
                  <a:cubicBezTo>
                    <a:pt x="85756" y="1350"/>
                    <a:pt x="90795" y="680"/>
                    <a:pt x="95863" y="320"/>
                  </a:cubicBezTo>
                  <a:lnTo>
                    <a:pt x="95863" y="320"/>
                  </a:lnTo>
                  <a:cubicBezTo>
                    <a:pt x="153456" y="-5258"/>
                    <a:pt x="204662" y="36910"/>
                    <a:pt x="210240" y="94503"/>
                  </a:cubicBezTo>
                  <a:cubicBezTo>
                    <a:pt x="210590" y="98052"/>
                    <a:pt x="210750" y="101621"/>
                    <a:pt x="210730" y="105190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A059FACA-DD30-E7AA-2001-04717CA291EB}"/>
                </a:ext>
              </a:extLst>
            </p:cNvPr>
            <p:cNvSpPr/>
            <p:nvPr/>
          </p:nvSpPr>
          <p:spPr>
            <a:xfrm>
              <a:off x="7528309" y="2022490"/>
              <a:ext cx="46290" cy="26292"/>
            </a:xfrm>
            <a:custGeom>
              <a:avLst/>
              <a:gdLst>
                <a:gd name="connsiteX0" fmla="*/ 34192 w 46290"/>
                <a:gd name="connsiteY0" fmla="*/ 26117 h 26292"/>
                <a:gd name="connsiteX1" fmla="*/ 11998 w 46290"/>
                <a:gd name="connsiteY1" fmla="*/ 26117 h 26292"/>
                <a:gd name="connsiteX2" fmla="*/ 2 w 46290"/>
                <a:gd name="connsiteY2" fmla="*/ 11821 h 26292"/>
                <a:gd name="connsiteX3" fmla="*/ 11998 w 46290"/>
                <a:gd name="connsiteY3" fmla="*/ -175 h 26292"/>
                <a:gd name="connsiteX4" fmla="*/ 34192 w 46290"/>
                <a:gd name="connsiteY4" fmla="*/ -175 h 26292"/>
                <a:gd name="connsiteX5" fmla="*/ 46188 w 46290"/>
                <a:gd name="connsiteY5" fmla="*/ 14121 h 26292"/>
                <a:gd name="connsiteX6" fmla="*/ 34192 w 46290"/>
                <a:gd name="connsiteY6" fmla="*/ 26117 h 2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290" h="26292">
                  <a:moveTo>
                    <a:pt x="34192" y="26117"/>
                  </a:moveTo>
                  <a:lnTo>
                    <a:pt x="11998" y="26117"/>
                  </a:lnTo>
                  <a:cubicBezTo>
                    <a:pt x="4740" y="25488"/>
                    <a:pt x="-638" y="19079"/>
                    <a:pt x="2" y="11821"/>
                  </a:cubicBezTo>
                  <a:cubicBezTo>
                    <a:pt x="561" y="5443"/>
                    <a:pt x="5620" y="385"/>
                    <a:pt x="11998" y="-175"/>
                  </a:cubicBezTo>
                  <a:lnTo>
                    <a:pt x="34192" y="-175"/>
                  </a:lnTo>
                  <a:cubicBezTo>
                    <a:pt x="41450" y="455"/>
                    <a:pt x="46828" y="6863"/>
                    <a:pt x="46188" y="14121"/>
                  </a:cubicBezTo>
                  <a:cubicBezTo>
                    <a:pt x="45629" y="20499"/>
                    <a:pt x="40570" y="25558"/>
                    <a:pt x="34192" y="261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D719ED8E-4A06-AC9A-7013-251B17EA93F3}"/>
                </a:ext>
              </a:extLst>
            </p:cNvPr>
            <p:cNvSpPr/>
            <p:nvPr/>
          </p:nvSpPr>
          <p:spPr>
            <a:xfrm>
              <a:off x="7480974" y="1944112"/>
              <a:ext cx="55383" cy="26192"/>
            </a:xfrm>
            <a:custGeom>
              <a:avLst/>
              <a:gdLst>
                <a:gd name="connsiteX0" fmla="*/ 42238 w 55383"/>
                <a:gd name="connsiteY0" fmla="*/ 26017 h 26192"/>
                <a:gd name="connsiteX1" fmla="*/ 13046 w 55383"/>
                <a:gd name="connsiteY1" fmla="*/ 26017 h 26192"/>
                <a:gd name="connsiteX2" fmla="*/ -50 w 55383"/>
                <a:gd name="connsiteY2" fmla="*/ 12921 h 26192"/>
                <a:gd name="connsiteX3" fmla="*/ 13046 w 55383"/>
                <a:gd name="connsiteY3" fmla="*/ -175 h 26192"/>
                <a:gd name="connsiteX4" fmla="*/ 42238 w 55383"/>
                <a:gd name="connsiteY4" fmla="*/ -175 h 26192"/>
                <a:gd name="connsiteX5" fmla="*/ 55334 w 55383"/>
                <a:gd name="connsiteY5" fmla="*/ 12921 h 26192"/>
                <a:gd name="connsiteX6" fmla="*/ 42238 w 5538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383" h="26192">
                  <a:moveTo>
                    <a:pt x="42238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42238" y="-175"/>
                  </a:lnTo>
                  <a:cubicBezTo>
                    <a:pt x="49466" y="-175"/>
                    <a:pt x="55334" y="5693"/>
                    <a:pt x="55334" y="12921"/>
                  </a:cubicBezTo>
                  <a:cubicBezTo>
                    <a:pt x="55334" y="20149"/>
                    <a:pt x="49466" y="26017"/>
                    <a:pt x="4223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CEC46B4F-2E45-831A-727B-685268C142A3}"/>
                </a:ext>
              </a:extLst>
            </p:cNvPr>
            <p:cNvSpPr/>
            <p:nvPr/>
          </p:nvSpPr>
          <p:spPr>
            <a:xfrm>
              <a:off x="7520263" y="1885429"/>
              <a:ext cx="55384" cy="26192"/>
            </a:xfrm>
            <a:custGeom>
              <a:avLst/>
              <a:gdLst>
                <a:gd name="connsiteX0" fmla="*/ 42238 w 55384"/>
                <a:gd name="connsiteY0" fmla="*/ 26018 h 26192"/>
                <a:gd name="connsiteX1" fmla="*/ 13046 w 55384"/>
                <a:gd name="connsiteY1" fmla="*/ 26018 h 26192"/>
                <a:gd name="connsiteX2" fmla="*/ -50 w 55384"/>
                <a:gd name="connsiteY2" fmla="*/ 12921 h 26192"/>
                <a:gd name="connsiteX3" fmla="*/ 13046 w 55384"/>
                <a:gd name="connsiteY3" fmla="*/ -175 h 26192"/>
                <a:gd name="connsiteX4" fmla="*/ 42238 w 55384"/>
                <a:gd name="connsiteY4" fmla="*/ -175 h 26192"/>
                <a:gd name="connsiteX5" fmla="*/ 55334 w 55384"/>
                <a:gd name="connsiteY5" fmla="*/ 12921 h 26192"/>
                <a:gd name="connsiteX6" fmla="*/ 42238 w 55384"/>
                <a:gd name="connsiteY6" fmla="*/ 26018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384" h="26192">
                  <a:moveTo>
                    <a:pt x="42238" y="26018"/>
                  </a:moveTo>
                  <a:lnTo>
                    <a:pt x="13046" y="26018"/>
                  </a:lnTo>
                  <a:cubicBezTo>
                    <a:pt x="5808" y="26018"/>
                    <a:pt x="-50" y="20159"/>
                    <a:pt x="-50" y="12921"/>
                  </a:cubicBezTo>
                  <a:cubicBezTo>
                    <a:pt x="-50" y="5693"/>
                    <a:pt x="5808" y="-175"/>
                    <a:pt x="13046" y="-175"/>
                  </a:cubicBezTo>
                  <a:lnTo>
                    <a:pt x="42238" y="-175"/>
                  </a:lnTo>
                  <a:cubicBezTo>
                    <a:pt x="49426" y="-65"/>
                    <a:pt x="55224" y="5733"/>
                    <a:pt x="55334" y="12921"/>
                  </a:cubicBezTo>
                  <a:cubicBezTo>
                    <a:pt x="54894" y="19959"/>
                    <a:pt x="49276" y="25578"/>
                    <a:pt x="42238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A12D5B63-B438-BF6C-1316-7FC4A7C6860F}"/>
                </a:ext>
              </a:extLst>
            </p:cNvPr>
            <p:cNvSpPr/>
            <p:nvPr/>
          </p:nvSpPr>
          <p:spPr>
            <a:xfrm>
              <a:off x="7460980" y="2041684"/>
              <a:ext cx="55390" cy="26208"/>
            </a:xfrm>
            <a:custGeom>
              <a:avLst/>
              <a:gdLst>
                <a:gd name="connsiteX0" fmla="*/ 42038 w 55390"/>
                <a:gd name="connsiteY0" fmla="*/ 26017 h 26208"/>
                <a:gd name="connsiteX1" fmla="*/ 13046 w 55390"/>
                <a:gd name="connsiteY1" fmla="*/ 26017 h 26208"/>
                <a:gd name="connsiteX2" fmla="*/ -50 w 55390"/>
                <a:gd name="connsiteY2" fmla="*/ 12921 h 26208"/>
                <a:gd name="connsiteX3" fmla="*/ 13046 w 55390"/>
                <a:gd name="connsiteY3" fmla="*/ -175 h 26208"/>
                <a:gd name="connsiteX4" fmla="*/ 42238 w 55390"/>
                <a:gd name="connsiteY4" fmla="*/ -175 h 26208"/>
                <a:gd name="connsiteX5" fmla="*/ 55334 w 55390"/>
                <a:gd name="connsiteY5" fmla="*/ 12921 h 26208"/>
                <a:gd name="connsiteX6" fmla="*/ 43058 w 55390"/>
                <a:gd name="connsiteY6" fmla="*/ 26027 h 26208"/>
                <a:gd name="connsiteX7" fmla="*/ 42038 w 55390"/>
                <a:gd name="connsiteY7" fmla="*/ 26017 h 2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390" h="26208">
                  <a:moveTo>
                    <a:pt x="42038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42238" y="-175"/>
                  </a:lnTo>
                  <a:cubicBezTo>
                    <a:pt x="49426" y="-65"/>
                    <a:pt x="55224" y="5733"/>
                    <a:pt x="55334" y="12921"/>
                  </a:cubicBezTo>
                  <a:cubicBezTo>
                    <a:pt x="55564" y="19929"/>
                    <a:pt x="50066" y="25798"/>
                    <a:pt x="43058" y="26027"/>
                  </a:cubicBezTo>
                  <a:cubicBezTo>
                    <a:pt x="42718" y="26037"/>
                    <a:pt x="42378" y="26037"/>
                    <a:pt x="4203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CA3B8258-3FA3-98D7-2AEE-E2D6B3FDFD9B}"/>
                </a:ext>
              </a:extLst>
            </p:cNvPr>
            <p:cNvSpPr/>
            <p:nvPr/>
          </p:nvSpPr>
          <p:spPr>
            <a:xfrm>
              <a:off x="7452523" y="1829997"/>
              <a:ext cx="70986" cy="277168"/>
            </a:xfrm>
            <a:custGeom>
              <a:avLst/>
              <a:gdLst>
                <a:gd name="connsiteX0" fmla="*/ 12206 w 70986"/>
                <a:gd name="connsiteY0" fmla="*/ 276993 h 277168"/>
                <a:gd name="connsiteX1" fmla="*/ 10206 w 70986"/>
                <a:gd name="connsiteY1" fmla="*/ 276993 h 277168"/>
                <a:gd name="connsiteX2" fmla="*/ 209 w 70986"/>
                <a:gd name="connsiteY2" fmla="*/ 261907 h 277168"/>
                <a:gd name="connsiteX3" fmla="*/ 209 w 70986"/>
                <a:gd name="connsiteY3" fmla="*/ 261897 h 277168"/>
                <a:gd name="connsiteX4" fmla="*/ 45496 w 70986"/>
                <a:gd name="connsiteY4" fmla="*/ 10170 h 277168"/>
                <a:gd name="connsiteX5" fmla="*/ 60592 w 70986"/>
                <a:gd name="connsiteY5" fmla="*/ 73 h 277168"/>
                <a:gd name="connsiteX6" fmla="*/ 70689 w 70986"/>
                <a:gd name="connsiteY6" fmla="*/ 15168 h 277168"/>
                <a:gd name="connsiteX7" fmla="*/ 24302 w 70986"/>
                <a:gd name="connsiteY7" fmla="*/ 267096 h 277168"/>
                <a:gd name="connsiteX8" fmla="*/ 12206 w 70986"/>
                <a:gd name="connsiteY8" fmla="*/ 276993 h 27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86" h="277168">
                  <a:moveTo>
                    <a:pt x="12206" y="276993"/>
                  </a:moveTo>
                  <a:lnTo>
                    <a:pt x="10206" y="276993"/>
                  </a:lnTo>
                  <a:cubicBezTo>
                    <a:pt x="3278" y="275593"/>
                    <a:pt x="-1200" y="268835"/>
                    <a:pt x="209" y="261907"/>
                  </a:cubicBezTo>
                  <a:cubicBezTo>
                    <a:pt x="209" y="261907"/>
                    <a:pt x="209" y="261897"/>
                    <a:pt x="209" y="261897"/>
                  </a:cubicBezTo>
                  <a:lnTo>
                    <a:pt x="45496" y="10170"/>
                  </a:lnTo>
                  <a:cubicBezTo>
                    <a:pt x="46876" y="3212"/>
                    <a:pt x="53634" y="-1307"/>
                    <a:pt x="60592" y="73"/>
                  </a:cubicBezTo>
                  <a:cubicBezTo>
                    <a:pt x="67550" y="1452"/>
                    <a:pt x="72069" y="8210"/>
                    <a:pt x="70689" y="15168"/>
                  </a:cubicBezTo>
                  <a:lnTo>
                    <a:pt x="24302" y="267096"/>
                  </a:lnTo>
                  <a:cubicBezTo>
                    <a:pt x="23023" y="272784"/>
                    <a:pt x="18034" y="276863"/>
                    <a:pt x="12206" y="276993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668AC50B-80CC-9AA6-3AAC-3F6AE0368C40}"/>
                </a:ext>
              </a:extLst>
            </p:cNvPr>
            <p:cNvSpPr/>
            <p:nvPr/>
          </p:nvSpPr>
          <p:spPr>
            <a:xfrm>
              <a:off x="7550444" y="1830035"/>
              <a:ext cx="34306" cy="277141"/>
            </a:xfrm>
            <a:custGeom>
              <a:avLst/>
              <a:gdLst>
                <a:gd name="connsiteX0" fmla="*/ 21154 w 34306"/>
                <a:gd name="connsiteY0" fmla="*/ 276955 h 277141"/>
                <a:gd name="connsiteX1" fmla="*/ 9058 w 34306"/>
                <a:gd name="connsiteY1" fmla="*/ 265879 h 277141"/>
                <a:gd name="connsiteX2" fmla="*/ 9058 w 34306"/>
                <a:gd name="connsiteY2" fmla="*/ 264859 h 277141"/>
                <a:gd name="connsiteX3" fmla="*/ -40 w 34306"/>
                <a:gd name="connsiteY3" fmla="*/ 12932 h 277141"/>
                <a:gd name="connsiteX4" fmla="*/ 12057 w 34306"/>
                <a:gd name="connsiteY4" fmla="*/ -165 h 277141"/>
                <a:gd name="connsiteX5" fmla="*/ 25153 w 34306"/>
                <a:gd name="connsiteY5" fmla="*/ 11932 h 277141"/>
                <a:gd name="connsiteX6" fmla="*/ 34251 w 34306"/>
                <a:gd name="connsiteY6" fmla="*/ 263859 h 277141"/>
                <a:gd name="connsiteX7" fmla="*/ 21964 w 34306"/>
                <a:gd name="connsiteY7" fmla="*/ 276955 h 277141"/>
                <a:gd name="connsiteX8" fmla="*/ 21154 w 34306"/>
                <a:gd name="connsiteY8" fmla="*/ 276955 h 27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06" h="277141">
                  <a:moveTo>
                    <a:pt x="21154" y="276955"/>
                  </a:moveTo>
                  <a:cubicBezTo>
                    <a:pt x="14756" y="277235"/>
                    <a:pt x="9338" y="272277"/>
                    <a:pt x="9058" y="265879"/>
                  </a:cubicBezTo>
                  <a:cubicBezTo>
                    <a:pt x="9038" y="265539"/>
                    <a:pt x="9038" y="265199"/>
                    <a:pt x="9058" y="264859"/>
                  </a:cubicBezTo>
                  <a:lnTo>
                    <a:pt x="-40" y="12932"/>
                  </a:lnTo>
                  <a:cubicBezTo>
                    <a:pt x="-320" y="5974"/>
                    <a:pt x="5099" y="115"/>
                    <a:pt x="12057" y="-165"/>
                  </a:cubicBezTo>
                  <a:cubicBezTo>
                    <a:pt x="19015" y="-445"/>
                    <a:pt x="24873" y="4974"/>
                    <a:pt x="25153" y="11932"/>
                  </a:cubicBezTo>
                  <a:lnTo>
                    <a:pt x="34251" y="263859"/>
                  </a:lnTo>
                  <a:cubicBezTo>
                    <a:pt x="34470" y="270867"/>
                    <a:pt x="28972" y="276736"/>
                    <a:pt x="21964" y="276955"/>
                  </a:cubicBezTo>
                  <a:cubicBezTo>
                    <a:pt x="21694" y="276965"/>
                    <a:pt x="21424" y="276965"/>
                    <a:pt x="21154" y="27695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D061AD7E-C305-EB62-7F31-2E8E8D748473}"/>
                </a:ext>
              </a:extLst>
            </p:cNvPr>
            <p:cNvSpPr/>
            <p:nvPr/>
          </p:nvSpPr>
          <p:spPr>
            <a:xfrm>
              <a:off x="7805480" y="1812850"/>
              <a:ext cx="50385" cy="26192"/>
            </a:xfrm>
            <a:custGeom>
              <a:avLst/>
              <a:gdLst>
                <a:gd name="connsiteX0" fmla="*/ 37239 w 50385"/>
                <a:gd name="connsiteY0" fmla="*/ 26017 h 26192"/>
                <a:gd name="connsiteX1" fmla="*/ 13046 w 50385"/>
                <a:gd name="connsiteY1" fmla="*/ 26017 h 26192"/>
                <a:gd name="connsiteX2" fmla="*/ -50 w 50385"/>
                <a:gd name="connsiteY2" fmla="*/ 12921 h 26192"/>
                <a:gd name="connsiteX3" fmla="*/ 13046 w 50385"/>
                <a:gd name="connsiteY3" fmla="*/ -175 h 26192"/>
                <a:gd name="connsiteX4" fmla="*/ 37239 w 50385"/>
                <a:gd name="connsiteY4" fmla="*/ -175 h 26192"/>
                <a:gd name="connsiteX5" fmla="*/ 50336 w 50385"/>
                <a:gd name="connsiteY5" fmla="*/ 12921 h 26192"/>
                <a:gd name="connsiteX6" fmla="*/ 37239 w 50385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85" h="26192">
                  <a:moveTo>
                    <a:pt x="37239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37239" y="-175"/>
                  </a:lnTo>
                  <a:cubicBezTo>
                    <a:pt x="44427" y="-65"/>
                    <a:pt x="50226" y="5733"/>
                    <a:pt x="50336" y="12921"/>
                  </a:cubicBezTo>
                  <a:cubicBezTo>
                    <a:pt x="49936" y="19979"/>
                    <a:pt x="44297" y="25618"/>
                    <a:pt x="37239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9F39D271-328D-13A7-0A8A-2E51C781755F}"/>
                </a:ext>
              </a:extLst>
            </p:cNvPr>
            <p:cNvSpPr/>
            <p:nvPr/>
          </p:nvSpPr>
          <p:spPr>
            <a:xfrm>
              <a:off x="7804481" y="1698983"/>
              <a:ext cx="38288" cy="26192"/>
            </a:xfrm>
            <a:custGeom>
              <a:avLst/>
              <a:gdLst>
                <a:gd name="connsiteX0" fmla="*/ 25143 w 38288"/>
                <a:gd name="connsiteY0" fmla="*/ 26017 h 26192"/>
                <a:gd name="connsiteX1" fmla="*/ 13046 w 38288"/>
                <a:gd name="connsiteY1" fmla="*/ 26017 h 26192"/>
                <a:gd name="connsiteX2" fmla="*/ -50 w 38288"/>
                <a:gd name="connsiteY2" fmla="*/ 12921 h 26192"/>
                <a:gd name="connsiteX3" fmla="*/ 13046 w 38288"/>
                <a:gd name="connsiteY3" fmla="*/ -175 h 26192"/>
                <a:gd name="connsiteX4" fmla="*/ 25143 w 38288"/>
                <a:gd name="connsiteY4" fmla="*/ -175 h 26192"/>
                <a:gd name="connsiteX5" fmla="*/ 38239 w 38288"/>
                <a:gd name="connsiteY5" fmla="*/ 12921 h 26192"/>
                <a:gd name="connsiteX6" fmla="*/ 25143 w 38288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288" h="26192">
                  <a:moveTo>
                    <a:pt x="25143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25143" y="-175"/>
                  </a:lnTo>
                  <a:cubicBezTo>
                    <a:pt x="32381" y="-175"/>
                    <a:pt x="38239" y="5693"/>
                    <a:pt x="38239" y="12921"/>
                  </a:cubicBezTo>
                  <a:cubicBezTo>
                    <a:pt x="38239" y="20149"/>
                    <a:pt x="32381" y="26017"/>
                    <a:pt x="25143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929A77E7-1B62-0063-E964-577462895191}"/>
                </a:ext>
              </a:extLst>
            </p:cNvPr>
            <p:cNvSpPr/>
            <p:nvPr/>
          </p:nvSpPr>
          <p:spPr>
            <a:xfrm>
              <a:off x="7796373" y="1651596"/>
              <a:ext cx="111858" cy="234837"/>
            </a:xfrm>
            <a:custGeom>
              <a:avLst/>
              <a:gdLst>
                <a:gd name="connsiteX0" fmla="*/ 101831 w 111858"/>
                <a:gd name="connsiteY0" fmla="*/ 234657 h 234837"/>
                <a:gd name="connsiteX1" fmla="*/ 89734 w 111858"/>
                <a:gd name="connsiteY1" fmla="*/ 224660 h 234837"/>
                <a:gd name="connsiteX2" fmla="*/ 53445 w 111858"/>
                <a:gd name="connsiteY2" fmla="*/ 26117 h 234837"/>
                <a:gd name="connsiteX3" fmla="*/ 48346 w 111858"/>
                <a:gd name="connsiteY3" fmla="*/ 25118 h 234837"/>
                <a:gd name="connsiteX4" fmla="*/ 32251 w 111858"/>
                <a:gd name="connsiteY4" fmla="*/ 25118 h 234837"/>
                <a:gd name="connsiteX5" fmla="*/ 25153 w 111858"/>
                <a:gd name="connsiteY5" fmla="*/ 218562 h 234837"/>
                <a:gd name="connsiteX6" fmla="*/ 12057 w 111858"/>
                <a:gd name="connsiteY6" fmla="*/ 230659 h 234837"/>
                <a:gd name="connsiteX7" fmla="*/ -40 w 111858"/>
                <a:gd name="connsiteY7" fmla="*/ 217562 h 234837"/>
                <a:gd name="connsiteX8" fmla="*/ 7058 w 111858"/>
                <a:gd name="connsiteY8" fmla="*/ 13921 h 234837"/>
                <a:gd name="connsiteX9" fmla="*/ 17055 w 111858"/>
                <a:gd name="connsiteY9" fmla="*/ 1825 h 234837"/>
                <a:gd name="connsiteX10" fmla="*/ 39149 w 111858"/>
                <a:gd name="connsiteY10" fmla="*/ -175 h 234837"/>
                <a:gd name="connsiteX11" fmla="*/ 49146 w 111858"/>
                <a:gd name="connsiteY11" fmla="*/ -175 h 234837"/>
                <a:gd name="connsiteX12" fmla="*/ 65341 w 111858"/>
                <a:gd name="connsiteY12" fmla="*/ 2824 h 234837"/>
                <a:gd name="connsiteX13" fmla="*/ 74339 w 111858"/>
                <a:gd name="connsiteY13" fmla="*/ 12821 h 234837"/>
                <a:gd name="connsiteX14" fmla="*/ 111628 w 111858"/>
                <a:gd name="connsiteY14" fmla="*/ 219462 h 234837"/>
                <a:gd name="connsiteX15" fmla="*/ 101631 w 111858"/>
                <a:gd name="connsiteY15" fmla="*/ 234557 h 23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1858" h="234837">
                  <a:moveTo>
                    <a:pt x="101831" y="234657"/>
                  </a:moveTo>
                  <a:cubicBezTo>
                    <a:pt x="95863" y="234837"/>
                    <a:pt x="90684" y="230558"/>
                    <a:pt x="89734" y="224660"/>
                  </a:cubicBezTo>
                  <a:lnTo>
                    <a:pt x="53445" y="26117"/>
                  </a:lnTo>
                  <a:cubicBezTo>
                    <a:pt x="51685" y="26277"/>
                    <a:pt x="49916" y="25937"/>
                    <a:pt x="48346" y="25118"/>
                  </a:cubicBezTo>
                  <a:lnTo>
                    <a:pt x="32251" y="25118"/>
                  </a:lnTo>
                  <a:lnTo>
                    <a:pt x="25153" y="218562"/>
                  </a:lnTo>
                  <a:cubicBezTo>
                    <a:pt x="24873" y="225520"/>
                    <a:pt x="19015" y="230938"/>
                    <a:pt x="12057" y="230659"/>
                  </a:cubicBezTo>
                  <a:cubicBezTo>
                    <a:pt x="5099" y="230379"/>
                    <a:pt x="-320" y="224520"/>
                    <a:pt x="-40" y="217562"/>
                  </a:cubicBezTo>
                  <a:lnTo>
                    <a:pt x="7058" y="13921"/>
                  </a:lnTo>
                  <a:cubicBezTo>
                    <a:pt x="6928" y="7963"/>
                    <a:pt x="11187" y="2814"/>
                    <a:pt x="17055" y="1825"/>
                  </a:cubicBezTo>
                  <a:cubicBezTo>
                    <a:pt x="24363" y="665"/>
                    <a:pt x="31751" y="-5"/>
                    <a:pt x="39149" y="-175"/>
                  </a:cubicBezTo>
                  <a:lnTo>
                    <a:pt x="49146" y="-175"/>
                  </a:lnTo>
                  <a:cubicBezTo>
                    <a:pt x="54685" y="-145"/>
                    <a:pt x="60163" y="865"/>
                    <a:pt x="65341" y="2824"/>
                  </a:cubicBezTo>
                  <a:cubicBezTo>
                    <a:pt x="70320" y="3614"/>
                    <a:pt x="74069" y="7783"/>
                    <a:pt x="74339" y="12821"/>
                  </a:cubicBezTo>
                  <a:lnTo>
                    <a:pt x="111628" y="219462"/>
                  </a:lnTo>
                  <a:cubicBezTo>
                    <a:pt x="112768" y="226340"/>
                    <a:pt x="108399" y="232918"/>
                    <a:pt x="101631" y="23455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5665E1DD-291C-1A26-87D8-BF5226DBCFBD}"/>
                </a:ext>
              </a:extLst>
            </p:cNvPr>
            <p:cNvSpPr/>
            <p:nvPr/>
          </p:nvSpPr>
          <p:spPr>
            <a:xfrm>
              <a:off x="7703710" y="1855037"/>
              <a:ext cx="265029" cy="114067"/>
            </a:xfrm>
            <a:custGeom>
              <a:avLst/>
              <a:gdLst>
                <a:gd name="connsiteX0" fmla="*/ 251877 w 265029"/>
                <a:gd name="connsiteY0" fmla="*/ 113893 h 114067"/>
                <a:gd name="connsiteX1" fmla="*/ 13046 w 265029"/>
                <a:gd name="connsiteY1" fmla="*/ 113893 h 114067"/>
                <a:gd name="connsiteX2" fmla="*/ -50 w 265029"/>
                <a:gd name="connsiteY2" fmla="*/ 100796 h 114067"/>
                <a:gd name="connsiteX3" fmla="*/ 34240 w 265029"/>
                <a:gd name="connsiteY3" fmla="*/ 35115 h 114067"/>
                <a:gd name="connsiteX4" fmla="*/ 103720 w 265029"/>
                <a:gd name="connsiteY4" fmla="*/ 1825 h 114067"/>
                <a:gd name="connsiteX5" fmla="*/ 125914 w 265029"/>
                <a:gd name="connsiteY5" fmla="*/ -174 h 114067"/>
                <a:gd name="connsiteX6" fmla="*/ 164203 w 265029"/>
                <a:gd name="connsiteY6" fmla="*/ -174 h 114067"/>
                <a:gd name="connsiteX7" fmla="*/ 199492 w 265029"/>
                <a:gd name="connsiteY7" fmla="*/ 5824 h 114067"/>
                <a:gd name="connsiteX8" fmla="*/ 246879 w 265029"/>
                <a:gd name="connsiteY8" fmla="*/ 42113 h 114067"/>
                <a:gd name="connsiteX9" fmla="*/ 264974 w 265029"/>
                <a:gd name="connsiteY9" fmla="*/ 100597 h 114067"/>
                <a:gd name="connsiteX10" fmla="*/ 251877 w 265029"/>
                <a:gd name="connsiteY10" fmla="*/ 113893 h 114067"/>
                <a:gd name="connsiteX11" fmla="*/ 27142 w 265029"/>
                <a:gd name="connsiteY11" fmla="*/ 88700 h 114067"/>
                <a:gd name="connsiteX12" fmla="*/ 238781 w 265029"/>
                <a:gd name="connsiteY12" fmla="*/ 88700 h 114067"/>
                <a:gd name="connsiteX13" fmla="*/ 225685 w 265029"/>
                <a:gd name="connsiteY13" fmla="*/ 57409 h 114067"/>
                <a:gd name="connsiteX14" fmla="*/ 190395 w 265029"/>
                <a:gd name="connsiteY14" fmla="*/ 30217 h 114067"/>
                <a:gd name="connsiteX15" fmla="*/ 164203 w 265029"/>
                <a:gd name="connsiteY15" fmla="*/ 25218 h 114067"/>
                <a:gd name="connsiteX16" fmla="*/ 125914 w 265029"/>
                <a:gd name="connsiteY16" fmla="*/ 25218 h 114067"/>
                <a:gd name="connsiteX17" fmla="*/ 108819 w 265029"/>
                <a:gd name="connsiteY17" fmla="*/ 27218 h 114067"/>
                <a:gd name="connsiteX18" fmla="*/ 27142 w 265029"/>
                <a:gd name="connsiteY18" fmla="*/ 88700 h 1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5029" h="114067">
                  <a:moveTo>
                    <a:pt x="251877" y="113893"/>
                  </a:moveTo>
                  <a:lnTo>
                    <a:pt x="13046" y="113893"/>
                  </a:lnTo>
                  <a:cubicBezTo>
                    <a:pt x="5858" y="113783"/>
                    <a:pt x="60" y="107984"/>
                    <a:pt x="-50" y="100796"/>
                  </a:cubicBezTo>
                  <a:cubicBezTo>
                    <a:pt x="1180" y="74934"/>
                    <a:pt x="13716" y="50911"/>
                    <a:pt x="34240" y="35115"/>
                  </a:cubicBezTo>
                  <a:cubicBezTo>
                    <a:pt x="54294" y="18450"/>
                    <a:pt x="78168" y="7013"/>
                    <a:pt x="103720" y="1825"/>
                  </a:cubicBezTo>
                  <a:cubicBezTo>
                    <a:pt x="111068" y="705"/>
                    <a:pt x="118486" y="35"/>
                    <a:pt x="125914" y="-174"/>
                  </a:cubicBezTo>
                  <a:lnTo>
                    <a:pt x="164203" y="-174"/>
                  </a:lnTo>
                  <a:cubicBezTo>
                    <a:pt x="176219" y="-214"/>
                    <a:pt x="188166" y="1815"/>
                    <a:pt x="199492" y="5824"/>
                  </a:cubicBezTo>
                  <a:cubicBezTo>
                    <a:pt x="218447" y="13122"/>
                    <a:pt x="234892" y="25718"/>
                    <a:pt x="246879" y="42113"/>
                  </a:cubicBezTo>
                  <a:cubicBezTo>
                    <a:pt x="258875" y="59238"/>
                    <a:pt x="265203" y="79693"/>
                    <a:pt x="264974" y="100597"/>
                  </a:cubicBezTo>
                  <a:cubicBezTo>
                    <a:pt x="264974" y="107864"/>
                    <a:pt x="259145" y="113783"/>
                    <a:pt x="251877" y="113893"/>
                  </a:cubicBezTo>
                  <a:close/>
                  <a:moveTo>
                    <a:pt x="27142" y="88700"/>
                  </a:moveTo>
                  <a:lnTo>
                    <a:pt x="238781" y="88700"/>
                  </a:lnTo>
                  <a:cubicBezTo>
                    <a:pt x="236822" y="77423"/>
                    <a:pt x="232343" y="66726"/>
                    <a:pt x="225685" y="57409"/>
                  </a:cubicBezTo>
                  <a:cubicBezTo>
                    <a:pt x="216788" y="45132"/>
                    <a:pt x="204531" y="35685"/>
                    <a:pt x="190395" y="30217"/>
                  </a:cubicBezTo>
                  <a:cubicBezTo>
                    <a:pt x="182027" y="27018"/>
                    <a:pt x="173160" y="25318"/>
                    <a:pt x="164203" y="25218"/>
                  </a:cubicBezTo>
                  <a:lnTo>
                    <a:pt x="125914" y="25218"/>
                  </a:lnTo>
                  <a:cubicBezTo>
                    <a:pt x="120175" y="25448"/>
                    <a:pt x="114457" y="26118"/>
                    <a:pt x="108819" y="27218"/>
                  </a:cubicBezTo>
                  <a:cubicBezTo>
                    <a:pt x="73529" y="33216"/>
                    <a:pt x="35240" y="58509"/>
                    <a:pt x="27142" y="8870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BBECA703-201B-FC3B-5FFC-E81D603184B0}"/>
                </a:ext>
              </a:extLst>
            </p:cNvPr>
            <p:cNvSpPr/>
            <p:nvPr/>
          </p:nvSpPr>
          <p:spPr>
            <a:xfrm>
              <a:off x="7388201" y="2080973"/>
              <a:ext cx="492857" cy="26192"/>
            </a:xfrm>
            <a:custGeom>
              <a:avLst/>
              <a:gdLst>
                <a:gd name="connsiteX0" fmla="*/ 479712 w 492857"/>
                <a:gd name="connsiteY0" fmla="*/ 26017 h 26192"/>
                <a:gd name="connsiteX1" fmla="*/ 13046 w 492857"/>
                <a:gd name="connsiteY1" fmla="*/ 26017 h 26192"/>
                <a:gd name="connsiteX2" fmla="*/ -50 w 492857"/>
                <a:gd name="connsiteY2" fmla="*/ 12921 h 26192"/>
                <a:gd name="connsiteX3" fmla="*/ 13046 w 492857"/>
                <a:gd name="connsiteY3" fmla="*/ -175 h 26192"/>
                <a:gd name="connsiteX4" fmla="*/ 479712 w 492857"/>
                <a:gd name="connsiteY4" fmla="*/ -175 h 26192"/>
                <a:gd name="connsiteX5" fmla="*/ 492808 w 492857"/>
                <a:gd name="connsiteY5" fmla="*/ 12921 h 26192"/>
                <a:gd name="connsiteX6" fmla="*/ 479712 w 492857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2857" h="26192">
                  <a:moveTo>
                    <a:pt x="479712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479712" y="-175"/>
                  </a:lnTo>
                  <a:cubicBezTo>
                    <a:pt x="486900" y="-65"/>
                    <a:pt x="492698" y="5733"/>
                    <a:pt x="492808" y="12921"/>
                  </a:cubicBezTo>
                  <a:cubicBezTo>
                    <a:pt x="492048" y="19819"/>
                    <a:pt x="486610" y="25258"/>
                    <a:pt x="47971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7D0FBD83-14FE-DA79-9F60-232469AD768D}"/>
                </a:ext>
              </a:extLst>
            </p:cNvPr>
            <p:cNvSpPr/>
            <p:nvPr/>
          </p:nvSpPr>
          <p:spPr>
            <a:xfrm>
              <a:off x="7401297" y="1539729"/>
              <a:ext cx="76577" cy="76577"/>
            </a:xfrm>
            <a:custGeom>
              <a:avLst/>
              <a:gdLst>
                <a:gd name="connsiteX0" fmla="*/ 38239 w 76577"/>
                <a:gd name="connsiteY0" fmla="*/ 76403 h 76577"/>
                <a:gd name="connsiteX1" fmla="*/ -50 w 76577"/>
                <a:gd name="connsiteY1" fmla="*/ 38114 h 76577"/>
                <a:gd name="connsiteX2" fmla="*/ 38239 w 76577"/>
                <a:gd name="connsiteY2" fmla="*/ -175 h 76577"/>
                <a:gd name="connsiteX3" fmla="*/ 76528 w 76577"/>
                <a:gd name="connsiteY3" fmla="*/ 38114 h 76577"/>
                <a:gd name="connsiteX4" fmla="*/ 38239 w 76577"/>
                <a:gd name="connsiteY4" fmla="*/ 76403 h 76577"/>
                <a:gd name="connsiteX5" fmla="*/ 38239 w 76577"/>
                <a:gd name="connsiteY5" fmla="*/ 26417 h 76577"/>
                <a:gd name="connsiteX6" fmla="*/ 25143 w 76577"/>
                <a:gd name="connsiteY6" fmla="*/ 39514 h 76577"/>
                <a:gd name="connsiteX7" fmla="*/ 38239 w 76577"/>
                <a:gd name="connsiteY7" fmla="*/ 52610 h 76577"/>
                <a:gd name="connsiteX8" fmla="*/ 51335 w 76577"/>
                <a:gd name="connsiteY8" fmla="*/ 39514 h 76577"/>
                <a:gd name="connsiteX9" fmla="*/ 38239 w 76577"/>
                <a:gd name="connsiteY9" fmla="*/ 26018 h 76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77" h="76577">
                  <a:moveTo>
                    <a:pt x="38239" y="76403"/>
                  </a:moveTo>
                  <a:cubicBezTo>
                    <a:pt x="17095" y="76403"/>
                    <a:pt x="-50" y="59258"/>
                    <a:pt x="-50" y="38114"/>
                  </a:cubicBezTo>
                  <a:cubicBezTo>
                    <a:pt x="-50" y="16970"/>
                    <a:pt x="17095" y="-175"/>
                    <a:pt x="38239" y="-175"/>
                  </a:cubicBezTo>
                  <a:cubicBezTo>
                    <a:pt x="59383" y="-175"/>
                    <a:pt x="76528" y="16970"/>
                    <a:pt x="76528" y="38114"/>
                  </a:cubicBezTo>
                  <a:cubicBezTo>
                    <a:pt x="76208" y="59128"/>
                    <a:pt x="59253" y="76083"/>
                    <a:pt x="38239" y="76403"/>
                  </a:cubicBezTo>
                  <a:close/>
                  <a:moveTo>
                    <a:pt x="38239" y="26417"/>
                  </a:moveTo>
                  <a:cubicBezTo>
                    <a:pt x="31011" y="26417"/>
                    <a:pt x="25143" y="32276"/>
                    <a:pt x="25143" y="39514"/>
                  </a:cubicBezTo>
                  <a:cubicBezTo>
                    <a:pt x="25143" y="46742"/>
                    <a:pt x="31011" y="52610"/>
                    <a:pt x="38239" y="52610"/>
                  </a:cubicBezTo>
                  <a:cubicBezTo>
                    <a:pt x="45427" y="52500"/>
                    <a:pt x="51225" y="46702"/>
                    <a:pt x="51335" y="39514"/>
                  </a:cubicBezTo>
                  <a:cubicBezTo>
                    <a:pt x="51095" y="32316"/>
                    <a:pt x="45427" y="26477"/>
                    <a:pt x="38239" y="260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180DB186-A3E0-5C70-6D8C-A4EA84C2CEB1}"/>
                </a:ext>
              </a:extLst>
            </p:cNvPr>
            <p:cNvSpPr/>
            <p:nvPr/>
          </p:nvSpPr>
          <p:spPr>
            <a:xfrm>
              <a:off x="7628032" y="1502339"/>
              <a:ext cx="88774" cy="88774"/>
            </a:xfrm>
            <a:custGeom>
              <a:avLst/>
              <a:gdLst>
                <a:gd name="connsiteX0" fmla="*/ 44337 w 88774"/>
                <a:gd name="connsiteY0" fmla="*/ 88599 h 88774"/>
                <a:gd name="connsiteX1" fmla="*/ -50 w 88774"/>
                <a:gd name="connsiteY1" fmla="*/ 44212 h 88774"/>
                <a:gd name="connsiteX2" fmla="*/ 44337 w 88774"/>
                <a:gd name="connsiteY2" fmla="*/ -175 h 88774"/>
                <a:gd name="connsiteX3" fmla="*/ 88724 w 88774"/>
                <a:gd name="connsiteY3" fmla="*/ 44212 h 88774"/>
                <a:gd name="connsiteX4" fmla="*/ 88724 w 88774"/>
                <a:gd name="connsiteY4" fmla="*/ 44312 h 88774"/>
                <a:gd name="connsiteX5" fmla="*/ 44337 w 88774"/>
                <a:gd name="connsiteY5" fmla="*/ 88599 h 88774"/>
                <a:gd name="connsiteX6" fmla="*/ 44337 w 88774"/>
                <a:gd name="connsiteY6" fmla="*/ 25118 h 88774"/>
                <a:gd name="connsiteX7" fmla="*/ 25143 w 88774"/>
                <a:gd name="connsiteY7" fmla="*/ 44312 h 88774"/>
                <a:gd name="connsiteX8" fmla="*/ 44337 w 88774"/>
                <a:gd name="connsiteY8" fmla="*/ 63507 h 88774"/>
                <a:gd name="connsiteX9" fmla="*/ 63532 w 88774"/>
                <a:gd name="connsiteY9" fmla="*/ 44312 h 88774"/>
                <a:gd name="connsiteX10" fmla="*/ 44537 w 88774"/>
                <a:gd name="connsiteY10" fmla="*/ 25118 h 88774"/>
                <a:gd name="connsiteX11" fmla="*/ 44337 w 88774"/>
                <a:gd name="connsiteY11" fmla="*/ 25118 h 8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774" h="88774">
                  <a:moveTo>
                    <a:pt x="44337" y="88599"/>
                  </a:moveTo>
                  <a:cubicBezTo>
                    <a:pt x="19824" y="88599"/>
                    <a:pt x="-50" y="68725"/>
                    <a:pt x="-50" y="44212"/>
                  </a:cubicBezTo>
                  <a:cubicBezTo>
                    <a:pt x="-50" y="19699"/>
                    <a:pt x="19824" y="-175"/>
                    <a:pt x="44337" y="-175"/>
                  </a:cubicBezTo>
                  <a:cubicBezTo>
                    <a:pt x="68850" y="-175"/>
                    <a:pt x="88724" y="19699"/>
                    <a:pt x="88724" y="44212"/>
                  </a:cubicBezTo>
                  <a:cubicBezTo>
                    <a:pt x="88724" y="44242"/>
                    <a:pt x="88724" y="44282"/>
                    <a:pt x="88724" y="44312"/>
                  </a:cubicBezTo>
                  <a:cubicBezTo>
                    <a:pt x="88565" y="68745"/>
                    <a:pt x="68770" y="88489"/>
                    <a:pt x="44337" y="88599"/>
                  </a:cubicBezTo>
                  <a:close/>
                  <a:moveTo>
                    <a:pt x="44337" y="25118"/>
                  </a:moveTo>
                  <a:cubicBezTo>
                    <a:pt x="33740" y="25118"/>
                    <a:pt x="25143" y="33715"/>
                    <a:pt x="25143" y="44312"/>
                  </a:cubicBezTo>
                  <a:cubicBezTo>
                    <a:pt x="25143" y="54909"/>
                    <a:pt x="33740" y="63507"/>
                    <a:pt x="44337" y="63507"/>
                  </a:cubicBezTo>
                  <a:cubicBezTo>
                    <a:pt x="54934" y="63507"/>
                    <a:pt x="63532" y="54909"/>
                    <a:pt x="63532" y="44312"/>
                  </a:cubicBezTo>
                  <a:cubicBezTo>
                    <a:pt x="63592" y="33765"/>
                    <a:pt x="55084" y="25178"/>
                    <a:pt x="44537" y="25118"/>
                  </a:cubicBezTo>
                  <a:cubicBezTo>
                    <a:pt x="44467" y="25118"/>
                    <a:pt x="44407" y="25118"/>
                    <a:pt x="44337" y="2511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90BF42FE-A230-F3D8-A63B-DF84265938A5}"/>
                </a:ext>
              </a:extLst>
            </p:cNvPr>
            <p:cNvSpPr/>
            <p:nvPr/>
          </p:nvSpPr>
          <p:spPr>
            <a:xfrm>
              <a:off x="7615035" y="2018491"/>
              <a:ext cx="126963" cy="26192"/>
            </a:xfrm>
            <a:custGeom>
              <a:avLst/>
              <a:gdLst>
                <a:gd name="connsiteX0" fmla="*/ 113817 w 126963"/>
                <a:gd name="connsiteY0" fmla="*/ 26017 h 26192"/>
                <a:gd name="connsiteX1" fmla="*/ 13046 w 126963"/>
                <a:gd name="connsiteY1" fmla="*/ 26017 h 26192"/>
                <a:gd name="connsiteX2" fmla="*/ -50 w 126963"/>
                <a:gd name="connsiteY2" fmla="*/ 12921 h 26192"/>
                <a:gd name="connsiteX3" fmla="*/ 13046 w 126963"/>
                <a:gd name="connsiteY3" fmla="*/ -175 h 26192"/>
                <a:gd name="connsiteX4" fmla="*/ 113817 w 126963"/>
                <a:gd name="connsiteY4" fmla="*/ -175 h 26192"/>
                <a:gd name="connsiteX5" fmla="*/ 126913 w 126963"/>
                <a:gd name="connsiteY5" fmla="*/ 12921 h 26192"/>
                <a:gd name="connsiteX6" fmla="*/ 113817 w 126963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963" h="26192">
                  <a:moveTo>
                    <a:pt x="113817" y="26017"/>
                  </a:moveTo>
                  <a:lnTo>
                    <a:pt x="13046" y="26017"/>
                  </a:lnTo>
                  <a:cubicBezTo>
                    <a:pt x="5818" y="26017"/>
                    <a:pt x="-50" y="2015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113817" y="-175"/>
                  </a:lnTo>
                  <a:cubicBezTo>
                    <a:pt x="121055" y="-175"/>
                    <a:pt x="126913" y="5693"/>
                    <a:pt x="126913" y="12921"/>
                  </a:cubicBezTo>
                  <a:cubicBezTo>
                    <a:pt x="126913" y="20159"/>
                    <a:pt x="121055" y="26017"/>
                    <a:pt x="113817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3E7A1725-2555-CCA3-8C5D-FD09FD152FB1}"/>
                </a:ext>
              </a:extLst>
            </p:cNvPr>
            <p:cNvSpPr/>
            <p:nvPr/>
          </p:nvSpPr>
          <p:spPr>
            <a:xfrm>
              <a:off x="7804481" y="2044083"/>
              <a:ext cx="101770" cy="26192"/>
            </a:xfrm>
            <a:custGeom>
              <a:avLst/>
              <a:gdLst>
                <a:gd name="connsiteX0" fmla="*/ 88624 w 101770"/>
                <a:gd name="connsiteY0" fmla="*/ 26017 h 26192"/>
                <a:gd name="connsiteX1" fmla="*/ 13046 w 101770"/>
                <a:gd name="connsiteY1" fmla="*/ 26017 h 26192"/>
                <a:gd name="connsiteX2" fmla="*/ -50 w 101770"/>
                <a:gd name="connsiteY2" fmla="*/ 12921 h 26192"/>
                <a:gd name="connsiteX3" fmla="*/ 13046 w 101770"/>
                <a:gd name="connsiteY3" fmla="*/ -175 h 26192"/>
                <a:gd name="connsiteX4" fmla="*/ 88624 w 101770"/>
                <a:gd name="connsiteY4" fmla="*/ -175 h 26192"/>
                <a:gd name="connsiteX5" fmla="*/ 101721 w 101770"/>
                <a:gd name="connsiteY5" fmla="*/ 12921 h 26192"/>
                <a:gd name="connsiteX6" fmla="*/ 88624 w 101770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770" h="26192">
                  <a:moveTo>
                    <a:pt x="88624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88624" y="-175"/>
                  </a:lnTo>
                  <a:cubicBezTo>
                    <a:pt x="95812" y="-65"/>
                    <a:pt x="101611" y="5733"/>
                    <a:pt x="101721" y="12921"/>
                  </a:cubicBezTo>
                  <a:cubicBezTo>
                    <a:pt x="100961" y="19819"/>
                    <a:pt x="95522" y="25258"/>
                    <a:pt x="88624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50E69606-ED3E-C36E-A3DE-8B89CB832E86}"/>
                </a:ext>
              </a:extLst>
            </p:cNvPr>
            <p:cNvSpPr/>
            <p:nvPr/>
          </p:nvSpPr>
          <p:spPr>
            <a:xfrm>
              <a:off x="7853867" y="1993298"/>
              <a:ext cx="89674" cy="26192"/>
            </a:xfrm>
            <a:custGeom>
              <a:avLst/>
              <a:gdLst>
                <a:gd name="connsiteX0" fmla="*/ 76528 w 89674"/>
                <a:gd name="connsiteY0" fmla="*/ 26017 h 26192"/>
                <a:gd name="connsiteX1" fmla="*/ 13046 w 89674"/>
                <a:gd name="connsiteY1" fmla="*/ 26017 h 26192"/>
                <a:gd name="connsiteX2" fmla="*/ -50 w 89674"/>
                <a:gd name="connsiteY2" fmla="*/ 12921 h 26192"/>
                <a:gd name="connsiteX3" fmla="*/ 13046 w 89674"/>
                <a:gd name="connsiteY3" fmla="*/ -175 h 26192"/>
                <a:gd name="connsiteX4" fmla="*/ 76528 w 89674"/>
                <a:gd name="connsiteY4" fmla="*/ -175 h 26192"/>
                <a:gd name="connsiteX5" fmla="*/ 89624 w 89674"/>
                <a:gd name="connsiteY5" fmla="*/ 12921 h 26192"/>
                <a:gd name="connsiteX6" fmla="*/ 76528 w 89674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674" h="26192">
                  <a:moveTo>
                    <a:pt x="76528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76528" y="-175"/>
                  </a:lnTo>
                  <a:cubicBezTo>
                    <a:pt x="83756" y="-175"/>
                    <a:pt x="89624" y="5693"/>
                    <a:pt x="89624" y="12921"/>
                  </a:cubicBezTo>
                  <a:cubicBezTo>
                    <a:pt x="89624" y="20149"/>
                    <a:pt x="83756" y="26017"/>
                    <a:pt x="76528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C4C8F7BB-7FA0-41DA-301D-9DE12EAA4B2E}"/>
                </a:ext>
              </a:extLst>
            </p:cNvPr>
            <p:cNvSpPr/>
            <p:nvPr/>
          </p:nvSpPr>
          <p:spPr>
            <a:xfrm>
              <a:off x="7704110" y="1980202"/>
              <a:ext cx="76178" cy="26192"/>
            </a:xfrm>
            <a:custGeom>
              <a:avLst/>
              <a:gdLst>
                <a:gd name="connsiteX0" fmla="*/ 63032 w 76178"/>
                <a:gd name="connsiteY0" fmla="*/ 26017 h 26192"/>
                <a:gd name="connsiteX1" fmla="*/ 13046 w 76178"/>
                <a:gd name="connsiteY1" fmla="*/ 26017 h 26192"/>
                <a:gd name="connsiteX2" fmla="*/ -50 w 76178"/>
                <a:gd name="connsiteY2" fmla="*/ 12921 h 26192"/>
                <a:gd name="connsiteX3" fmla="*/ 13046 w 76178"/>
                <a:gd name="connsiteY3" fmla="*/ -175 h 26192"/>
                <a:gd name="connsiteX4" fmla="*/ 63032 w 76178"/>
                <a:gd name="connsiteY4" fmla="*/ -175 h 26192"/>
                <a:gd name="connsiteX5" fmla="*/ 76128 w 76178"/>
                <a:gd name="connsiteY5" fmla="*/ 12921 h 26192"/>
                <a:gd name="connsiteX6" fmla="*/ 63032 w 76178"/>
                <a:gd name="connsiteY6" fmla="*/ 26017 h 2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78" h="26192">
                  <a:moveTo>
                    <a:pt x="63032" y="26017"/>
                  </a:moveTo>
                  <a:lnTo>
                    <a:pt x="13046" y="26017"/>
                  </a:lnTo>
                  <a:cubicBezTo>
                    <a:pt x="5818" y="26017"/>
                    <a:pt x="-50" y="20149"/>
                    <a:pt x="-50" y="12921"/>
                  </a:cubicBezTo>
                  <a:cubicBezTo>
                    <a:pt x="-50" y="5693"/>
                    <a:pt x="5818" y="-175"/>
                    <a:pt x="13046" y="-175"/>
                  </a:cubicBezTo>
                  <a:lnTo>
                    <a:pt x="63032" y="-175"/>
                  </a:lnTo>
                  <a:cubicBezTo>
                    <a:pt x="70220" y="-65"/>
                    <a:pt x="76018" y="5733"/>
                    <a:pt x="76128" y="12921"/>
                  </a:cubicBezTo>
                  <a:cubicBezTo>
                    <a:pt x="75338" y="19799"/>
                    <a:pt x="69910" y="25228"/>
                    <a:pt x="63032" y="260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D49717ED-D021-D2E2-3EB9-1DB5C3811705}"/>
                </a:ext>
              </a:extLst>
            </p:cNvPr>
            <p:cNvSpPr/>
            <p:nvPr/>
          </p:nvSpPr>
          <p:spPr>
            <a:xfrm>
              <a:off x="7816577" y="1905600"/>
              <a:ext cx="140459" cy="25215"/>
            </a:xfrm>
            <a:custGeom>
              <a:avLst/>
              <a:gdLst>
                <a:gd name="connsiteX0" fmla="*/ 127313 w 140459"/>
                <a:gd name="connsiteY0" fmla="*/ 25041 h 25215"/>
                <a:gd name="connsiteX1" fmla="*/ 13046 w 140459"/>
                <a:gd name="connsiteY1" fmla="*/ 25041 h 25215"/>
                <a:gd name="connsiteX2" fmla="*/ -50 w 140459"/>
                <a:gd name="connsiteY2" fmla="*/ 11945 h 25215"/>
                <a:gd name="connsiteX3" fmla="*/ 12626 w 140459"/>
                <a:gd name="connsiteY3" fmla="*/ -172 h 25215"/>
                <a:gd name="connsiteX4" fmla="*/ 13046 w 140459"/>
                <a:gd name="connsiteY4" fmla="*/ -152 h 25215"/>
                <a:gd name="connsiteX5" fmla="*/ 127313 w 140459"/>
                <a:gd name="connsiteY5" fmla="*/ -152 h 25215"/>
                <a:gd name="connsiteX6" fmla="*/ 140410 w 140459"/>
                <a:gd name="connsiteY6" fmla="*/ 12944 h 25215"/>
                <a:gd name="connsiteX7" fmla="*/ 127313 w 140459"/>
                <a:gd name="connsiteY7" fmla="*/ 25041 h 2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459" h="25215">
                  <a:moveTo>
                    <a:pt x="127313" y="25041"/>
                  </a:moveTo>
                  <a:lnTo>
                    <a:pt x="13046" y="25041"/>
                  </a:lnTo>
                  <a:cubicBezTo>
                    <a:pt x="5858" y="24931"/>
                    <a:pt x="60" y="19132"/>
                    <a:pt x="-50" y="11945"/>
                  </a:cubicBezTo>
                  <a:cubicBezTo>
                    <a:pt x="100" y="5096"/>
                    <a:pt x="5778" y="-322"/>
                    <a:pt x="12626" y="-172"/>
                  </a:cubicBezTo>
                  <a:cubicBezTo>
                    <a:pt x="12766" y="-162"/>
                    <a:pt x="12906" y="-162"/>
                    <a:pt x="13046" y="-152"/>
                  </a:cubicBezTo>
                  <a:lnTo>
                    <a:pt x="127313" y="-152"/>
                  </a:lnTo>
                  <a:cubicBezTo>
                    <a:pt x="134501" y="-42"/>
                    <a:pt x="140300" y="5756"/>
                    <a:pt x="140410" y="12944"/>
                  </a:cubicBezTo>
                  <a:cubicBezTo>
                    <a:pt x="139890" y="19782"/>
                    <a:pt x="134171" y="25061"/>
                    <a:pt x="127313" y="2504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0F8A669C-761A-78B5-0CDC-EDCC2ED93CD9}"/>
                </a:ext>
              </a:extLst>
            </p:cNvPr>
            <p:cNvSpPr/>
            <p:nvPr/>
          </p:nvSpPr>
          <p:spPr>
            <a:xfrm>
              <a:off x="7401297" y="1640400"/>
              <a:ext cx="184520" cy="107325"/>
            </a:xfrm>
            <a:custGeom>
              <a:avLst/>
              <a:gdLst>
                <a:gd name="connsiteX0" fmla="*/ 160204 w 184520"/>
                <a:gd name="connsiteY0" fmla="*/ 99796 h 107325"/>
                <a:gd name="connsiteX1" fmla="*/ 54434 w 184520"/>
                <a:gd name="connsiteY1" fmla="*/ 26217 h 107325"/>
                <a:gd name="connsiteX2" fmla="*/ 103820 w 184520"/>
                <a:gd name="connsiteY2" fmla="*/ 88799 h 107325"/>
                <a:gd name="connsiteX3" fmla="*/ 96722 w 184520"/>
                <a:gd name="connsiteY3" fmla="*/ 104895 h 107325"/>
                <a:gd name="connsiteX4" fmla="*/ 80627 w 184520"/>
                <a:gd name="connsiteY4" fmla="*/ 97797 h 107325"/>
                <a:gd name="connsiteX5" fmla="*/ 9047 w 184520"/>
                <a:gd name="connsiteY5" fmla="*/ 31316 h 107325"/>
                <a:gd name="connsiteX6" fmla="*/ -50 w 184520"/>
                <a:gd name="connsiteY6" fmla="*/ 19219 h 107325"/>
                <a:gd name="connsiteX7" fmla="*/ 9047 w 184520"/>
                <a:gd name="connsiteY7" fmla="*/ 7123 h 107325"/>
                <a:gd name="connsiteX8" fmla="*/ 52735 w 184520"/>
                <a:gd name="connsiteY8" fmla="*/ -175 h 107325"/>
                <a:gd name="connsiteX9" fmla="*/ 183797 w 184520"/>
                <a:gd name="connsiteY9" fmla="*/ 89799 h 107325"/>
                <a:gd name="connsiteX10" fmla="*/ 176699 w 184520"/>
                <a:gd name="connsiteY10" fmla="*/ 105894 h 107325"/>
                <a:gd name="connsiteX11" fmla="*/ 160494 w 184520"/>
                <a:gd name="connsiteY11" fmla="*/ 100416 h 107325"/>
                <a:gd name="connsiteX12" fmla="*/ 160204 w 184520"/>
                <a:gd name="connsiteY12" fmla="*/ 99796 h 10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520" h="107325">
                  <a:moveTo>
                    <a:pt x="160204" y="99796"/>
                  </a:moveTo>
                  <a:cubicBezTo>
                    <a:pt x="143409" y="55869"/>
                    <a:pt x="101461" y="26687"/>
                    <a:pt x="54434" y="26217"/>
                  </a:cubicBezTo>
                  <a:cubicBezTo>
                    <a:pt x="76688" y="41763"/>
                    <a:pt x="93873" y="63537"/>
                    <a:pt x="103820" y="88799"/>
                  </a:cubicBezTo>
                  <a:cubicBezTo>
                    <a:pt x="106309" y="95207"/>
                    <a:pt x="103130" y="102405"/>
                    <a:pt x="96722" y="104895"/>
                  </a:cubicBezTo>
                  <a:cubicBezTo>
                    <a:pt x="90314" y="107384"/>
                    <a:pt x="83116" y="104205"/>
                    <a:pt x="80627" y="97797"/>
                  </a:cubicBezTo>
                  <a:cubicBezTo>
                    <a:pt x="67590" y="66266"/>
                    <a:pt x="41458" y="41983"/>
                    <a:pt x="9047" y="31316"/>
                  </a:cubicBezTo>
                  <a:cubicBezTo>
                    <a:pt x="3739" y="29646"/>
                    <a:pt x="80" y="24788"/>
                    <a:pt x="-50" y="19219"/>
                  </a:cubicBezTo>
                  <a:cubicBezTo>
                    <a:pt x="350" y="13751"/>
                    <a:pt x="3909" y="9022"/>
                    <a:pt x="9047" y="7123"/>
                  </a:cubicBezTo>
                  <a:cubicBezTo>
                    <a:pt x="23183" y="2584"/>
                    <a:pt x="37899" y="125"/>
                    <a:pt x="52735" y="-175"/>
                  </a:cubicBezTo>
                  <a:cubicBezTo>
                    <a:pt x="110758" y="25"/>
                    <a:pt x="162753" y="35715"/>
                    <a:pt x="183797" y="89799"/>
                  </a:cubicBezTo>
                  <a:cubicBezTo>
                    <a:pt x="185926" y="96187"/>
                    <a:pt x="182857" y="103155"/>
                    <a:pt x="176699" y="105894"/>
                  </a:cubicBezTo>
                  <a:cubicBezTo>
                    <a:pt x="170711" y="108854"/>
                    <a:pt x="163453" y="106404"/>
                    <a:pt x="160494" y="100416"/>
                  </a:cubicBezTo>
                  <a:cubicBezTo>
                    <a:pt x="160394" y="100216"/>
                    <a:pt x="160294" y="100006"/>
                    <a:pt x="160204" y="9979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7B58257C-FEBB-375C-720D-19506A40C542}"/>
                </a:ext>
              </a:extLst>
            </p:cNvPr>
            <p:cNvSpPr/>
            <p:nvPr/>
          </p:nvSpPr>
          <p:spPr>
            <a:xfrm>
              <a:off x="7527772" y="1720001"/>
              <a:ext cx="187299" cy="135236"/>
            </a:xfrm>
            <a:custGeom>
              <a:avLst/>
              <a:gdLst>
                <a:gd name="connsiteX0" fmla="*/ 172789 w 187299"/>
                <a:gd name="connsiteY0" fmla="*/ 135062 h 135236"/>
                <a:gd name="connsiteX1" fmla="*/ 161792 w 187299"/>
                <a:gd name="connsiteY1" fmla="*/ 128963 h 135236"/>
                <a:gd name="connsiteX2" fmla="*/ 94211 w 187299"/>
                <a:gd name="connsiteY2" fmla="*/ 85676 h 135236"/>
                <a:gd name="connsiteX3" fmla="*/ 83704 w 187299"/>
                <a:gd name="connsiteY3" fmla="*/ 71120 h 135236"/>
                <a:gd name="connsiteX4" fmla="*/ 97211 w 187299"/>
                <a:gd name="connsiteY4" fmla="*/ 60483 h 135236"/>
                <a:gd name="connsiteX5" fmla="*/ 157193 w 187299"/>
                <a:gd name="connsiteY5" fmla="*/ 83676 h 135236"/>
                <a:gd name="connsiteX6" fmla="*/ 78616 w 187299"/>
                <a:gd name="connsiteY6" fmla="*/ 24193 h 135236"/>
                <a:gd name="connsiteX7" fmla="*/ 27231 w 187299"/>
                <a:gd name="connsiteY7" fmla="*/ 37290 h 135236"/>
                <a:gd name="connsiteX8" fmla="*/ 12285 w 187299"/>
                <a:gd name="connsiteY8" fmla="*/ 46717 h 135236"/>
                <a:gd name="connsiteX9" fmla="*/ 7237 w 187299"/>
                <a:gd name="connsiteY9" fmla="*/ 44288 h 135236"/>
                <a:gd name="connsiteX10" fmla="*/ 5237 w 187299"/>
                <a:gd name="connsiteY10" fmla="*/ 42288 h 135236"/>
                <a:gd name="connsiteX11" fmla="*/ 2048 w 187299"/>
                <a:gd name="connsiteY11" fmla="*/ 25483 h 135236"/>
                <a:gd name="connsiteX12" fmla="*/ 5237 w 187299"/>
                <a:gd name="connsiteY12" fmla="*/ 22294 h 135236"/>
                <a:gd name="connsiteX13" fmla="*/ 80815 w 187299"/>
                <a:gd name="connsiteY13" fmla="*/ 100 h 135236"/>
                <a:gd name="connsiteX14" fmla="*/ 146196 w 187299"/>
                <a:gd name="connsiteY14" fmla="*/ 26193 h 135236"/>
                <a:gd name="connsiteX15" fmla="*/ 184485 w 187299"/>
                <a:gd name="connsiteY15" fmla="*/ 88675 h 135236"/>
                <a:gd name="connsiteX16" fmla="*/ 186585 w 187299"/>
                <a:gd name="connsiteY16" fmla="*/ 123965 h 135236"/>
                <a:gd name="connsiteX17" fmla="*/ 176588 w 187299"/>
                <a:gd name="connsiteY17" fmla="*/ 135062 h 13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299" h="135236">
                  <a:moveTo>
                    <a:pt x="172789" y="135062"/>
                  </a:moveTo>
                  <a:cubicBezTo>
                    <a:pt x="168350" y="134932"/>
                    <a:pt x="164251" y="132662"/>
                    <a:pt x="161792" y="128963"/>
                  </a:cubicBezTo>
                  <a:cubicBezTo>
                    <a:pt x="147386" y="104650"/>
                    <a:pt x="122323" y="88595"/>
                    <a:pt x="94211" y="85676"/>
                  </a:cubicBezTo>
                  <a:cubicBezTo>
                    <a:pt x="87293" y="84556"/>
                    <a:pt x="82585" y="78038"/>
                    <a:pt x="83704" y="71120"/>
                  </a:cubicBezTo>
                  <a:cubicBezTo>
                    <a:pt x="84754" y="64602"/>
                    <a:pt x="90632" y="59973"/>
                    <a:pt x="97211" y="60483"/>
                  </a:cubicBezTo>
                  <a:cubicBezTo>
                    <a:pt x="119024" y="62283"/>
                    <a:pt x="139848" y="70340"/>
                    <a:pt x="157193" y="83676"/>
                  </a:cubicBezTo>
                  <a:cubicBezTo>
                    <a:pt x="145307" y="49876"/>
                    <a:pt x="114376" y="26463"/>
                    <a:pt x="78616" y="24193"/>
                  </a:cubicBezTo>
                  <a:cubicBezTo>
                    <a:pt x="60561" y="23344"/>
                    <a:pt x="42676" y="27902"/>
                    <a:pt x="27231" y="37290"/>
                  </a:cubicBezTo>
                  <a:cubicBezTo>
                    <a:pt x="25711" y="44018"/>
                    <a:pt x="19013" y="48247"/>
                    <a:pt x="12285" y="46717"/>
                  </a:cubicBezTo>
                  <a:cubicBezTo>
                    <a:pt x="10436" y="46297"/>
                    <a:pt x="8716" y="45467"/>
                    <a:pt x="7237" y="44288"/>
                  </a:cubicBezTo>
                  <a:cubicBezTo>
                    <a:pt x="6237" y="43288"/>
                    <a:pt x="5237" y="43288"/>
                    <a:pt x="5237" y="42288"/>
                  </a:cubicBezTo>
                  <a:cubicBezTo>
                    <a:pt x="-281" y="38529"/>
                    <a:pt x="-1711" y="31001"/>
                    <a:pt x="2048" y="25483"/>
                  </a:cubicBezTo>
                  <a:cubicBezTo>
                    <a:pt x="2908" y="24223"/>
                    <a:pt x="3987" y="23144"/>
                    <a:pt x="5237" y="22294"/>
                  </a:cubicBezTo>
                  <a:cubicBezTo>
                    <a:pt x="26961" y="6089"/>
                    <a:pt x="53773" y="-1789"/>
                    <a:pt x="80815" y="100"/>
                  </a:cubicBezTo>
                  <a:cubicBezTo>
                    <a:pt x="104778" y="1840"/>
                    <a:pt x="127622" y="10957"/>
                    <a:pt x="146196" y="26193"/>
                  </a:cubicBezTo>
                  <a:cubicBezTo>
                    <a:pt x="165441" y="42278"/>
                    <a:pt x="178887" y="64222"/>
                    <a:pt x="184485" y="88675"/>
                  </a:cubicBezTo>
                  <a:cubicBezTo>
                    <a:pt x="187225" y="100231"/>
                    <a:pt x="187934" y="112168"/>
                    <a:pt x="186585" y="123965"/>
                  </a:cubicBezTo>
                  <a:cubicBezTo>
                    <a:pt x="186315" y="129573"/>
                    <a:pt x="182136" y="134212"/>
                    <a:pt x="176588" y="1350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0C3CF529-285C-7AE2-940A-B81C45E2193A}"/>
                </a:ext>
              </a:extLst>
            </p:cNvPr>
            <p:cNvSpPr/>
            <p:nvPr/>
          </p:nvSpPr>
          <p:spPr>
            <a:xfrm>
              <a:off x="7362745" y="1719815"/>
              <a:ext cx="198587" cy="135482"/>
            </a:xfrm>
            <a:custGeom>
              <a:avLst/>
              <a:gdLst>
                <a:gd name="connsiteX0" fmla="*/ 13309 w 198587"/>
                <a:gd name="connsiteY0" fmla="*/ 135247 h 135482"/>
                <a:gd name="connsiteX1" fmla="*/ 10310 w 198587"/>
                <a:gd name="connsiteY1" fmla="*/ 135247 h 135482"/>
                <a:gd name="connsiteX2" fmla="*/ 313 w 198587"/>
                <a:gd name="connsiteY2" fmla="*/ 124150 h 135482"/>
                <a:gd name="connsiteX3" fmla="*/ 2312 w 198587"/>
                <a:gd name="connsiteY3" fmla="*/ 88861 h 135482"/>
                <a:gd name="connsiteX4" fmla="*/ 139363 w 198587"/>
                <a:gd name="connsiteY4" fmla="*/ 2715 h 135482"/>
                <a:gd name="connsiteX5" fmla="*/ 194857 w 198587"/>
                <a:gd name="connsiteY5" fmla="*/ 33377 h 135482"/>
                <a:gd name="connsiteX6" fmla="*/ 196856 w 198587"/>
                <a:gd name="connsiteY6" fmla="*/ 47572 h 135482"/>
                <a:gd name="connsiteX7" fmla="*/ 184760 w 198587"/>
                <a:gd name="connsiteY7" fmla="*/ 54570 h 135482"/>
                <a:gd name="connsiteX8" fmla="*/ 174762 w 198587"/>
                <a:gd name="connsiteY8" fmla="*/ 53571 h 135482"/>
                <a:gd name="connsiteX9" fmla="*/ 171263 w 198587"/>
                <a:gd name="connsiteY9" fmla="*/ 53571 h 135482"/>
                <a:gd name="connsiteX10" fmla="*/ 97685 w 198587"/>
                <a:gd name="connsiteY10" fmla="*/ 82862 h 135482"/>
                <a:gd name="connsiteX11" fmla="*/ 90587 w 198587"/>
                <a:gd name="connsiteY11" fmla="*/ 85861 h 135482"/>
                <a:gd name="connsiteX12" fmla="*/ 23106 w 198587"/>
                <a:gd name="connsiteY12" fmla="*/ 129149 h 135482"/>
                <a:gd name="connsiteX13" fmla="*/ 13309 w 198587"/>
                <a:gd name="connsiteY13" fmla="*/ 135247 h 135482"/>
                <a:gd name="connsiteX14" fmla="*/ 30404 w 198587"/>
                <a:gd name="connsiteY14" fmla="*/ 85262 h 135482"/>
                <a:gd name="connsiteX15" fmla="*/ 85888 w 198587"/>
                <a:gd name="connsiteY15" fmla="*/ 62068 h 135482"/>
                <a:gd name="connsiteX16" fmla="*/ 148370 w 198587"/>
                <a:gd name="connsiteY16" fmla="*/ 32077 h 135482"/>
                <a:gd name="connsiteX17" fmla="*/ 31414 w 198587"/>
                <a:gd name="connsiteY17" fmla="*/ 82203 h 135482"/>
                <a:gd name="connsiteX18" fmla="*/ 30404 w 198587"/>
                <a:gd name="connsiteY18" fmla="*/ 84862 h 135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8587" h="135482">
                  <a:moveTo>
                    <a:pt x="13309" y="135247"/>
                  </a:moveTo>
                  <a:lnTo>
                    <a:pt x="10310" y="135247"/>
                  </a:lnTo>
                  <a:cubicBezTo>
                    <a:pt x="5141" y="133738"/>
                    <a:pt x="1272" y="129449"/>
                    <a:pt x="313" y="124150"/>
                  </a:cubicBezTo>
                  <a:cubicBezTo>
                    <a:pt x="-547" y="112354"/>
                    <a:pt x="123" y="100487"/>
                    <a:pt x="2312" y="88861"/>
                  </a:cubicBezTo>
                  <a:cubicBezTo>
                    <a:pt x="16368" y="27228"/>
                    <a:pt x="77730" y="-11341"/>
                    <a:pt x="139363" y="2715"/>
                  </a:cubicBezTo>
                  <a:cubicBezTo>
                    <a:pt x="160377" y="7504"/>
                    <a:pt x="179611" y="18131"/>
                    <a:pt x="194857" y="33377"/>
                  </a:cubicBezTo>
                  <a:cubicBezTo>
                    <a:pt x="198866" y="37005"/>
                    <a:pt x="199705" y="42974"/>
                    <a:pt x="196856" y="47572"/>
                  </a:cubicBezTo>
                  <a:cubicBezTo>
                    <a:pt x="194667" y="52191"/>
                    <a:pt x="189858" y="54980"/>
                    <a:pt x="184760" y="54570"/>
                  </a:cubicBezTo>
                  <a:cubicBezTo>
                    <a:pt x="181411" y="54451"/>
                    <a:pt x="178071" y="54121"/>
                    <a:pt x="174762" y="53571"/>
                  </a:cubicBezTo>
                  <a:lnTo>
                    <a:pt x="171263" y="53571"/>
                  </a:lnTo>
                  <a:cubicBezTo>
                    <a:pt x="144061" y="54411"/>
                    <a:pt x="118019" y="64777"/>
                    <a:pt x="97685" y="82862"/>
                  </a:cubicBezTo>
                  <a:cubicBezTo>
                    <a:pt x="95875" y="84862"/>
                    <a:pt x="93276" y="85961"/>
                    <a:pt x="90587" y="85861"/>
                  </a:cubicBezTo>
                  <a:cubicBezTo>
                    <a:pt x="62495" y="88761"/>
                    <a:pt x="37452" y="104826"/>
                    <a:pt x="23106" y="129149"/>
                  </a:cubicBezTo>
                  <a:cubicBezTo>
                    <a:pt x="21647" y="133208"/>
                    <a:pt x="17598" y="135737"/>
                    <a:pt x="13309" y="135247"/>
                  </a:cubicBezTo>
                  <a:close/>
                  <a:moveTo>
                    <a:pt x="30404" y="85262"/>
                  </a:moveTo>
                  <a:cubicBezTo>
                    <a:pt x="46699" y="73065"/>
                    <a:pt x="65764" y="65097"/>
                    <a:pt x="85888" y="62068"/>
                  </a:cubicBezTo>
                  <a:cubicBezTo>
                    <a:pt x="104113" y="47372"/>
                    <a:pt x="125507" y="37106"/>
                    <a:pt x="148370" y="32077"/>
                  </a:cubicBezTo>
                  <a:cubicBezTo>
                    <a:pt x="102233" y="13622"/>
                    <a:pt x="49868" y="36066"/>
                    <a:pt x="31414" y="82203"/>
                  </a:cubicBezTo>
                  <a:cubicBezTo>
                    <a:pt x="31064" y="83082"/>
                    <a:pt x="30724" y="83972"/>
                    <a:pt x="30404" y="8486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4E215C5A-5AB5-4B14-8FD2-C0EA48441ABC}"/>
                </a:ext>
              </a:extLst>
            </p:cNvPr>
            <p:cNvSpPr/>
            <p:nvPr/>
          </p:nvSpPr>
          <p:spPr>
            <a:xfrm>
              <a:off x="7398298" y="1748586"/>
              <a:ext cx="280233" cy="192330"/>
            </a:xfrm>
            <a:custGeom>
              <a:avLst/>
              <a:gdLst>
                <a:gd name="connsiteX0" fmla="*/ 19045 w 280233"/>
                <a:gd name="connsiteY0" fmla="*/ 192152 h 192330"/>
                <a:gd name="connsiteX1" fmla="*/ 19045 w 280233"/>
                <a:gd name="connsiteY1" fmla="*/ 192152 h 192330"/>
                <a:gd name="connsiteX2" fmla="*/ 6948 w 280233"/>
                <a:gd name="connsiteY2" fmla="*/ 183055 h 192330"/>
                <a:gd name="connsiteX3" fmla="*/ -50 w 280233"/>
                <a:gd name="connsiteY3" fmla="*/ 139667 h 192330"/>
                <a:gd name="connsiteX4" fmla="*/ 37239 w 280233"/>
                <a:gd name="connsiteY4" fmla="*/ 44995 h 192330"/>
                <a:gd name="connsiteX5" fmla="*/ 235002 w 280233"/>
                <a:gd name="connsiteY5" fmla="*/ 36817 h 192330"/>
                <a:gd name="connsiteX6" fmla="*/ 280169 w 280233"/>
                <a:gd name="connsiteY6" fmla="*/ 139667 h 192330"/>
                <a:gd name="connsiteX7" fmla="*/ 273071 w 280233"/>
                <a:gd name="connsiteY7" fmla="*/ 183055 h 192330"/>
                <a:gd name="connsiteX8" fmla="*/ 260975 w 280233"/>
                <a:gd name="connsiteY8" fmla="*/ 192152 h 192330"/>
                <a:gd name="connsiteX9" fmla="*/ 260975 w 280233"/>
                <a:gd name="connsiteY9" fmla="*/ 192152 h 192330"/>
                <a:gd name="connsiteX10" fmla="*/ 248878 w 280233"/>
                <a:gd name="connsiteY10" fmla="*/ 183055 h 192330"/>
                <a:gd name="connsiteX11" fmla="*/ 161204 w 280233"/>
                <a:gd name="connsiteY11" fmla="*/ 105477 h 192330"/>
                <a:gd name="connsiteX12" fmla="*/ 30141 w 280233"/>
                <a:gd name="connsiteY12" fmla="*/ 183055 h 192330"/>
                <a:gd name="connsiteX13" fmla="*/ 19045 w 280233"/>
                <a:gd name="connsiteY13" fmla="*/ 192152 h 192330"/>
                <a:gd name="connsiteX14" fmla="*/ 26142 w 280233"/>
                <a:gd name="connsiteY14" fmla="*/ 138668 h 192330"/>
                <a:gd name="connsiteX15" fmla="*/ 167202 w 280233"/>
                <a:gd name="connsiteY15" fmla="*/ 81584 h 192330"/>
                <a:gd name="connsiteX16" fmla="*/ 254976 w 280233"/>
                <a:gd name="connsiteY16" fmla="*/ 138968 h 192330"/>
                <a:gd name="connsiteX17" fmla="*/ 157205 w 280233"/>
                <a:gd name="connsiteY17" fmla="*/ 27100 h 192330"/>
                <a:gd name="connsiteX18" fmla="*/ 27092 w 280233"/>
                <a:gd name="connsiteY18" fmla="*/ 122212 h 192330"/>
                <a:gd name="connsiteX19" fmla="*/ 25743 w 280233"/>
                <a:gd name="connsiteY19" fmla="*/ 138668 h 19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233" h="192330">
                  <a:moveTo>
                    <a:pt x="19045" y="192152"/>
                  </a:moveTo>
                  <a:lnTo>
                    <a:pt x="19045" y="192152"/>
                  </a:lnTo>
                  <a:cubicBezTo>
                    <a:pt x="13616" y="191652"/>
                    <a:pt x="8927" y="188133"/>
                    <a:pt x="6948" y="183055"/>
                  </a:cubicBezTo>
                  <a:cubicBezTo>
                    <a:pt x="2589" y="168989"/>
                    <a:pt x="240" y="154383"/>
                    <a:pt x="-50" y="139667"/>
                  </a:cubicBezTo>
                  <a:cubicBezTo>
                    <a:pt x="-80" y="104527"/>
                    <a:pt x="13256" y="70677"/>
                    <a:pt x="37239" y="44995"/>
                  </a:cubicBezTo>
                  <a:cubicBezTo>
                    <a:pt x="89594" y="-11879"/>
                    <a:pt x="178139" y="-15538"/>
                    <a:pt x="235002" y="36817"/>
                  </a:cubicBezTo>
                  <a:cubicBezTo>
                    <a:pt x="263764" y="63289"/>
                    <a:pt x="280139" y="100579"/>
                    <a:pt x="280169" y="139667"/>
                  </a:cubicBezTo>
                  <a:cubicBezTo>
                    <a:pt x="280389" y="154433"/>
                    <a:pt x="277990" y="169129"/>
                    <a:pt x="273071" y="183055"/>
                  </a:cubicBezTo>
                  <a:cubicBezTo>
                    <a:pt x="271402" y="188363"/>
                    <a:pt x="266543" y="192022"/>
                    <a:pt x="260975" y="192152"/>
                  </a:cubicBezTo>
                  <a:lnTo>
                    <a:pt x="260975" y="192152"/>
                  </a:lnTo>
                  <a:cubicBezTo>
                    <a:pt x="255386" y="192082"/>
                    <a:pt x="250488" y="188403"/>
                    <a:pt x="248878" y="183055"/>
                  </a:cubicBezTo>
                  <a:cubicBezTo>
                    <a:pt x="235732" y="143306"/>
                    <a:pt x="202252" y="113685"/>
                    <a:pt x="161204" y="105477"/>
                  </a:cubicBezTo>
                  <a:cubicBezTo>
                    <a:pt x="104160" y="94300"/>
                    <a:pt x="47796" y="127671"/>
                    <a:pt x="30141" y="183055"/>
                  </a:cubicBezTo>
                  <a:cubicBezTo>
                    <a:pt x="29202" y="188413"/>
                    <a:pt x="24483" y="192282"/>
                    <a:pt x="19045" y="192152"/>
                  </a:cubicBezTo>
                  <a:close/>
                  <a:moveTo>
                    <a:pt x="26142" y="138668"/>
                  </a:moveTo>
                  <a:cubicBezTo>
                    <a:pt x="58003" y="93751"/>
                    <a:pt x="113077" y="71467"/>
                    <a:pt x="167202" y="81584"/>
                  </a:cubicBezTo>
                  <a:cubicBezTo>
                    <a:pt x="202832" y="88512"/>
                    <a:pt x="234333" y="109106"/>
                    <a:pt x="254976" y="138968"/>
                  </a:cubicBezTo>
                  <a:cubicBezTo>
                    <a:pt x="253767" y="82924"/>
                    <a:pt x="212579" y="35797"/>
                    <a:pt x="157205" y="27100"/>
                  </a:cubicBezTo>
                  <a:cubicBezTo>
                    <a:pt x="95013" y="17433"/>
                    <a:pt x="36749" y="60020"/>
                    <a:pt x="27092" y="122212"/>
                  </a:cubicBezTo>
                  <a:cubicBezTo>
                    <a:pt x="26243" y="127661"/>
                    <a:pt x="25793" y="133159"/>
                    <a:pt x="25743" y="13866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84A0B747-8134-E79E-5DD2-D828406EE9CE}"/>
                </a:ext>
              </a:extLst>
            </p:cNvPr>
            <p:cNvSpPr/>
            <p:nvPr/>
          </p:nvSpPr>
          <p:spPr>
            <a:xfrm>
              <a:off x="7546550" y="1653593"/>
              <a:ext cx="138165" cy="91776"/>
            </a:xfrm>
            <a:custGeom>
              <a:avLst/>
              <a:gdLst>
                <a:gd name="connsiteX0" fmla="*/ 59338 w 138165"/>
                <a:gd name="connsiteY0" fmla="*/ 91601 h 91776"/>
                <a:gd name="connsiteX1" fmla="*/ 46862 w 138165"/>
                <a:gd name="connsiteY1" fmla="*/ 79085 h 91776"/>
                <a:gd name="connsiteX2" fmla="*/ 48241 w 138165"/>
                <a:gd name="connsiteY2" fmla="*/ 73406 h 91776"/>
                <a:gd name="connsiteX3" fmla="*/ 84531 w 138165"/>
                <a:gd name="connsiteY3" fmla="*/ 25020 h 91776"/>
                <a:gd name="connsiteX4" fmla="*/ 22049 w 138165"/>
                <a:gd name="connsiteY4" fmla="*/ 58311 h 91776"/>
                <a:gd name="connsiteX5" fmla="*/ 3814 w 138165"/>
                <a:gd name="connsiteY5" fmla="*/ 58481 h 91776"/>
                <a:gd name="connsiteX6" fmla="*/ 2055 w 138165"/>
                <a:gd name="connsiteY6" fmla="*/ 42215 h 91776"/>
                <a:gd name="connsiteX7" fmla="*/ 92728 w 138165"/>
                <a:gd name="connsiteY7" fmla="*/ -172 h 91776"/>
                <a:gd name="connsiteX8" fmla="*/ 129018 w 138165"/>
                <a:gd name="connsiteY8" fmla="*/ 5926 h 91776"/>
                <a:gd name="connsiteX9" fmla="*/ 138115 w 138165"/>
                <a:gd name="connsiteY9" fmla="*/ 18022 h 91776"/>
                <a:gd name="connsiteX10" fmla="*/ 129018 w 138165"/>
                <a:gd name="connsiteY10" fmla="*/ 30119 h 91776"/>
                <a:gd name="connsiteX11" fmla="*/ 71635 w 138165"/>
                <a:gd name="connsiteY11" fmla="*/ 83504 h 91776"/>
                <a:gd name="connsiteX12" fmla="*/ 71635 w 138165"/>
                <a:gd name="connsiteY12" fmla="*/ 83504 h 91776"/>
                <a:gd name="connsiteX13" fmla="*/ 59338 w 138165"/>
                <a:gd name="connsiteY13" fmla="*/ 91601 h 91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165" h="91776">
                  <a:moveTo>
                    <a:pt x="59338" y="91601"/>
                  </a:moveTo>
                  <a:cubicBezTo>
                    <a:pt x="52440" y="91591"/>
                    <a:pt x="46852" y="85983"/>
                    <a:pt x="46862" y="79085"/>
                  </a:cubicBezTo>
                  <a:cubicBezTo>
                    <a:pt x="46872" y="77105"/>
                    <a:pt x="47342" y="75166"/>
                    <a:pt x="48241" y="73406"/>
                  </a:cubicBezTo>
                  <a:cubicBezTo>
                    <a:pt x="56079" y="54482"/>
                    <a:pt x="68566" y="37847"/>
                    <a:pt x="84531" y="25020"/>
                  </a:cubicBezTo>
                  <a:cubicBezTo>
                    <a:pt x="60108" y="27380"/>
                    <a:pt x="37624" y="39356"/>
                    <a:pt x="22049" y="58311"/>
                  </a:cubicBezTo>
                  <a:cubicBezTo>
                    <a:pt x="17060" y="63389"/>
                    <a:pt x="8893" y="63469"/>
                    <a:pt x="3814" y="58481"/>
                  </a:cubicBezTo>
                  <a:cubicBezTo>
                    <a:pt x="-575" y="54172"/>
                    <a:pt x="-1314" y="47364"/>
                    <a:pt x="2055" y="42215"/>
                  </a:cubicBezTo>
                  <a:cubicBezTo>
                    <a:pt x="24358" y="15153"/>
                    <a:pt x="57669" y="-412"/>
                    <a:pt x="92728" y="-172"/>
                  </a:cubicBezTo>
                  <a:cubicBezTo>
                    <a:pt x="105075" y="-152"/>
                    <a:pt x="117341" y="1917"/>
                    <a:pt x="129018" y="5926"/>
                  </a:cubicBezTo>
                  <a:cubicBezTo>
                    <a:pt x="134346" y="7565"/>
                    <a:pt x="138015" y="12444"/>
                    <a:pt x="138115" y="18022"/>
                  </a:cubicBezTo>
                  <a:cubicBezTo>
                    <a:pt x="138085" y="23621"/>
                    <a:pt x="134387" y="28529"/>
                    <a:pt x="129018" y="30119"/>
                  </a:cubicBezTo>
                  <a:cubicBezTo>
                    <a:pt x="102846" y="38387"/>
                    <a:pt x="81772" y="57991"/>
                    <a:pt x="71635" y="83504"/>
                  </a:cubicBezTo>
                  <a:lnTo>
                    <a:pt x="71635" y="83504"/>
                  </a:lnTo>
                  <a:cubicBezTo>
                    <a:pt x="69345" y="88272"/>
                    <a:pt x="64617" y="91381"/>
                    <a:pt x="59338" y="91601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3784EF66-4C16-8D9A-EBAE-3024A1125C08}"/>
                </a:ext>
              </a:extLst>
            </p:cNvPr>
            <p:cNvSpPr/>
            <p:nvPr/>
          </p:nvSpPr>
          <p:spPr>
            <a:xfrm>
              <a:off x="7689259" y="1497564"/>
              <a:ext cx="294580" cy="253004"/>
            </a:xfrm>
            <a:custGeom>
              <a:avLst/>
              <a:gdLst>
                <a:gd name="connsiteX0" fmla="*/ 205846 w 294580"/>
                <a:gd name="connsiteY0" fmla="*/ 65183 h 253004"/>
                <a:gd name="connsiteX1" fmla="*/ 253232 w 294580"/>
                <a:gd name="connsiteY1" fmla="*/ 29893 h 253004"/>
                <a:gd name="connsiteX2" fmla="*/ 262329 w 294580"/>
                <a:gd name="connsiteY2" fmla="*/ 17797 h 253004"/>
                <a:gd name="connsiteX3" fmla="*/ 253232 w 294580"/>
                <a:gd name="connsiteY3" fmla="*/ 5700 h 253004"/>
                <a:gd name="connsiteX4" fmla="*/ 111173 w 294580"/>
                <a:gd name="connsiteY4" fmla="*/ 65683 h 253004"/>
                <a:gd name="connsiteX5" fmla="*/ 2304 w 294580"/>
                <a:gd name="connsiteY5" fmla="*/ 140262 h 253004"/>
                <a:gd name="connsiteX6" fmla="*/ 305 w 294580"/>
                <a:gd name="connsiteY6" fmla="*/ 170253 h 253004"/>
                <a:gd name="connsiteX7" fmla="*/ 12401 w 294580"/>
                <a:gd name="connsiteY7" fmla="*/ 181250 h 253004"/>
                <a:gd name="connsiteX8" fmla="*/ 23398 w 294580"/>
                <a:gd name="connsiteY8" fmla="*/ 175252 h 253004"/>
                <a:gd name="connsiteX9" fmla="*/ 40593 w 294580"/>
                <a:gd name="connsiteY9" fmla="*/ 156057 h 253004"/>
                <a:gd name="connsiteX10" fmla="*/ 34495 w 294580"/>
                <a:gd name="connsiteY10" fmla="*/ 243832 h 253004"/>
                <a:gd name="connsiteX11" fmla="*/ 46592 w 294580"/>
                <a:gd name="connsiteY11" fmla="*/ 252829 h 253004"/>
                <a:gd name="connsiteX12" fmla="*/ 46592 w 294580"/>
                <a:gd name="connsiteY12" fmla="*/ 252829 h 253004"/>
                <a:gd name="connsiteX13" fmla="*/ 58688 w 294580"/>
                <a:gd name="connsiteY13" fmla="*/ 243832 h 253004"/>
                <a:gd name="connsiteX14" fmla="*/ 129268 w 294580"/>
                <a:gd name="connsiteY14" fmla="*/ 181250 h 253004"/>
                <a:gd name="connsiteX15" fmla="*/ 139365 w 294580"/>
                <a:gd name="connsiteY15" fmla="*/ 166154 h 253004"/>
                <a:gd name="connsiteX16" fmla="*/ 124269 w 294580"/>
                <a:gd name="connsiteY16" fmla="*/ 156057 h 253004"/>
                <a:gd name="connsiteX17" fmla="*/ 54289 w 294580"/>
                <a:gd name="connsiteY17" fmla="*/ 198445 h 253004"/>
                <a:gd name="connsiteX18" fmla="*/ 155060 w 294580"/>
                <a:gd name="connsiteY18" fmla="*/ 114769 h 253004"/>
                <a:gd name="connsiteX19" fmla="*/ 239736 w 294580"/>
                <a:gd name="connsiteY19" fmla="*/ 198445 h 253004"/>
                <a:gd name="connsiteX20" fmla="*/ 174255 w 294580"/>
                <a:gd name="connsiteY20" fmla="*/ 157057 h 253004"/>
                <a:gd name="connsiteX21" fmla="*/ 159409 w 294580"/>
                <a:gd name="connsiteY21" fmla="*/ 164345 h 253004"/>
                <a:gd name="connsiteX22" fmla="*/ 159159 w 294580"/>
                <a:gd name="connsiteY22" fmla="*/ 165154 h 253004"/>
                <a:gd name="connsiteX23" fmla="*/ 168157 w 294580"/>
                <a:gd name="connsiteY23" fmla="*/ 180250 h 253004"/>
                <a:gd name="connsiteX24" fmla="*/ 235737 w 294580"/>
                <a:gd name="connsiteY24" fmla="*/ 241732 h 253004"/>
                <a:gd name="connsiteX25" fmla="*/ 247834 w 294580"/>
                <a:gd name="connsiteY25" fmla="*/ 250830 h 253004"/>
                <a:gd name="connsiteX26" fmla="*/ 247834 w 294580"/>
                <a:gd name="connsiteY26" fmla="*/ 250830 h 253004"/>
                <a:gd name="connsiteX27" fmla="*/ 259930 w 294580"/>
                <a:gd name="connsiteY27" fmla="*/ 241732 h 253004"/>
                <a:gd name="connsiteX28" fmla="*/ 253832 w 294580"/>
                <a:gd name="connsiteY28" fmla="*/ 154058 h 253004"/>
                <a:gd name="connsiteX29" fmla="*/ 271027 w 294580"/>
                <a:gd name="connsiteY29" fmla="*/ 173252 h 253004"/>
                <a:gd name="connsiteX30" fmla="*/ 282124 w 294580"/>
                <a:gd name="connsiteY30" fmla="*/ 179250 h 253004"/>
                <a:gd name="connsiteX31" fmla="*/ 294220 w 294580"/>
                <a:gd name="connsiteY31" fmla="*/ 168154 h 253004"/>
                <a:gd name="connsiteX32" fmla="*/ 206605 w 294580"/>
                <a:gd name="connsiteY32" fmla="*/ 65243 h 253004"/>
                <a:gd name="connsiteX33" fmla="*/ 205846 w 294580"/>
                <a:gd name="connsiteY33" fmla="*/ 65183 h 253004"/>
                <a:gd name="connsiteX34" fmla="*/ 208945 w 294580"/>
                <a:gd name="connsiteY34" fmla="*/ 25195 h 253004"/>
                <a:gd name="connsiteX35" fmla="*/ 175654 w 294580"/>
                <a:gd name="connsiteY35" fmla="*/ 67483 h 253004"/>
                <a:gd name="connsiteX36" fmla="*/ 147462 w 294580"/>
                <a:gd name="connsiteY36" fmla="*/ 78579 h 253004"/>
                <a:gd name="connsiteX37" fmla="*/ 135366 w 294580"/>
                <a:gd name="connsiteY37" fmla="*/ 72581 h 253004"/>
                <a:gd name="connsiteX38" fmla="*/ 208945 w 294580"/>
                <a:gd name="connsiteY38" fmla="*/ 24895 h 253004"/>
                <a:gd name="connsiteX39" fmla="*/ 87980 w 294580"/>
                <a:gd name="connsiteY39" fmla="*/ 105772 h 253004"/>
                <a:gd name="connsiteX40" fmla="*/ 87980 w 294580"/>
                <a:gd name="connsiteY40" fmla="*/ 105772 h 253004"/>
                <a:gd name="connsiteX41" fmla="*/ 72884 w 294580"/>
                <a:gd name="connsiteY41" fmla="*/ 116868 h 253004"/>
                <a:gd name="connsiteX42" fmla="*/ 32896 w 294580"/>
                <a:gd name="connsiteY42" fmla="*/ 131964 h 253004"/>
                <a:gd name="connsiteX43" fmla="*/ 118571 w 294580"/>
                <a:gd name="connsiteY43" fmla="*/ 93675 h 253004"/>
                <a:gd name="connsiteX44" fmla="*/ 118571 w 294580"/>
                <a:gd name="connsiteY44" fmla="*/ 93675 h 253004"/>
                <a:gd name="connsiteX45" fmla="*/ 87980 w 294580"/>
                <a:gd name="connsiteY45" fmla="*/ 105472 h 253004"/>
                <a:gd name="connsiteX46" fmla="*/ 223041 w 294580"/>
                <a:gd name="connsiteY46" fmla="*/ 115769 h 253004"/>
                <a:gd name="connsiteX47" fmla="*/ 177654 w 294580"/>
                <a:gd name="connsiteY47" fmla="*/ 92675 h 253004"/>
                <a:gd name="connsiteX48" fmla="*/ 263329 w 294580"/>
                <a:gd name="connsiteY48" fmla="*/ 130964 h 253004"/>
                <a:gd name="connsiteX49" fmla="*/ 223041 w 294580"/>
                <a:gd name="connsiteY49" fmla="*/ 115569 h 25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94580" h="253004">
                  <a:moveTo>
                    <a:pt x="205846" y="65183"/>
                  </a:moveTo>
                  <a:cubicBezTo>
                    <a:pt x="217112" y="48318"/>
                    <a:pt x="233848" y="35862"/>
                    <a:pt x="253232" y="29893"/>
                  </a:cubicBezTo>
                  <a:cubicBezTo>
                    <a:pt x="258561" y="28254"/>
                    <a:pt x="262229" y="23375"/>
                    <a:pt x="262329" y="17797"/>
                  </a:cubicBezTo>
                  <a:cubicBezTo>
                    <a:pt x="262299" y="12199"/>
                    <a:pt x="258600" y="7290"/>
                    <a:pt x="253232" y="5700"/>
                  </a:cubicBezTo>
                  <a:cubicBezTo>
                    <a:pt x="197548" y="-12584"/>
                    <a:pt x="136906" y="13018"/>
                    <a:pt x="111173" y="65683"/>
                  </a:cubicBezTo>
                  <a:cubicBezTo>
                    <a:pt x="61027" y="58515"/>
                    <a:pt x="13731" y="90906"/>
                    <a:pt x="2304" y="140262"/>
                  </a:cubicBezTo>
                  <a:cubicBezTo>
                    <a:pt x="135" y="150099"/>
                    <a:pt x="-545" y="160216"/>
                    <a:pt x="305" y="170253"/>
                  </a:cubicBezTo>
                  <a:cubicBezTo>
                    <a:pt x="1165" y="176351"/>
                    <a:pt x="6243" y="180970"/>
                    <a:pt x="12401" y="181250"/>
                  </a:cubicBezTo>
                  <a:cubicBezTo>
                    <a:pt x="16820" y="181130"/>
                    <a:pt x="20899" y="178901"/>
                    <a:pt x="23398" y="175252"/>
                  </a:cubicBezTo>
                  <a:cubicBezTo>
                    <a:pt x="27737" y="167734"/>
                    <a:pt x="33595" y="161196"/>
                    <a:pt x="40593" y="156057"/>
                  </a:cubicBezTo>
                  <a:cubicBezTo>
                    <a:pt x="27637" y="183519"/>
                    <a:pt x="25458" y="214840"/>
                    <a:pt x="34495" y="243832"/>
                  </a:cubicBezTo>
                  <a:cubicBezTo>
                    <a:pt x="36225" y="249080"/>
                    <a:pt x="41063" y="252679"/>
                    <a:pt x="46592" y="252829"/>
                  </a:cubicBezTo>
                  <a:lnTo>
                    <a:pt x="46592" y="252829"/>
                  </a:lnTo>
                  <a:cubicBezTo>
                    <a:pt x="52170" y="252839"/>
                    <a:pt x="57099" y="249180"/>
                    <a:pt x="58688" y="243832"/>
                  </a:cubicBezTo>
                  <a:cubicBezTo>
                    <a:pt x="68795" y="211501"/>
                    <a:pt x="95957" y="187418"/>
                    <a:pt x="129268" y="181250"/>
                  </a:cubicBezTo>
                  <a:cubicBezTo>
                    <a:pt x="136226" y="179870"/>
                    <a:pt x="140744" y="173112"/>
                    <a:pt x="139365" y="166154"/>
                  </a:cubicBezTo>
                  <a:cubicBezTo>
                    <a:pt x="137985" y="159196"/>
                    <a:pt x="131227" y="154677"/>
                    <a:pt x="124269" y="156057"/>
                  </a:cubicBezTo>
                  <a:cubicBezTo>
                    <a:pt x="96597" y="161286"/>
                    <a:pt x="71744" y="176341"/>
                    <a:pt x="54289" y="198445"/>
                  </a:cubicBezTo>
                  <a:cubicBezTo>
                    <a:pt x="59038" y="147530"/>
                    <a:pt x="104135" y="110080"/>
                    <a:pt x="155060" y="114769"/>
                  </a:cubicBezTo>
                  <a:cubicBezTo>
                    <a:pt x="199557" y="119058"/>
                    <a:pt x="234917" y="154008"/>
                    <a:pt x="239736" y="198445"/>
                  </a:cubicBezTo>
                  <a:cubicBezTo>
                    <a:pt x="223361" y="177481"/>
                    <a:pt x="200217" y="162855"/>
                    <a:pt x="174255" y="157057"/>
                  </a:cubicBezTo>
                  <a:cubicBezTo>
                    <a:pt x="168147" y="154967"/>
                    <a:pt x="161488" y="158227"/>
                    <a:pt x="159409" y="164345"/>
                  </a:cubicBezTo>
                  <a:cubicBezTo>
                    <a:pt x="159309" y="164615"/>
                    <a:pt x="159229" y="164885"/>
                    <a:pt x="159159" y="165154"/>
                  </a:cubicBezTo>
                  <a:cubicBezTo>
                    <a:pt x="157570" y="171793"/>
                    <a:pt x="161558" y="178491"/>
                    <a:pt x="168157" y="180250"/>
                  </a:cubicBezTo>
                  <a:cubicBezTo>
                    <a:pt x="199757" y="187768"/>
                    <a:pt x="225280" y="210981"/>
                    <a:pt x="235737" y="241732"/>
                  </a:cubicBezTo>
                  <a:cubicBezTo>
                    <a:pt x="237377" y="247061"/>
                    <a:pt x="242255" y="250730"/>
                    <a:pt x="247834" y="250830"/>
                  </a:cubicBezTo>
                  <a:lnTo>
                    <a:pt x="247834" y="250830"/>
                  </a:lnTo>
                  <a:cubicBezTo>
                    <a:pt x="253432" y="250800"/>
                    <a:pt x="258341" y="247101"/>
                    <a:pt x="259930" y="241732"/>
                  </a:cubicBezTo>
                  <a:cubicBezTo>
                    <a:pt x="269507" y="212841"/>
                    <a:pt x="267318" y="181340"/>
                    <a:pt x="253832" y="154058"/>
                  </a:cubicBezTo>
                  <a:cubicBezTo>
                    <a:pt x="260830" y="159196"/>
                    <a:pt x="266688" y="165734"/>
                    <a:pt x="271027" y="173252"/>
                  </a:cubicBezTo>
                  <a:cubicBezTo>
                    <a:pt x="273196" y="177281"/>
                    <a:pt x="277565" y="179640"/>
                    <a:pt x="282124" y="179250"/>
                  </a:cubicBezTo>
                  <a:cubicBezTo>
                    <a:pt x="288432" y="179270"/>
                    <a:pt x="293700" y="174442"/>
                    <a:pt x="294220" y="168154"/>
                  </a:cubicBezTo>
                  <a:cubicBezTo>
                    <a:pt x="298439" y="115539"/>
                    <a:pt x="259210" y="69462"/>
                    <a:pt x="206605" y="65243"/>
                  </a:cubicBezTo>
                  <a:cubicBezTo>
                    <a:pt x="206346" y="65223"/>
                    <a:pt x="206096" y="65203"/>
                    <a:pt x="205846" y="65183"/>
                  </a:cubicBezTo>
                  <a:close/>
                  <a:moveTo>
                    <a:pt x="208945" y="25195"/>
                  </a:moveTo>
                  <a:cubicBezTo>
                    <a:pt x="194659" y="36462"/>
                    <a:pt x="183252" y="50957"/>
                    <a:pt x="175654" y="67483"/>
                  </a:cubicBezTo>
                  <a:cubicBezTo>
                    <a:pt x="165727" y="69672"/>
                    <a:pt x="156220" y="73421"/>
                    <a:pt x="147462" y="78579"/>
                  </a:cubicBezTo>
                  <a:lnTo>
                    <a:pt x="135366" y="72581"/>
                  </a:lnTo>
                  <a:cubicBezTo>
                    <a:pt x="151111" y="46079"/>
                    <a:pt x="178324" y="28434"/>
                    <a:pt x="208945" y="24895"/>
                  </a:cubicBezTo>
                  <a:close/>
                  <a:moveTo>
                    <a:pt x="87980" y="105772"/>
                  </a:moveTo>
                  <a:lnTo>
                    <a:pt x="87980" y="105772"/>
                  </a:lnTo>
                  <a:cubicBezTo>
                    <a:pt x="82471" y="108781"/>
                    <a:pt x="77393" y="112510"/>
                    <a:pt x="72884" y="116868"/>
                  </a:cubicBezTo>
                  <a:cubicBezTo>
                    <a:pt x="58608" y="118918"/>
                    <a:pt x="44962" y="124076"/>
                    <a:pt x="32896" y="131964"/>
                  </a:cubicBezTo>
                  <a:cubicBezTo>
                    <a:pt x="47901" y="99613"/>
                    <a:pt x="84461" y="83278"/>
                    <a:pt x="118571" y="93675"/>
                  </a:cubicBezTo>
                  <a:lnTo>
                    <a:pt x="118571" y="93675"/>
                  </a:lnTo>
                  <a:cubicBezTo>
                    <a:pt x="107764" y="95794"/>
                    <a:pt x="97417" y="99793"/>
                    <a:pt x="87980" y="105472"/>
                  </a:cubicBezTo>
                  <a:close/>
                  <a:moveTo>
                    <a:pt x="223041" y="115769"/>
                  </a:moveTo>
                  <a:cubicBezTo>
                    <a:pt x="209975" y="104562"/>
                    <a:pt x="194409" y="96644"/>
                    <a:pt x="177654" y="92675"/>
                  </a:cubicBezTo>
                  <a:cubicBezTo>
                    <a:pt x="211744" y="82648"/>
                    <a:pt x="248064" y="98874"/>
                    <a:pt x="263329" y="130964"/>
                  </a:cubicBezTo>
                  <a:cubicBezTo>
                    <a:pt x="251063" y="123197"/>
                    <a:pt x="237367" y="117958"/>
                    <a:pt x="223041" y="115569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  <p:grpSp>
        <p:nvGrpSpPr>
          <p:cNvPr id="893" name="Graphic 253">
            <a:extLst>
              <a:ext uri="{FF2B5EF4-FFF2-40B4-BE49-F238E27FC236}">
                <a16:creationId xmlns:a16="http://schemas.microsoft.com/office/drawing/2014/main" id="{C26908D3-F6A5-12F4-3848-42A18170FD9C}"/>
              </a:ext>
            </a:extLst>
          </p:cNvPr>
          <p:cNvGrpSpPr/>
          <p:nvPr/>
        </p:nvGrpSpPr>
        <p:grpSpPr>
          <a:xfrm>
            <a:off x="6001976" y="1398219"/>
            <a:ext cx="801062" cy="801062"/>
            <a:chOff x="6001976" y="1398219"/>
            <a:chExt cx="801062" cy="801062"/>
          </a:xfrm>
        </p:grpSpPr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D578CD51-6E71-1071-7565-02A8BF43E0DB}"/>
                </a:ext>
              </a:extLst>
            </p:cNvPr>
            <p:cNvSpPr/>
            <p:nvPr/>
          </p:nvSpPr>
          <p:spPr>
            <a:xfrm rot="-2700000">
              <a:off x="6119289" y="1515531"/>
              <a:ext cx="566436" cy="566436"/>
            </a:xfrm>
            <a:custGeom>
              <a:avLst/>
              <a:gdLst>
                <a:gd name="connsiteX0" fmla="*/ 566387 w 566436"/>
                <a:gd name="connsiteY0" fmla="*/ 283043 h 566436"/>
                <a:gd name="connsiteX1" fmla="*/ 283168 w 566436"/>
                <a:gd name="connsiteY1" fmla="*/ 566262 h 566436"/>
                <a:gd name="connsiteX2" fmla="*/ -50 w 566436"/>
                <a:gd name="connsiteY2" fmla="*/ 283043 h 566436"/>
                <a:gd name="connsiteX3" fmla="*/ 283168 w 566436"/>
                <a:gd name="connsiteY3" fmla="*/ -175 h 566436"/>
                <a:gd name="connsiteX4" fmla="*/ 566387 w 566436"/>
                <a:gd name="connsiteY4" fmla="*/ 283043 h 5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436" h="566436">
                  <a:moveTo>
                    <a:pt x="566387" y="283043"/>
                  </a:moveTo>
                  <a:cubicBezTo>
                    <a:pt x="566387" y="439461"/>
                    <a:pt x="439586" y="566262"/>
                    <a:pt x="283168" y="566262"/>
                  </a:cubicBezTo>
                  <a:cubicBezTo>
                    <a:pt x="126751" y="566262"/>
                    <a:pt x="-50" y="439461"/>
                    <a:pt x="-50" y="283043"/>
                  </a:cubicBezTo>
                  <a:cubicBezTo>
                    <a:pt x="-50" y="126626"/>
                    <a:pt x="126751" y="-175"/>
                    <a:pt x="283168" y="-175"/>
                  </a:cubicBezTo>
                  <a:cubicBezTo>
                    <a:pt x="439586" y="-175"/>
                    <a:pt x="566387" y="126626"/>
                    <a:pt x="566387" y="283043"/>
                  </a:cubicBez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BB9166F2-6C15-585A-8C05-2FB1CBF0E856}"/>
                </a:ext>
              </a:extLst>
            </p:cNvPr>
            <p:cNvSpPr/>
            <p:nvPr/>
          </p:nvSpPr>
          <p:spPr>
            <a:xfrm>
              <a:off x="6452818" y="1785658"/>
              <a:ext cx="62585" cy="217708"/>
            </a:xfrm>
            <a:custGeom>
              <a:avLst/>
              <a:gdLst>
                <a:gd name="connsiteX0" fmla="*/ 62484 w 62585"/>
                <a:gd name="connsiteY0" fmla="*/ 6923 h 217708"/>
                <a:gd name="connsiteX1" fmla="*/ 62484 w 62585"/>
                <a:gd name="connsiteY1" fmla="*/ 184472 h 217708"/>
                <a:gd name="connsiteX2" fmla="*/ 33013 w 62585"/>
                <a:gd name="connsiteY2" fmla="*/ 217482 h 217708"/>
                <a:gd name="connsiteX3" fmla="*/ 2 w 62585"/>
                <a:gd name="connsiteY3" fmla="*/ 188011 h 217708"/>
                <a:gd name="connsiteX4" fmla="*/ 2 w 62585"/>
                <a:gd name="connsiteY4" fmla="*/ 184472 h 217708"/>
                <a:gd name="connsiteX5" fmla="*/ 2 w 62585"/>
                <a:gd name="connsiteY5" fmla="*/ 6923 h 217708"/>
                <a:gd name="connsiteX6" fmla="*/ 6701 w 62585"/>
                <a:gd name="connsiteY6" fmla="*/ -175 h 217708"/>
                <a:gd name="connsiteX7" fmla="*/ 7000 w 62585"/>
                <a:gd name="connsiteY7" fmla="*/ -175 h 217708"/>
                <a:gd name="connsiteX8" fmla="*/ 56386 w 62585"/>
                <a:gd name="connsiteY8" fmla="*/ -175 h 217708"/>
                <a:gd name="connsiteX9" fmla="*/ 62484 w 62585"/>
                <a:gd name="connsiteY9" fmla="*/ 6923 h 21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585" h="217708">
                  <a:moveTo>
                    <a:pt x="62484" y="6923"/>
                  </a:moveTo>
                  <a:lnTo>
                    <a:pt x="62484" y="184472"/>
                  </a:lnTo>
                  <a:cubicBezTo>
                    <a:pt x="63464" y="201727"/>
                    <a:pt x="50268" y="216502"/>
                    <a:pt x="33013" y="217482"/>
                  </a:cubicBezTo>
                  <a:cubicBezTo>
                    <a:pt x="15758" y="218462"/>
                    <a:pt x="982" y="205266"/>
                    <a:pt x="2" y="188011"/>
                  </a:cubicBezTo>
                  <a:cubicBezTo>
                    <a:pt x="-67" y="186831"/>
                    <a:pt x="-67" y="185651"/>
                    <a:pt x="2" y="184472"/>
                  </a:cubicBezTo>
                  <a:lnTo>
                    <a:pt x="2" y="6923"/>
                  </a:lnTo>
                  <a:cubicBezTo>
                    <a:pt x="-108" y="3114"/>
                    <a:pt x="2892" y="-65"/>
                    <a:pt x="6701" y="-175"/>
                  </a:cubicBezTo>
                  <a:cubicBezTo>
                    <a:pt x="6800" y="-175"/>
                    <a:pt x="6900" y="-175"/>
                    <a:pt x="7000" y="-175"/>
                  </a:cubicBezTo>
                  <a:lnTo>
                    <a:pt x="56386" y="-175"/>
                  </a:lnTo>
                  <a:cubicBezTo>
                    <a:pt x="60005" y="145"/>
                    <a:pt x="62714" y="3294"/>
                    <a:pt x="62484" y="6923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7BD0D6F3-4551-A767-F718-93A6660B9AE9}"/>
                </a:ext>
              </a:extLst>
            </p:cNvPr>
            <p:cNvSpPr/>
            <p:nvPr/>
          </p:nvSpPr>
          <p:spPr>
            <a:xfrm>
              <a:off x="6276380" y="1864235"/>
              <a:ext cx="113008" cy="151256"/>
            </a:xfrm>
            <a:custGeom>
              <a:avLst/>
              <a:gdLst>
                <a:gd name="connsiteX0" fmla="*/ 59474 w 113008"/>
                <a:gd name="connsiteY0" fmla="*/ -175 h 151256"/>
                <a:gd name="connsiteX1" fmla="*/ 112959 w 113008"/>
                <a:gd name="connsiteY1" fmla="*/ 75503 h 151256"/>
                <a:gd name="connsiteX2" fmla="*/ 56475 w 113008"/>
                <a:gd name="connsiteY2" fmla="*/ 151081 h 151256"/>
                <a:gd name="connsiteX3" fmla="*/ -9 w 113008"/>
                <a:gd name="connsiteY3" fmla="*/ 75903 h 151256"/>
                <a:gd name="connsiteX4" fmla="*/ 991 w 113008"/>
                <a:gd name="connsiteY4" fmla="*/ 58708 h 15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08" h="151256">
                  <a:moveTo>
                    <a:pt x="59474" y="-175"/>
                  </a:moveTo>
                  <a:cubicBezTo>
                    <a:pt x="88766" y="1924"/>
                    <a:pt x="112959" y="35115"/>
                    <a:pt x="112959" y="75503"/>
                  </a:cubicBezTo>
                  <a:cubicBezTo>
                    <a:pt x="112959" y="115892"/>
                    <a:pt x="87666" y="151081"/>
                    <a:pt x="56475" y="151081"/>
                  </a:cubicBezTo>
                  <a:cubicBezTo>
                    <a:pt x="25284" y="151081"/>
                    <a:pt x="-9" y="116791"/>
                    <a:pt x="-9" y="75903"/>
                  </a:cubicBezTo>
                  <a:cubicBezTo>
                    <a:pt x="-175" y="70155"/>
                    <a:pt x="160" y="64396"/>
                    <a:pt x="991" y="58708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6FAB2B49-F763-51C1-9620-CD9E34DEFD80}"/>
                </a:ext>
              </a:extLst>
            </p:cNvPr>
            <p:cNvSpPr/>
            <p:nvPr/>
          </p:nvSpPr>
          <p:spPr>
            <a:xfrm>
              <a:off x="6301611" y="1613976"/>
              <a:ext cx="62791" cy="206576"/>
            </a:xfrm>
            <a:custGeom>
              <a:avLst/>
              <a:gdLst>
                <a:gd name="connsiteX0" fmla="*/ 62735 w 62791"/>
                <a:gd name="connsiteY0" fmla="*/ 29348 h 206576"/>
                <a:gd name="connsiteX1" fmla="*/ 62735 w 62791"/>
                <a:gd name="connsiteY1" fmla="*/ 199299 h 206576"/>
                <a:gd name="connsiteX2" fmla="*/ 56247 w 62791"/>
                <a:gd name="connsiteY2" fmla="*/ 206397 h 206576"/>
                <a:gd name="connsiteX3" fmla="*/ 55737 w 62791"/>
                <a:gd name="connsiteY3" fmla="*/ 206397 h 206576"/>
                <a:gd name="connsiteX4" fmla="*/ 7051 w 62791"/>
                <a:gd name="connsiteY4" fmla="*/ 206397 h 206576"/>
                <a:gd name="connsiteX5" fmla="*/ -47 w 62791"/>
                <a:gd name="connsiteY5" fmla="*/ 199709 h 206576"/>
                <a:gd name="connsiteX6" fmla="*/ -47 w 62791"/>
                <a:gd name="connsiteY6" fmla="*/ 199299 h 206576"/>
                <a:gd name="connsiteX7" fmla="*/ -47 w 62791"/>
                <a:gd name="connsiteY7" fmla="*/ 29348 h 206576"/>
                <a:gd name="connsiteX8" fmla="*/ 32962 w 62791"/>
                <a:gd name="connsiteY8" fmla="*/ -124 h 206576"/>
                <a:gd name="connsiteX9" fmla="*/ 62435 w 62791"/>
                <a:gd name="connsiteY9" fmla="*/ 29348 h 20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791" h="206576">
                  <a:moveTo>
                    <a:pt x="62735" y="29348"/>
                  </a:moveTo>
                  <a:lnTo>
                    <a:pt x="62735" y="199299"/>
                  </a:lnTo>
                  <a:cubicBezTo>
                    <a:pt x="62902" y="203048"/>
                    <a:pt x="59998" y="206227"/>
                    <a:pt x="56247" y="206397"/>
                  </a:cubicBezTo>
                  <a:cubicBezTo>
                    <a:pt x="56077" y="206397"/>
                    <a:pt x="55907" y="206407"/>
                    <a:pt x="55737" y="206397"/>
                  </a:cubicBezTo>
                  <a:lnTo>
                    <a:pt x="7051" y="206397"/>
                  </a:lnTo>
                  <a:cubicBezTo>
                    <a:pt x="3243" y="206507"/>
                    <a:pt x="65" y="203517"/>
                    <a:pt x="-47" y="199709"/>
                  </a:cubicBezTo>
                  <a:cubicBezTo>
                    <a:pt x="-51" y="199569"/>
                    <a:pt x="-51" y="199439"/>
                    <a:pt x="-47" y="199299"/>
                  </a:cubicBezTo>
                  <a:lnTo>
                    <a:pt x="-47" y="29348"/>
                  </a:lnTo>
                  <a:cubicBezTo>
                    <a:pt x="930" y="12093"/>
                    <a:pt x="15708" y="-1103"/>
                    <a:pt x="32962" y="-124"/>
                  </a:cubicBezTo>
                  <a:cubicBezTo>
                    <a:pt x="48852" y="776"/>
                    <a:pt x="61536" y="13462"/>
                    <a:pt x="62435" y="29348"/>
                  </a:cubicBezTo>
                  <a:close/>
                </a:path>
              </a:pathLst>
            </a:custGeom>
            <a:solidFill>
              <a:srgbClr val="FFFF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2AE78B12-D5E1-8991-78E0-AC7429140CAE}"/>
                </a:ext>
              </a:extLst>
            </p:cNvPr>
            <p:cNvSpPr/>
            <p:nvPr/>
          </p:nvSpPr>
          <p:spPr>
            <a:xfrm>
              <a:off x="6201843" y="1597212"/>
              <a:ext cx="487645" cy="487695"/>
            </a:xfrm>
            <a:custGeom>
              <a:avLst/>
              <a:gdLst>
                <a:gd name="connsiteX0" fmla="*/ 281169 w 487645"/>
                <a:gd name="connsiteY0" fmla="*/ 188271 h 487695"/>
                <a:gd name="connsiteX1" fmla="*/ 257976 w 487645"/>
                <a:gd name="connsiteY1" fmla="*/ 188271 h 487695"/>
                <a:gd name="connsiteX2" fmla="*/ 250978 w 487645"/>
                <a:gd name="connsiteY2" fmla="*/ 195069 h 487695"/>
                <a:gd name="connsiteX3" fmla="*/ 250978 w 487645"/>
                <a:gd name="connsiteY3" fmla="*/ 195369 h 487695"/>
                <a:gd name="connsiteX4" fmla="*/ 250978 w 487645"/>
                <a:gd name="connsiteY4" fmla="*/ 372918 h 487695"/>
                <a:gd name="connsiteX5" fmla="*/ 280449 w 487645"/>
                <a:gd name="connsiteY5" fmla="*/ 405928 h 487695"/>
                <a:gd name="connsiteX6" fmla="*/ 313460 w 487645"/>
                <a:gd name="connsiteY6" fmla="*/ 376457 h 487695"/>
                <a:gd name="connsiteX7" fmla="*/ 313460 w 487645"/>
                <a:gd name="connsiteY7" fmla="*/ 372918 h 487695"/>
                <a:gd name="connsiteX8" fmla="*/ 313460 w 487645"/>
                <a:gd name="connsiteY8" fmla="*/ 195369 h 487695"/>
                <a:gd name="connsiteX9" fmla="*/ 306772 w 487645"/>
                <a:gd name="connsiteY9" fmla="*/ 188271 h 487695"/>
                <a:gd name="connsiteX10" fmla="*/ 306362 w 487645"/>
                <a:gd name="connsiteY10" fmla="*/ 188271 h 487695"/>
                <a:gd name="connsiteX11" fmla="*/ 281169 w 487645"/>
                <a:gd name="connsiteY11" fmla="*/ 127788 h 487695"/>
                <a:gd name="connsiteX12" fmla="*/ 301163 w 487645"/>
                <a:gd name="connsiteY12" fmla="*/ 127788 h 487695"/>
                <a:gd name="connsiteX13" fmla="*/ 326356 w 487645"/>
                <a:gd name="connsiteY13" fmla="*/ 96597 h 487695"/>
                <a:gd name="connsiteX14" fmla="*/ 326356 w 487645"/>
                <a:gd name="connsiteY14" fmla="*/ 74404 h 487695"/>
                <a:gd name="connsiteX15" fmla="*/ 400934 w 487645"/>
                <a:gd name="connsiteY15" fmla="*/ -175 h 487695"/>
                <a:gd name="connsiteX16" fmla="*/ 408052 w 487645"/>
                <a:gd name="connsiteY16" fmla="*/ 400859 h 487695"/>
                <a:gd name="connsiteX17" fmla="*/ 7024 w 487645"/>
                <a:gd name="connsiteY17" fmla="*/ 407977 h 487695"/>
                <a:gd name="connsiteX18" fmla="*/ -50 w 487645"/>
                <a:gd name="connsiteY18" fmla="*/ 400909 h 487695"/>
                <a:gd name="connsiteX19" fmla="*/ 75528 w 487645"/>
                <a:gd name="connsiteY19" fmla="*/ 325331 h 487695"/>
                <a:gd name="connsiteX20" fmla="*/ 74528 w 487645"/>
                <a:gd name="connsiteY20" fmla="*/ 342526 h 487695"/>
                <a:gd name="connsiteX21" fmla="*/ 131012 w 487645"/>
                <a:gd name="connsiteY21" fmla="*/ 418105 h 487695"/>
                <a:gd name="connsiteX22" fmla="*/ 187496 w 487645"/>
                <a:gd name="connsiteY22" fmla="*/ 342526 h 487695"/>
                <a:gd name="connsiteX23" fmla="*/ 134011 w 487645"/>
                <a:gd name="connsiteY23" fmla="*/ 266848 h 487695"/>
                <a:gd name="connsiteX24" fmla="*/ 169301 w 487645"/>
                <a:gd name="connsiteY24" fmla="*/ 231658 h 487695"/>
                <a:gd name="connsiteX25" fmla="*/ 272471 w 487645"/>
                <a:gd name="connsiteY25" fmla="*/ 128788 h 487695"/>
                <a:gd name="connsiteX26" fmla="*/ 281569 w 487645"/>
                <a:gd name="connsiteY26" fmla="*/ 127788 h 48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87645" h="487695">
                  <a:moveTo>
                    <a:pt x="281169" y="188271"/>
                  </a:moveTo>
                  <a:lnTo>
                    <a:pt x="257976" y="188271"/>
                  </a:lnTo>
                  <a:cubicBezTo>
                    <a:pt x="254167" y="188211"/>
                    <a:pt x="251028" y="191260"/>
                    <a:pt x="250978" y="195069"/>
                  </a:cubicBezTo>
                  <a:cubicBezTo>
                    <a:pt x="250978" y="195169"/>
                    <a:pt x="250978" y="195269"/>
                    <a:pt x="250978" y="195369"/>
                  </a:cubicBezTo>
                  <a:lnTo>
                    <a:pt x="250978" y="372918"/>
                  </a:lnTo>
                  <a:cubicBezTo>
                    <a:pt x="249998" y="390173"/>
                    <a:pt x="263194" y="404948"/>
                    <a:pt x="280449" y="405928"/>
                  </a:cubicBezTo>
                  <a:cubicBezTo>
                    <a:pt x="297704" y="406908"/>
                    <a:pt x="312480" y="393712"/>
                    <a:pt x="313460" y="376457"/>
                  </a:cubicBezTo>
                  <a:cubicBezTo>
                    <a:pt x="313530" y="375277"/>
                    <a:pt x="313530" y="374097"/>
                    <a:pt x="313460" y="372918"/>
                  </a:cubicBezTo>
                  <a:lnTo>
                    <a:pt x="313460" y="195369"/>
                  </a:lnTo>
                  <a:cubicBezTo>
                    <a:pt x="313570" y="191560"/>
                    <a:pt x="310580" y="188381"/>
                    <a:pt x="306772" y="188271"/>
                  </a:cubicBezTo>
                  <a:cubicBezTo>
                    <a:pt x="306632" y="188271"/>
                    <a:pt x="306502" y="188271"/>
                    <a:pt x="306362" y="188271"/>
                  </a:cubicBezTo>
                  <a:close/>
                  <a:moveTo>
                    <a:pt x="281169" y="127788"/>
                  </a:moveTo>
                  <a:lnTo>
                    <a:pt x="301163" y="127788"/>
                  </a:lnTo>
                  <a:cubicBezTo>
                    <a:pt x="315259" y="127788"/>
                    <a:pt x="326356" y="113692"/>
                    <a:pt x="326356" y="96597"/>
                  </a:cubicBezTo>
                  <a:lnTo>
                    <a:pt x="326356" y="74404"/>
                  </a:lnTo>
                  <a:lnTo>
                    <a:pt x="400934" y="-175"/>
                  </a:lnTo>
                  <a:cubicBezTo>
                    <a:pt x="513642" y="108604"/>
                    <a:pt x="516831" y="288152"/>
                    <a:pt x="408052" y="400859"/>
                  </a:cubicBezTo>
                  <a:cubicBezTo>
                    <a:pt x="299284" y="513567"/>
                    <a:pt x="119734" y="516756"/>
                    <a:pt x="7024" y="407977"/>
                  </a:cubicBezTo>
                  <a:cubicBezTo>
                    <a:pt x="4625" y="405668"/>
                    <a:pt x="2266" y="403309"/>
                    <a:pt x="-50" y="400909"/>
                  </a:cubicBezTo>
                  <a:lnTo>
                    <a:pt x="75528" y="325331"/>
                  </a:lnTo>
                  <a:cubicBezTo>
                    <a:pt x="74667" y="331020"/>
                    <a:pt x="74333" y="336778"/>
                    <a:pt x="74528" y="342526"/>
                  </a:cubicBezTo>
                  <a:cubicBezTo>
                    <a:pt x="74528" y="383814"/>
                    <a:pt x="99721" y="418105"/>
                    <a:pt x="131012" y="418105"/>
                  </a:cubicBezTo>
                  <a:cubicBezTo>
                    <a:pt x="162303" y="418105"/>
                    <a:pt x="187496" y="383814"/>
                    <a:pt x="187496" y="342526"/>
                  </a:cubicBezTo>
                  <a:cubicBezTo>
                    <a:pt x="187496" y="301238"/>
                    <a:pt x="164303" y="268948"/>
                    <a:pt x="134011" y="266848"/>
                  </a:cubicBezTo>
                  <a:lnTo>
                    <a:pt x="169301" y="231658"/>
                  </a:lnTo>
                  <a:lnTo>
                    <a:pt x="272471" y="128788"/>
                  </a:lnTo>
                  <a:lnTo>
                    <a:pt x="281569" y="127788"/>
                  </a:lnTo>
                  <a:close/>
                </a:path>
              </a:pathLst>
            </a:custGeom>
            <a:solidFill>
              <a:srgbClr val="9BC9FF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2902A33E-ADCE-696C-C994-C03D61FA1D75}"/>
                </a:ext>
              </a:extLst>
            </p:cNvPr>
            <p:cNvSpPr/>
            <p:nvPr/>
          </p:nvSpPr>
          <p:spPr>
            <a:xfrm>
              <a:off x="6440074" y="1772762"/>
              <a:ext cx="88374" cy="241730"/>
            </a:xfrm>
            <a:custGeom>
              <a:avLst/>
              <a:gdLst>
                <a:gd name="connsiteX0" fmla="*/ 44237 w 88374"/>
                <a:gd name="connsiteY0" fmla="*/ 241555 h 241730"/>
                <a:gd name="connsiteX1" fmla="*/ -50 w 88374"/>
                <a:gd name="connsiteY1" fmla="*/ 197168 h 241730"/>
                <a:gd name="connsiteX2" fmla="*/ -50 w 88374"/>
                <a:gd name="connsiteY2" fmla="*/ 19819 h 241730"/>
                <a:gd name="connsiteX3" fmla="*/ 19944 w 88374"/>
                <a:gd name="connsiteY3" fmla="*/ -175 h 241730"/>
                <a:gd name="connsiteX4" fmla="*/ 68330 w 88374"/>
                <a:gd name="connsiteY4" fmla="*/ -175 h 241730"/>
                <a:gd name="connsiteX5" fmla="*/ 88325 w 88374"/>
                <a:gd name="connsiteY5" fmla="*/ 19819 h 241730"/>
                <a:gd name="connsiteX6" fmla="*/ 88325 w 88374"/>
                <a:gd name="connsiteY6" fmla="*/ 197368 h 241730"/>
                <a:gd name="connsiteX7" fmla="*/ 44237 w 88374"/>
                <a:gd name="connsiteY7" fmla="*/ 241555 h 241730"/>
                <a:gd name="connsiteX8" fmla="*/ 25143 w 88374"/>
                <a:gd name="connsiteY8" fmla="*/ 24818 h 241730"/>
                <a:gd name="connsiteX9" fmla="*/ 25143 w 88374"/>
                <a:gd name="connsiteY9" fmla="*/ 197368 h 241730"/>
                <a:gd name="connsiteX10" fmla="*/ 42908 w 88374"/>
                <a:gd name="connsiteY10" fmla="*/ 217892 h 241730"/>
                <a:gd name="connsiteX11" fmla="*/ 63432 w 88374"/>
                <a:gd name="connsiteY11" fmla="*/ 200137 h 241730"/>
                <a:gd name="connsiteX12" fmla="*/ 63432 w 88374"/>
                <a:gd name="connsiteY12" fmla="*/ 197368 h 241730"/>
                <a:gd name="connsiteX13" fmla="*/ 63432 w 88374"/>
                <a:gd name="connsiteY13" fmla="*/ 24818 h 2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374" h="241730">
                  <a:moveTo>
                    <a:pt x="44237" y="241555"/>
                  </a:moveTo>
                  <a:cubicBezTo>
                    <a:pt x="19834" y="241335"/>
                    <a:pt x="110" y="221571"/>
                    <a:pt x="-50" y="197168"/>
                  </a:cubicBezTo>
                  <a:lnTo>
                    <a:pt x="-50" y="19819"/>
                  </a:lnTo>
                  <a:cubicBezTo>
                    <a:pt x="-50" y="8772"/>
                    <a:pt x="8897" y="-175"/>
                    <a:pt x="19944" y="-175"/>
                  </a:cubicBezTo>
                  <a:lnTo>
                    <a:pt x="68330" y="-175"/>
                  </a:lnTo>
                  <a:cubicBezTo>
                    <a:pt x="79377" y="-175"/>
                    <a:pt x="88325" y="8772"/>
                    <a:pt x="88325" y="19819"/>
                  </a:cubicBezTo>
                  <a:lnTo>
                    <a:pt x="88325" y="197368"/>
                  </a:lnTo>
                  <a:cubicBezTo>
                    <a:pt x="88325" y="221731"/>
                    <a:pt x="68600" y="241495"/>
                    <a:pt x="44237" y="241555"/>
                  </a:cubicBezTo>
                  <a:close/>
                  <a:moveTo>
                    <a:pt x="25143" y="24818"/>
                  </a:moveTo>
                  <a:lnTo>
                    <a:pt x="25143" y="197368"/>
                  </a:lnTo>
                  <a:cubicBezTo>
                    <a:pt x="24383" y="207945"/>
                    <a:pt x="32331" y="217132"/>
                    <a:pt x="42908" y="217892"/>
                  </a:cubicBezTo>
                  <a:cubicBezTo>
                    <a:pt x="53475" y="218662"/>
                    <a:pt x="62672" y="210714"/>
                    <a:pt x="63432" y="200137"/>
                  </a:cubicBezTo>
                  <a:cubicBezTo>
                    <a:pt x="63502" y="199217"/>
                    <a:pt x="63502" y="198288"/>
                    <a:pt x="63432" y="197368"/>
                  </a:cubicBezTo>
                  <a:lnTo>
                    <a:pt x="63432" y="24818"/>
                  </a:ln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CF0E7F7E-920F-14A5-18F8-EEB21B761C65}"/>
                </a:ext>
              </a:extLst>
            </p:cNvPr>
            <p:cNvSpPr/>
            <p:nvPr/>
          </p:nvSpPr>
          <p:spPr>
            <a:xfrm>
              <a:off x="6288718" y="1599711"/>
              <a:ext cx="88774" cy="234333"/>
            </a:xfrm>
            <a:custGeom>
              <a:avLst/>
              <a:gdLst>
                <a:gd name="connsiteX0" fmla="*/ 68330 w 88774"/>
                <a:gd name="connsiteY0" fmla="*/ 234157 h 234333"/>
                <a:gd name="connsiteX1" fmla="*/ 19944 w 88774"/>
                <a:gd name="connsiteY1" fmla="*/ 234157 h 234333"/>
                <a:gd name="connsiteX2" fmla="*/ -50 w 88774"/>
                <a:gd name="connsiteY2" fmla="*/ 214163 h 234333"/>
                <a:gd name="connsiteX3" fmla="*/ -50 w 88774"/>
                <a:gd name="connsiteY3" fmla="*/ 44212 h 234333"/>
                <a:gd name="connsiteX4" fmla="*/ 44337 w 88774"/>
                <a:gd name="connsiteY4" fmla="*/ -175 h 234333"/>
                <a:gd name="connsiteX5" fmla="*/ 88724 w 88774"/>
                <a:gd name="connsiteY5" fmla="*/ 44212 h 234333"/>
                <a:gd name="connsiteX6" fmla="*/ 88724 w 88774"/>
                <a:gd name="connsiteY6" fmla="*/ 214163 h 234333"/>
                <a:gd name="connsiteX7" fmla="*/ 82626 w 88774"/>
                <a:gd name="connsiteY7" fmla="*/ 228359 h 234333"/>
                <a:gd name="connsiteX8" fmla="*/ 68330 w 88774"/>
                <a:gd name="connsiteY8" fmla="*/ 234157 h 234333"/>
                <a:gd name="connsiteX9" fmla="*/ 24943 w 88774"/>
                <a:gd name="connsiteY9" fmla="*/ 208965 h 234333"/>
                <a:gd name="connsiteX10" fmla="*/ 63232 w 88774"/>
                <a:gd name="connsiteY10" fmla="*/ 208965 h 234333"/>
                <a:gd name="connsiteX11" fmla="*/ 63232 w 88774"/>
                <a:gd name="connsiteY11" fmla="*/ 43612 h 234333"/>
                <a:gd name="connsiteX12" fmla="*/ 42703 w 88774"/>
                <a:gd name="connsiteY12" fmla="*/ 25848 h 234333"/>
                <a:gd name="connsiteX13" fmla="*/ 24943 w 88774"/>
                <a:gd name="connsiteY13" fmla="*/ 43612 h 23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774" h="234333">
                  <a:moveTo>
                    <a:pt x="68330" y="234157"/>
                  </a:moveTo>
                  <a:lnTo>
                    <a:pt x="19944" y="234157"/>
                  </a:lnTo>
                  <a:cubicBezTo>
                    <a:pt x="8901" y="234157"/>
                    <a:pt x="-50" y="225210"/>
                    <a:pt x="-50" y="214163"/>
                  </a:cubicBezTo>
                  <a:lnTo>
                    <a:pt x="-50" y="44212"/>
                  </a:lnTo>
                  <a:cubicBezTo>
                    <a:pt x="-50" y="19699"/>
                    <a:pt x="19823" y="-175"/>
                    <a:pt x="44337" y="-175"/>
                  </a:cubicBezTo>
                  <a:cubicBezTo>
                    <a:pt x="68851" y="-175"/>
                    <a:pt x="88724" y="19699"/>
                    <a:pt x="88724" y="44212"/>
                  </a:cubicBezTo>
                  <a:lnTo>
                    <a:pt x="88724" y="214163"/>
                  </a:lnTo>
                  <a:cubicBezTo>
                    <a:pt x="88675" y="219522"/>
                    <a:pt x="86479" y="224640"/>
                    <a:pt x="82626" y="228359"/>
                  </a:cubicBezTo>
                  <a:cubicBezTo>
                    <a:pt x="78828" y="232128"/>
                    <a:pt x="73680" y="234218"/>
                    <a:pt x="68330" y="234157"/>
                  </a:cubicBezTo>
                  <a:close/>
                  <a:moveTo>
                    <a:pt x="24943" y="208965"/>
                  </a:moveTo>
                  <a:lnTo>
                    <a:pt x="63232" y="208965"/>
                  </a:lnTo>
                  <a:lnTo>
                    <a:pt x="63232" y="43612"/>
                  </a:lnTo>
                  <a:cubicBezTo>
                    <a:pt x="62467" y="33035"/>
                    <a:pt x="53277" y="25088"/>
                    <a:pt x="42703" y="25848"/>
                  </a:cubicBezTo>
                  <a:cubicBezTo>
                    <a:pt x="33193" y="26537"/>
                    <a:pt x="25631" y="34105"/>
                    <a:pt x="24943" y="4361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C6234699-5B30-02D8-E4F1-87D5EE8A959A}"/>
                </a:ext>
              </a:extLst>
            </p:cNvPr>
            <p:cNvSpPr/>
            <p:nvPr/>
          </p:nvSpPr>
          <p:spPr>
            <a:xfrm>
              <a:off x="6469965" y="1590114"/>
              <a:ext cx="26192" cy="207640"/>
            </a:xfrm>
            <a:custGeom>
              <a:avLst/>
              <a:gdLst>
                <a:gd name="connsiteX0" fmla="*/ 13046 w 26192"/>
                <a:gd name="connsiteY0" fmla="*/ 207465 h 207640"/>
                <a:gd name="connsiteX1" fmla="*/ -50 w 26192"/>
                <a:gd name="connsiteY1" fmla="*/ 194369 h 207640"/>
                <a:gd name="connsiteX2" fmla="*/ -50 w 26192"/>
                <a:gd name="connsiteY2" fmla="*/ 12921 h 207640"/>
                <a:gd name="connsiteX3" fmla="*/ 13046 w 26192"/>
                <a:gd name="connsiteY3" fmla="*/ -175 h 207640"/>
                <a:gd name="connsiteX4" fmla="*/ 26142 w 26192"/>
                <a:gd name="connsiteY4" fmla="*/ 12921 h 207640"/>
                <a:gd name="connsiteX5" fmla="*/ 26142 w 26192"/>
                <a:gd name="connsiteY5" fmla="*/ 195369 h 207640"/>
                <a:gd name="connsiteX6" fmla="*/ 13046 w 26192"/>
                <a:gd name="connsiteY6" fmla="*/ 207465 h 20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2" h="207640">
                  <a:moveTo>
                    <a:pt x="13046" y="207465"/>
                  </a:moveTo>
                  <a:cubicBezTo>
                    <a:pt x="5858" y="207355"/>
                    <a:pt x="60" y="201557"/>
                    <a:pt x="-50" y="194369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195369"/>
                  </a:lnTo>
                  <a:cubicBezTo>
                    <a:pt x="25323" y="202057"/>
                    <a:pt x="19784" y="207175"/>
                    <a:pt x="13046" y="207465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37C48856-53D2-9B9E-2AA9-6C4133F9F13D}"/>
                </a:ext>
              </a:extLst>
            </p:cNvPr>
            <p:cNvSpPr/>
            <p:nvPr/>
          </p:nvSpPr>
          <p:spPr>
            <a:xfrm>
              <a:off x="6427678" y="1590114"/>
              <a:ext cx="115966" cy="148157"/>
            </a:xfrm>
            <a:custGeom>
              <a:avLst/>
              <a:gdLst>
                <a:gd name="connsiteX0" fmla="*/ 75528 w 115966"/>
                <a:gd name="connsiteY0" fmla="*/ 147982 h 148157"/>
                <a:gd name="connsiteX1" fmla="*/ 38239 w 115966"/>
                <a:gd name="connsiteY1" fmla="*/ 147982 h 148157"/>
                <a:gd name="connsiteX2" fmla="*/ -50 w 115966"/>
                <a:gd name="connsiteY2" fmla="*/ 103695 h 148157"/>
                <a:gd name="connsiteX3" fmla="*/ -50 w 115966"/>
                <a:gd name="connsiteY3" fmla="*/ 12921 h 148157"/>
                <a:gd name="connsiteX4" fmla="*/ 13046 w 115966"/>
                <a:gd name="connsiteY4" fmla="*/ -175 h 148157"/>
                <a:gd name="connsiteX5" fmla="*/ 26142 w 115966"/>
                <a:gd name="connsiteY5" fmla="*/ 12921 h 148157"/>
                <a:gd name="connsiteX6" fmla="*/ 26142 w 115966"/>
                <a:gd name="connsiteY6" fmla="*/ 103695 h 148157"/>
                <a:gd name="connsiteX7" fmla="*/ 39239 w 115966"/>
                <a:gd name="connsiteY7" fmla="*/ 122790 h 148157"/>
                <a:gd name="connsiteX8" fmla="*/ 76628 w 115966"/>
                <a:gd name="connsiteY8" fmla="*/ 122790 h 148157"/>
                <a:gd name="connsiteX9" fmla="*/ 89724 w 115966"/>
                <a:gd name="connsiteY9" fmla="*/ 103695 h 148157"/>
                <a:gd name="connsiteX10" fmla="*/ 89724 w 115966"/>
                <a:gd name="connsiteY10" fmla="*/ 12921 h 148157"/>
                <a:gd name="connsiteX11" fmla="*/ 102820 w 115966"/>
                <a:gd name="connsiteY11" fmla="*/ -175 h 148157"/>
                <a:gd name="connsiteX12" fmla="*/ 115917 w 115966"/>
                <a:gd name="connsiteY12" fmla="*/ 12921 h 148157"/>
                <a:gd name="connsiteX13" fmla="*/ 115917 w 115966"/>
                <a:gd name="connsiteY13" fmla="*/ 103695 h 148157"/>
                <a:gd name="connsiteX14" fmla="*/ 75528 w 115966"/>
                <a:gd name="connsiteY14" fmla="*/ 147982 h 148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5966" h="148157">
                  <a:moveTo>
                    <a:pt x="75528" y="147982"/>
                  </a:moveTo>
                  <a:lnTo>
                    <a:pt x="38239" y="147982"/>
                  </a:lnTo>
                  <a:cubicBezTo>
                    <a:pt x="17045" y="147982"/>
                    <a:pt x="-50" y="127988"/>
                    <a:pt x="-50" y="103695"/>
                  </a:cubicBezTo>
                  <a:lnTo>
                    <a:pt x="-50" y="12921"/>
                  </a:lnTo>
                  <a:cubicBezTo>
                    <a:pt x="-50" y="5693"/>
                    <a:pt x="5818" y="-175"/>
                    <a:pt x="13046" y="-175"/>
                  </a:cubicBezTo>
                  <a:cubicBezTo>
                    <a:pt x="20274" y="-175"/>
                    <a:pt x="26142" y="5693"/>
                    <a:pt x="26142" y="12921"/>
                  </a:cubicBezTo>
                  <a:lnTo>
                    <a:pt x="26142" y="103695"/>
                  </a:lnTo>
                  <a:cubicBezTo>
                    <a:pt x="26142" y="113692"/>
                    <a:pt x="32141" y="122790"/>
                    <a:pt x="39239" y="122790"/>
                  </a:cubicBezTo>
                  <a:lnTo>
                    <a:pt x="76628" y="122790"/>
                  </a:lnTo>
                  <a:cubicBezTo>
                    <a:pt x="83626" y="122790"/>
                    <a:pt x="89724" y="114792"/>
                    <a:pt x="89724" y="103695"/>
                  </a:cubicBezTo>
                  <a:lnTo>
                    <a:pt x="89724" y="12921"/>
                  </a:lnTo>
                  <a:cubicBezTo>
                    <a:pt x="89724" y="5693"/>
                    <a:pt x="95592" y="-175"/>
                    <a:pt x="102820" y="-175"/>
                  </a:cubicBezTo>
                  <a:cubicBezTo>
                    <a:pt x="110048" y="-175"/>
                    <a:pt x="115917" y="5693"/>
                    <a:pt x="115917" y="12921"/>
                  </a:cubicBezTo>
                  <a:lnTo>
                    <a:pt x="115917" y="103695"/>
                  </a:lnTo>
                  <a:cubicBezTo>
                    <a:pt x="112817" y="127888"/>
                    <a:pt x="95622" y="147982"/>
                    <a:pt x="75528" y="147982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DF7CB923-6B86-E3D7-EE19-F57ECFADE732}"/>
                </a:ext>
              </a:extLst>
            </p:cNvPr>
            <p:cNvSpPr/>
            <p:nvPr/>
          </p:nvSpPr>
          <p:spPr>
            <a:xfrm>
              <a:off x="6263717" y="1849739"/>
              <a:ext cx="140133" cy="177848"/>
            </a:xfrm>
            <a:custGeom>
              <a:avLst/>
              <a:gdLst>
                <a:gd name="connsiteX0" fmla="*/ 69138 w 140133"/>
                <a:gd name="connsiteY0" fmla="*/ 177674 h 177848"/>
                <a:gd name="connsiteX1" fmla="*/ 19152 w 140133"/>
                <a:gd name="connsiteY1" fmla="*/ 150481 h 177848"/>
                <a:gd name="connsiteX2" fmla="*/ -43 w 140133"/>
                <a:gd name="connsiteY2" fmla="*/ 88999 h 177848"/>
                <a:gd name="connsiteX3" fmla="*/ 1957 w 140133"/>
                <a:gd name="connsiteY3" fmla="*/ 69805 h 177848"/>
                <a:gd name="connsiteX4" fmla="*/ 69537 w 140133"/>
                <a:gd name="connsiteY4" fmla="*/ -175 h 177848"/>
                <a:gd name="connsiteX5" fmla="*/ 74536 w 140133"/>
                <a:gd name="connsiteY5" fmla="*/ -175 h 177848"/>
                <a:gd name="connsiteX6" fmla="*/ 121922 w 140133"/>
                <a:gd name="connsiteY6" fmla="*/ 29116 h 177848"/>
                <a:gd name="connsiteX7" fmla="*/ 120623 w 140133"/>
                <a:gd name="connsiteY7" fmla="*/ 150382 h 177848"/>
                <a:gd name="connsiteX8" fmla="*/ 69138 w 140133"/>
                <a:gd name="connsiteY8" fmla="*/ 177674 h 177848"/>
                <a:gd name="connsiteX9" fmla="*/ 69138 w 140133"/>
                <a:gd name="connsiteY9" fmla="*/ 26417 h 177848"/>
                <a:gd name="connsiteX10" fmla="*/ 25750 w 140133"/>
                <a:gd name="connsiteY10" fmla="*/ 74803 h 177848"/>
                <a:gd name="connsiteX11" fmla="*/ 24750 w 140133"/>
                <a:gd name="connsiteY11" fmla="*/ 88999 h 177848"/>
                <a:gd name="connsiteX12" fmla="*/ 69138 w 140133"/>
                <a:gd name="connsiteY12" fmla="*/ 152481 h 177848"/>
                <a:gd name="connsiteX13" fmla="*/ 113525 w 140133"/>
                <a:gd name="connsiteY13" fmla="*/ 88999 h 177848"/>
                <a:gd name="connsiteX14" fmla="*/ 72137 w 140133"/>
                <a:gd name="connsiteY14" fmla="*/ 26417 h 177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0133" h="177848">
                  <a:moveTo>
                    <a:pt x="69138" y="177674"/>
                  </a:moveTo>
                  <a:cubicBezTo>
                    <a:pt x="49148" y="176894"/>
                    <a:pt x="30666" y="166837"/>
                    <a:pt x="19152" y="150481"/>
                  </a:cubicBezTo>
                  <a:cubicBezTo>
                    <a:pt x="6414" y="132537"/>
                    <a:pt x="-306" y="111003"/>
                    <a:pt x="-43" y="88999"/>
                  </a:cubicBezTo>
                  <a:cubicBezTo>
                    <a:pt x="128" y="82561"/>
                    <a:pt x="797" y="76143"/>
                    <a:pt x="1957" y="69805"/>
                  </a:cubicBezTo>
                  <a:cubicBezTo>
                    <a:pt x="9055" y="28517"/>
                    <a:pt x="36247" y="-175"/>
                    <a:pt x="69537" y="-175"/>
                  </a:cubicBezTo>
                  <a:lnTo>
                    <a:pt x="74536" y="-175"/>
                  </a:lnTo>
                  <a:cubicBezTo>
                    <a:pt x="93976" y="1834"/>
                    <a:pt x="111429" y="12631"/>
                    <a:pt x="121922" y="29116"/>
                  </a:cubicBezTo>
                  <a:cubicBezTo>
                    <a:pt x="146605" y="65916"/>
                    <a:pt x="146085" y="114112"/>
                    <a:pt x="120623" y="150382"/>
                  </a:cubicBezTo>
                  <a:cubicBezTo>
                    <a:pt x="108752" y="167117"/>
                    <a:pt x="89654" y="177244"/>
                    <a:pt x="69138" y="177674"/>
                  </a:cubicBezTo>
                  <a:close/>
                  <a:moveTo>
                    <a:pt x="69138" y="26417"/>
                  </a:moveTo>
                  <a:cubicBezTo>
                    <a:pt x="49143" y="26417"/>
                    <a:pt x="30849" y="46412"/>
                    <a:pt x="25750" y="74803"/>
                  </a:cubicBezTo>
                  <a:cubicBezTo>
                    <a:pt x="24954" y="79492"/>
                    <a:pt x="24619" y="84251"/>
                    <a:pt x="24750" y="88999"/>
                  </a:cubicBezTo>
                  <a:cubicBezTo>
                    <a:pt x="24750" y="123189"/>
                    <a:pt x="44745" y="152481"/>
                    <a:pt x="69138" y="152481"/>
                  </a:cubicBezTo>
                  <a:cubicBezTo>
                    <a:pt x="93531" y="152481"/>
                    <a:pt x="113525" y="123189"/>
                    <a:pt x="113525" y="88999"/>
                  </a:cubicBezTo>
                  <a:cubicBezTo>
                    <a:pt x="113525" y="54809"/>
                    <a:pt x="94330" y="27517"/>
                    <a:pt x="72137" y="26417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16EA9779-23E9-82B4-798F-2FDC95A91984}"/>
                </a:ext>
              </a:extLst>
            </p:cNvPr>
            <p:cNvSpPr/>
            <p:nvPr/>
          </p:nvSpPr>
          <p:spPr>
            <a:xfrm>
              <a:off x="6319809" y="1811850"/>
              <a:ext cx="26199" cy="64488"/>
            </a:xfrm>
            <a:custGeom>
              <a:avLst/>
              <a:gdLst>
                <a:gd name="connsiteX0" fmla="*/ 13046 w 26199"/>
                <a:gd name="connsiteY0" fmla="*/ 64306 h 64488"/>
                <a:gd name="connsiteX1" fmla="*/ -50 w 26199"/>
                <a:gd name="connsiteY1" fmla="*/ 51210 h 64488"/>
                <a:gd name="connsiteX2" fmla="*/ -50 w 26199"/>
                <a:gd name="connsiteY2" fmla="*/ 12921 h 64488"/>
                <a:gd name="connsiteX3" fmla="*/ 13046 w 26199"/>
                <a:gd name="connsiteY3" fmla="*/ -175 h 64488"/>
                <a:gd name="connsiteX4" fmla="*/ 26142 w 26199"/>
                <a:gd name="connsiteY4" fmla="*/ 12921 h 64488"/>
                <a:gd name="connsiteX5" fmla="*/ 26142 w 26199"/>
                <a:gd name="connsiteY5" fmla="*/ 51210 h 64488"/>
                <a:gd name="connsiteX6" fmla="*/ 13859 w 26199"/>
                <a:gd name="connsiteY6" fmla="*/ 64306 h 64488"/>
                <a:gd name="connsiteX7" fmla="*/ 13046 w 26199"/>
                <a:gd name="connsiteY7" fmla="*/ 64306 h 64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99" h="64488">
                  <a:moveTo>
                    <a:pt x="13046" y="64306"/>
                  </a:moveTo>
                  <a:cubicBezTo>
                    <a:pt x="5858" y="64197"/>
                    <a:pt x="57" y="58398"/>
                    <a:pt x="-50" y="51210"/>
                  </a:cubicBezTo>
                  <a:lnTo>
                    <a:pt x="-50" y="12921"/>
                  </a:lnTo>
                  <a:cubicBezTo>
                    <a:pt x="-50" y="5693"/>
                    <a:pt x="5813" y="-175"/>
                    <a:pt x="13046" y="-175"/>
                  </a:cubicBezTo>
                  <a:cubicBezTo>
                    <a:pt x="20279" y="-175"/>
                    <a:pt x="26142" y="5693"/>
                    <a:pt x="26142" y="12921"/>
                  </a:cubicBezTo>
                  <a:lnTo>
                    <a:pt x="26142" y="51210"/>
                  </a:lnTo>
                  <a:cubicBezTo>
                    <a:pt x="26367" y="58218"/>
                    <a:pt x="20867" y="64087"/>
                    <a:pt x="13859" y="64306"/>
                  </a:cubicBezTo>
                  <a:cubicBezTo>
                    <a:pt x="13588" y="64316"/>
                    <a:pt x="13317" y="64316"/>
                    <a:pt x="13046" y="64306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985B76A5-D10D-59D5-3D43-07BBAE001B3B}"/>
                </a:ext>
              </a:extLst>
            </p:cNvPr>
            <p:cNvSpPr/>
            <p:nvPr/>
          </p:nvSpPr>
          <p:spPr>
            <a:xfrm>
              <a:off x="6105784" y="1505657"/>
              <a:ext cx="589498" cy="589411"/>
            </a:xfrm>
            <a:custGeom>
              <a:avLst/>
              <a:gdLst>
                <a:gd name="connsiteX0" fmla="*/ 296651 w 589498"/>
                <a:gd name="connsiteY0" fmla="*/ 589236 h 589411"/>
                <a:gd name="connsiteX1" fmla="*/ -50 w 589498"/>
                <a:gd name="connsiteY1" fmla="*/ 293111 h 589411"/>
                <a:gd name="connsiteX2" fmla="*/ 86711 w 589498"/>
                <a:gd name="connsiteY2" fmla="*/ 83282 h 589411"/>
                <a:gd name="connsiteX3" fmla="*/ 505990 w 589498"/>
                <a:gd name="connsiteY3" fmla="*/ 90120 h 589411"/>
                <a:gd name="connsiteX4" fmla="*/ 505990 w 589498"/>
                <a:gd name="connsiteY4" fmla="*/ 502561 h 589411"/>
                <a:gd name="connsiteX5" fmla="*/ 296651 w 589498"/>
                <a:gd name="connsiteY5" fmla="*/ 589236 h 589411"/>
                <a:gd name="connsiteX6" fmla="*/ 296651 w 589498"/>
                <a:gd name="connsiteY6" fmla="*/ 21800 h 589411"/>
                <a:gd name="connsiteX7" fmla="*/ 23422 w 589498"/>
                <a:gd name="connsiteY7" fmla="*/ 292612 h 589411"/>
                <a:gd name="connsiteX8" fmla="*/ 294232 w 589498"/>
                <a:gd name="connsiteY8" fmla="*/ 565833 h 589411"/>
                <a:gd name="connsiteX9" fmla="*/ 567463 w 589498"/>
                <a:gd name="connsiteY9" fmla="*/ 295031 h 589411"/>
                <a:gd name="connsiteX10" fmla="*/ 488095 w 589498"/>
                <a:gd name="connsiteY10" fmla="*/ 101777 h 589411"/>
                <a:gd name="connsiteX11" fmla="*/ 296651 w 589498"/>
                <a:gd name="connsiteY11" fmla="*/ 21800 h 58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498" h="589411">
                  <a:moveTo>
                    <a:pt x="296651" y="589236"/>
                  </a:moveTo>
                  <a:cubicBezTo>
                    <a:pt x="132946" y="589396"/>
                    <a:pt x="108" y="456814"/>
                    <a:pt x="-50" y="293111"/>
                  </a:cubicBezTo>
                  <a:cubicBezTo>
                    <a:pt x="-126" y="214424"/>
                    <a:pt x="31087" y="138936"/>
                    <a:pt x="86711" y="83282"/>
                  </a:cubicBezTo>
                  <a:cubicBezTo>
                    <a:pt x="204379" y="-30615"/>
                    <a:pt x="392093" y="-27546"/>
                    <a:pt x="505990" y="90120"/>
                  </a:cubicBezTo>
                  <a:cubicBezTo>
                    <a:pt x="617268" y="205087"/>
                    <a:pt x="617268" y="387594"/>
                    <a:pt x="505990" y="502561"/>
                  </a:cubicBezTo>
                  <a:cubicBezTo>
                    <a:pt x="450316" y="557845"/>
                    <a:pt x="375108" y="588986"/>
                    <a:pt x="296651" y="589236"/>
                  </a:cubicBezTo>
                  <a:close/>
                  <a:moveTo>
                    <a:pt x="296651" y="21800"/>
                  </a:moveTo>
                  <a:cubicBezTo>
                    <a:pt x="146419" y="21130"/>
                    <a:pt x="24090" y="142375"/>
                    <a:pt x="23422" y="292612"/>
                  </a:cubicBezTo>
                  <a:cubicBezTo>
                    <a:pt x="22755" y="442838"/>
                    <a:pt x="144000" y="565173"/>
                    <a:pt x="294232" y="565833"/>
                  </a:cubicBezTo>
                  <a:cubicBezTo>
                    <a:pt x="444468" y="566503"/>
                    <a:pt x="566793" y="445258"/>
                    <a:pt x="567463" y="295031"/>
                  </a:cubicBezTo>
                  <a:cubicBezTo>
                    <a:pt x="567782" y="222612"/>
                    <a:pt x="539221" y="153062"/>
                    <a:pt x="488095" y="101777"/>
                  </a:cubicBezTo>
                  <a:cubicBezTo>
                    <a:pt x="437600" y="50511"/>
                    <a:pt x="368610" y="21690"/>
                    <a:pt x="296651" y="21800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17EAD840-108F-0D68-74FB-9EA38621E183}"/>
                </a:ext>
              </a:extLst>
            </p:cNvPr>
            <p:cNvSpPr/>
            <p:nvPr/>
          </p:nvSpPr>
          <p:spPr>
            <a:xfrm>
              <a:off x="6189013" y="1584329"/>
              <a:ext cx="427246" cy="427163"/>
            </a:xfrm>
            <a:custGeom>
              <a:avLst/>
              <a:gdLst>
                <a:gd name="connsiteX0" fmla="*/ 12779 w 427246"/>
                <a:gd name="connsiteY0" fmla="*/ 426988 h 427163"/>
                <a:gd name="connsiteX1" fmla="*/ 3782 w 427246"/>
                <a:gd name="connsiteY1" fmla="*/ 422889 h 427163"/>
                <a:gd name="connsiteX2" fmla="*/ 3499 w 427246"/>
                <a:gd name="connsiteY2" fmla="*/ 405074 h 427163"/>
                <a:gd name="connsiteX3" fmla="*/ 3782 w 427246"/>
                <a:gd name="connsiteY3" fmla="*/ 404794 h 427163"/>
                <a:gd name="connsiteX4" fmla="*/ 405266 w 427246"/>
                <a:gd name="connsiteY4" fmla="*/ 3610 h 427163"/>
                <a:gd name="connsiteX5" fmla="*/ 423411 w 427246"/>
                <a:gd name="connsiteY5" fmla="*/ 3560 h 427163"/>
                <a:gd name="connsiteX6" fmla="*/ 423461 w 427246"/>
                <a:gd name="connsiteY6" fmla="*/ 21705 h 427163"/>
                <a:gd name="connsiteX7" fmla="*/ 21877 w 427246"/>
                <a:gd name="connsiteY7" fmla="*/ 422889 h 427163"/>
                <a:gd name="connsiteX8" fmla="*/ 12779 w 427246"/>
                <a:gd name="connsiteY8" fmla="*/ 426988 h 42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7246" h="427163">
                  <a:moveTo>
                    <a:pt x="12779" y="426988"/>
                  </a:moveTo>
                  <a:cubicBezTo>
                    <a:pt x="9341" y="426928"/>
                    <a:pt x="6083" y="425449"/>
                    <a:pt x="3782" y="422889"/>
                  </a:cubicBezTo>
                  <a:cubicBezTo>
                    <a:pt x="-1215" y="418051"/>
                    <a:pt x="-1342" y="410073"/>
                    <a:pt x="3499" y="405074"/>
                  </a:cubicBezTo>
                  <a:cubicBezTo>
                    <a:pt x="3592" y="404985"/>
                    <a:pt x="3686" y="404884"/>
                    <a:pt x="3782" y="404794"/>
                  </a:cubicBezTo>
                  <a:lnTo>
                    <a:pt x="405266" y="3610"/>
                  </a:lnTo>
                  <a:cubicBezTo>
                    <a:pt x="410265" y="-1418"/>
                    <a:pt x="418382" y="-1438"/>
                    <a:pt x="423411" y="3560"/>
                  </a:cubicBezTo>
                  <a:cubicBezTo>
                    <a:pt x="428440" y="8559"/>
                    <a:pt x="428460" y="16676"/>
                    <a:pt x="423461" y="21705"/>
                  </a:cubicBezTo>
                  <a:lnTo>
                    <a:pt x="21877" y="422889"/>
                  </a:lnTo>
                  <a:cubicBezTo>
                    <a:pt x="19537" y="425449"/>
                    <a:pt x="16246" y="426928"/>
                    <a:pt x="12779" y="426988"/>
                  </a:cubicBezTo>
                  <a:close/>
                </a:path>
              </a:pathLst>
            </a:custGeom>
            <a:solidFill>
              <a:srgbClr val="1E81CE"/>
            </a:solidFill>
            <a:ln w="9991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/>
            </a:p>
          </p:txBody>
        </p:sp>
      </p:grpSp>
    </p:spTree>
    <p:extLst>
      <p:ext uri="{BB962C8B-B14F-4D97-AF65-F5344CB8AC3E}">
        <p14:creationId xmlns:p14="http://schemas.microsoft.com/office/powerpoint/2010/main" val="23682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Shabnam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12</cp:revision>
  <dcterms:created xsi:type="dcterms:W3CDTF">2024-10-22T14:00:14Z</dcterms:created>
  <dcterms:modified xsi:type="dcterms:W3CDTF">2024-10-22T14:34:44Z</dcterms:modified>
</cp:coreProperties>
</file>