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264" r:id="rId4"/>
    <p:sldId id="266" r:id="rId5"/>
    <p:sldId id="268" r:id="rId6"/>
    <p:sldId id="265" r:id="rId7"/>
    <p:sldId id="257" r:id="rId8"/>
    <p:sldId id="258" r:id="rId9"/>
    <p:sldId id="259" r:id="rId10"/>
    <p:sldId id="260" r:id="rId11"/>
    <p:sldId id="263" r:id="rId12"/>
    <p:sldId id="270" r:id="rId13"/>
    <p:sldId id="261" r:id="rId14"/>
    <p:sldId id="262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CB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EA725-72F2-4BFA-AAFE-3A109822D532}" type="datetimeFigureOut">
              <a:rPr lang="en-US" smtClean="0"/>
              <a:t>3/3/2023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2B1DD5-738A-4281-AF33-026E7E9365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980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1DD5-738A-4281-AF33-026E7E9365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2503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1DD5-738A-4281-AF33-026E7E9365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012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1DD5-738A-4281-AF33-026E7E9365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1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1DD5-738A-4281-AF33-026E7E9365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106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2B1DD5-738A-4281-AF33-026E7E9365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803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raphic 18">
            <a:extLst>
              <a:ext uri="{FF2B5EF4-FFF2-40B4-BE49-F238E27FC236}">
                <a16:creationId xmlns:a16="http://schemas.microsoft.com/office/drawing/2014/main" id="{07B94D6B-55E0-1848-6FFD-E0482DF888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929" t="46515" r="30947" b="12828"/>
          <a:stretch/>
        </p:blipFill>
        <p:spPr>
          <a:xfrm>
            <a:off x="1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855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9103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2">
            <a:extLst>
              <a:ext uri="{FF2B5EF4-FFF2-40B4-BE49-F238E27FC236}">
                <a16:creationId xmlns:a16="http://schemas.microsoft.com/office/drawing/2014/main" id="{84CFD8AF-39CD-F30D-7B40-AEF757424FD5}"/>
              </a:ext>
            </a:extLst>
          </p:cNvPr>
          <p:cNvGrpSpPr/>
          <p:nvPr/>
        </p:nvGrpSpPr>
        <p:grpSpPr>
          <a:xfrm>
            <a:off x="1192280" y="633429"/>
            <a:ext cx="9807376" cy="5466450"/>
            <a:chOff x="1192280" y="633429"/>
            <a:chExt cx="9807376" cy="546645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E219F0-EE8C-9879-85B9-8FC275CF4597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990FEBB-1457-F462-D9E8-74756138EB6F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C6D0910D-2360-911C-0568-EE2DC1153B5C}"/>
              </a:ext>
            </a:extLst>
          </p:cNvPr>
          <p:cNvGrpSpPr/>
          <p:nvPr/>
        </p:nvGrpSpPr>
        <p:grpSpPr>
          <a:xfrm>
            <a:off x="9839033" y="4520581"/>
            <a:ext cx="1868867" cy="2049918"/>
            <a:chOff x="9839033" y="4520581"/>
            <a:chExt cx="1868867" cy="2049918"/>
          </a:xfrm>
        </p:grpSpPr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C9ECE222-B078-25DA-3CB7-33345559ADF8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EB3FBC6E-6C8A-F9B7-80E0-61021AFD99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3" name="Graphic 2">
                <a:extLst>
                  <a:ext uri="{FF2B5EF4-FFF2-40B4-BE49-F238E27FC236}">
                    <a16:creationId xmlns:a16="http://schemas.microsoft.com/office/drawing/2014/main" id="{A871FC05-1018-52C1-9152-3E7CA6B10384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4" name="Graphic 2">
                  <a:extLst>
                    <a:ext uri="{FF2B5EF4-FFF2-40B4-BE49-F238E27FC236}">
                      <a16:creationId xmlns:a16="http://schemas.microsoft.com/office/drawing/2014/main" id="{46135B1C-A324-F7F6-2458-D9EAC9A42426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5" name="Freeform: Shape 14">
                    <a:extLst>
                      <a:ext uri="{FF2B5EF4-FFF2-40B4-BE49-F238E27FC236}">
                        <a16:creationId xmlns:a16="http://schemas.microsoft.com/office/drawing/2014/main" id="{4B7914E9-0E61-B624-C1C9-5E0D10AD2309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" name="Freeform: Shape 15">
                    <a:extLst>
                      <a:ext uri="{FF2B5EF4-FFF2-40B4-BE49-F238E27FC236}">
                        <a16:creationId xmlns:a16="http://schemas.microsoft.com/office/drawing/2014/main" id="{41659FE5-EA34-CDF4-6FF9-1BFEB2B5B4CA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" name="Graphic 2">
                  <a:extLst>
                    <a:ext uri="{FF2B5EF4-FFF2-40B4-BE49-F238E27FC236}">
                      <a16:creationId xmlns:a16="http://schemas.microsoft.com/office/drawing/2014/main" id="{A47EDD25-CEA4-0503-ECD1-B76813DD884C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F7CD8A5B-0481-407F-C727-A93374E49E74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67444E32-02B3-99E2-B598-1B6AE2147B99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" name="Graphic 2">
                  <a:extLst>
                    <a:ext uri="{FF2B5EF4-FFF2-40B4-BE49-F238E27FC236}">
                      <a16:creationId xmlns:a16="http://schemas.microsoft.com/office/drawing/2014/main" id="{A64CFA88-97CF-1869-8D09-D3B1A6DC2FD5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1" name="Freeform: Shape 20">
                    <a:extLst>
                      <a:ext uri="{FF2B5EF4-FFF2-40B4-BE49-F238E27FC236}">
                        <a16:creationId xmlns:a16="http://schemas.microsoft.com/office/drawing/2014/main" id="{ED9C34D8-B587-FC0F-4EA7-DD126303544D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92709F8E-B6C1-F94A-7149-32C3BD258916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3" name="Graphic 2">
              <a:extLst>
                <a:ext uri="{FF2B5EF4-FFF2-40B4-BE49-F238E27FC236}">
                  <a16:creationId xmlns:a16="http://schemas.microsoft.com/office/drawing/2014/main" id="{8AD7BD89-2C07-8E61-F0A9-4AEEB699ADBD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24" name="Picture 23">
                <a:extLst>
                  <a:ext uri="{FF2B5EF4-FFF2-40B4-BE49-F238E27FC236}">
                    <a16:creationId xmlns:a16="http://schemas.microsoft.com/office/drawing/2014/main" id="{1D8750AE-2ED3-2C56-B54B-51C8D15069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25" name="Graphic 2">
                <a:extLst>
                  <a:ext uri="{FF2B5EF4-FFF2-40B4-BE49-F238E27FC236}">
                    <a16:creationId xmlns:a16="http://schemas.microsoft.com/office/drawing/2014/main" id="{17723DB9-9DCE-28C7-77E2-CB6B774399C2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26" name="Graphic 2">
                  <a:extLst>
                    <a:ext uri="{FF2B5EF4-FFF2-40B4-BE49-F238E27FC236}">
                      <a16:creationId xmlns:a16="http://schemas.microsoft.com/office/drawing/2014/main" id="{0C03DC52-F7C9-A795-759E-EC07185A76DE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C9F17F23-2F6E-BE69-0913-BE61EF68720D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" name="Freeform: Shape 27">
                    <a:extLst>
                      <a:ext uri="{FF2B5EF4-FFF2-40B4-BE49-F238E27FC236}">
                        <a16:creationId xmlns:a16="http://schemas.microsoft.com/office/drawing/2014/main" id="{09368FD5-4979-4BAF-86C2-518A12813122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" name="Graphic 2">
                  <a:extLst>
                    <a:ext uri="{FF2B5EF4-FFF2-40B4-BE49-F238E27FC236}">
                      <a16:creationId xmlns:a16="http://schemas.microsoft.com/office/drawing/2014/main" id="{2B71FE98-6DFB-555D-832E-04F812B86E6C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20243A4B-2167-3D78-E5EB-39A9A4C21318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1EB7491C-80F5-0649-C1C0-F1D9F10D2034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2" name="Graphic 2">
                  <a:extLst>
                    <a:ext uri="{FF2B5EF4-FFF2-40B4-BE49-F238E27FC236}">
                      <a16:creationId xmlns:a16="http://schemas.microsoft.com/office/drawing/2014/main" id="{4239B69E-5935-550E-D9B9-D6BA1B6F1196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E0E432F2-797E-6D8C-A99E-4CD9C1FDBCED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4" name="Freeform: Shape 33">
                    <a:extLst>
                      <a:ext uri="{FF2B5EF4-FFF2-40B4-BE49-F238E27FC236}">
                        <a16:creationId xmlns:a16="http://schemas.microsoft.com/office/drawing/2014/main" id="{AF058C53-3340-8C7A-601C-F811F88F912B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35" name="Graphic 2">
              <a:extLst>
                <a:ext uri="{FF2B5EF4-FFF2-40B4-BE49-F238E27FC236}">
                  <a16:creationId xmlns:a16="http://schemas.microsoft.com/office/drawing/2014/main" id="{047E1560-9760-791C-4589-80F37971C8DE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A7FD0F44-A1BC-EF9F-2669-032F38F154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37" name="Graphic 2">
                <a:extLst>
                  <a:ext uri="{FF2B5EF4-FFF2-40B4-BE49-F238E27FC236}">
                    <a16:creationId xmlns:a16="http://schemas.microsoft.com/office/drawing/2014/main" id="{17945E26-D704-8477-AE85-936224F92E7A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38" name="Graphic 2">
                  <a:extLst>
                    <a:ext uri="{FF2B5EF4-FFF2-40B4-BE49-F238E27FC236}">
                      <a16:creationId xmlns:a16="http://schemas.microsoft.com/office/drawing/2014/main" id="{84FD3807-D3E3-9818-BC65-869B73BE26F4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5A23367C-74C4-8C8B-FE9B-618CD0ACC7AC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AA0F8314-2275-8A83-A0C9-140686C5ACE2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1" name="Graphic 2">
                  <a:extLst>
                    <a:ext uri="{FF2B5EF4-FFF2-40B4-BE49-F238E27FC236}">
                      <a16:creationId xmlns:a16="http://schemas.microsoft.com/office/drawing/2014/main" id="{C916820A-7348-E34A-0A02-E23B335A4524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D7DFEA5F-4587-F7C5-89C5-7F1A6B92EA84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33C79091-8525-2FC2-5AE3-C2A702AAE3FB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" name="Graphic 2">
                  <a:extLst>
                    <a:ext uri="{FF2B5EF4-FFF2-40B4-BE49-F238E27FC236}">
                      <a16:creationId xmlns:a16="http://schemas.microsoft.com/office/drawing/2014/main" id="{B45A1F56-A4A4-EDAA-9D76-D819A3B35130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274F04A7-B081-BB90-36DA-06F53EA4F4FF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F57E2E80-2AA0-28EF-06B8-D459AC01874A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7" name="Graphic 2">
              <a:extLst>
                <a:ext uri="{FF2B5EF4-FFF2-40B4-BE49-F238E27FC236}">
                  <a16:creationId xmlns:a16="http://schemas.microsoft.com/office/drawing/2014/main" id="{40844350-F464-EAEF-6B98-971C5DE0ED4C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48" name="Picture 47">
                <a:extLst>
                  <a:ext uri="{FF2B5EF4-FFF2-40B4-BE49-F238E27FC236}">
                    <a16:creationId xmlns:a16="http://schemas.microsoft.com/office/drawing/2014/main" id="{7DD21DCE-E931-694E-74EA-0143507B26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49" name="Graphic 2">
                <a:extLst>
                  <a:ext uri="{FF2B5EF4-FFF2-40B4-BE49-F238E27FC236}">
                    <a16:creationId xmlns:a16="http://schemas.microsoft.com/office/drawing/2014/main" id="{77B3166D-E233-3019-0E40-B6E3C38BA2F4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50" name="Graphic 2">
                  <a:extLst>
                    <a:ext uri="{FF2B5EF4-FFF2-40B4-BE49-F238E27FC236}">
                      <a16:creationId xmlns:a16="http://schemas.microsoft.com/office/drawing/2014/main" id="{0CA0D7EC-F2FF-7708-4198-D667437D5DE1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54AD1854-20A8-7171-935C-5DC72F66F07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AEE20BDC-0256-C05F-9CF8-84713D562EC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3" name="Graphic 2">
                  <a:extLst>
                    <a:ext uri="{FF2B5EF4-FFF2-40B4-BE49-F238E27FC236}">
                      <a16:creationId xmlns:a16="http://schemas.microsoft.com/office/drawing/2014/main" id="{955DF146-08EF-EFD5-1731-E005313C0B2C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DE3A9EE0-0640-2DC5-E7ED-E52A7A4EA4A8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E3308250-BC6D-E03C-7422-E2D747F81A35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" name="Graphic 2">
                  <a:extLst>
                    <a:ext uri="{FF2B5EF4-FFF2-40B4-BE49-F238E27FC236}">
                      <a16:creationId xmlns:a16="http://schemas.microsoft.com/office/drawing/2014/main" id="{B4AFB62D-6209-4E2C-B5DE-5C0588E35EE5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BACF7674-F0C0-1DFF-F246-F55F12ECDA6F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480935E3-BE15-3003-0CF1-FC6A56248896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9" name="Graphic 2">
              <a:extLst>
                <a:ext uri="{FF2B5EF4-FFF2-40B4-BE49-F238E27FC236}">
                  <a16:creationId xmlns:a16="http://schemas.microsoft.com/office/drawing/2014/main" id="{D72C569A-5A87-2F93-EC5E-82D382D0966D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021C71DD-92FC-947B-0916-C8CB1A5F0FC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61" name="Graphic 2">
                <a:extLst>
                  <a:ext uri="{FF2B5EF4-FFF2-40B4-BE49-F238E27FC236}">
                    <a16:creationId xmlns:a16="http://schemas.microsoft.com/office/drawing/2014/main" id="{8BCED004-80F2-C477-D3F1-9EC3647E44FD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A36E8467-BBCC-42E4-A57D-0EF1A75FBFE9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20C50233-6B10-5DFC-659B-704711FF0B8F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9FC77EFE-83BB-C4D4-4620-25CD40031D11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089AF551-5192-3241-B5F5-D3B24517A6E4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8A2995DB-2620-E68F-F942-14C5DAB4D081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10158BE7-D7FF-1274-A911-042AD1AAAA8E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9D4A9D12-46AC-E46E-1425-3CECCAD7F3F3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69" name="Graphic 2">
              <a:extLst>
                <a:ext uri="{FF2B5EF4-FFF2-40B4-BE49-F238E27FC236}">
                  <a16:creationId xmlns:a16="http://schemas.microsoft.com/office/drawing/2014/main" id="{A2057F63-ABE2-AD2C-8009-8EBF9CFB48F6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FC9FA523-EEFD-F6E4-1004-64170FDFCE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71" name="Graphic 2">
                <a:extLst>
                  <a:ext uri="{FF2B5EF4-FFF2-40B4-BE49-F238E27FC236}">
                    <a16:creationId xmlns:a16="http://schemas.microsoft.com/office/drawing/2014/main" id="{7B2FEB23-E375-DCA6-C2B6-F4A50467C44F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77B3585E-CACC-D5A8-AABF-FB6AC3BF599A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5BDBC6B7-2D45-1655-23BD-82A9271C5B7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74" name="Graphic 2">
            <a:extLst>
              <a:ext uri="{FF2B5EF4-FFF2-40B4-BE49-F238E27FC236}">
                <a16:creationId xmlns:a16="http://schemas.microsoft.com/office/drawing/2014/main" id="{D7BB9529-4DDD-C5F5-CBE7-B5B3775F9BE9}"/>
              </a:ext>
            </a:extLst>
          </p:cNvPr>
          <p:cNvGrpSpPr/>
          <p:nvPr/>
        </p:nvGrpSpPr>
        <p:grpSpPr>
          <a:xfrm>
            <a:off x="576967" y="4520581"/>
            <a:ext cx="1868867" cy="2049918"/>
            <a:chOff x="576967" y="4520581"/>
            <a:chExt cx="1868867" cy="2049918"/>
          </a:xfrm>
        </p:grpSpPr>
        <p:grpSp>
          <p:nvGrpSpPr>
            <p:cNvPr id="75" name="Graphic 2">
              <a:extLst>
                <a:ext uri="{FF2B5EF4-FFF2-40B4-BE49-F238E27FC236}">
                  <a16:creationId xmlns:a16="http://schemas.microsoft.com/office/drawing/2014/main" id="{5E31869D-8126-FD61-DCAD-EC6CD77DE56F}"/>
                </a:ext>
              </a:extLst>
            </p:cNvPr>
            <p:cNvGrpSpPr/>
            <p:nvPr/>
          </p:nvGrpSpPr>
          <p:grpSpPr>
            <a:xfrm>
              <a:off x="576967" y="4520581"/>
              <a:ext cx="1868867" cy="2049918"/>
              <a:chOff x="576967" y="4520581"/>
              <a:chExt cx="1868867" cy="2049918"/>
            </a:xfrm>
          </p:grpSpPr>
          <p:pic>
            <p:nvPicPr>
              <p:cNvPr id="76" name="Picture 75">
                <a:extLst>
                  <a:ext uri="{FF2B5EF4-FFF2-40B4-BE49-F238E27FC236}">
                    <a16:creationId xmlns:a16="http://schemas.microsoft.com/office/drawing/2014/main" id="{3C93BAEF-438B-AC54-BD1F-206074F629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76967" y="4520581"/>
                <a:ext cx="1868867" cy="2049918"/>
              </a:xfrm>
              <a:custGeom>
                <a:avLst/>
                <a:gdLst>
                  <a:gd name="connsiteX0" fmla="*/ -400 w 1868867"/>
                  <a:gd name="connsiteY0" fmla="*/ 204 h 2049918"/>
                  <a:gd name="connsiteX1" fmla="*/ 1868468 w 1868867"/>
                  <a:gd name="connsiteY1" fmla="*/ 204 h 2049918"/>
                  <a:gd name="connsiteX2" fmla="*/ 1868468 w 1868867"/>
                  <a:gd name="connsiteY2" fmla="*/ 2050123 h 2049918"/>
                  <a:gd name="connsiteX3" fmla="*/ -400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-400" y="204"/>
                    </a:moveTo>
                    <a:lnTo>
                      <a:pt x="1868468" y="204"/>
                    </a:lnTo>
                    <a:lnTo>
                      <a:pt x="1868468" y="2050123"/>
                    </a:lnTo>
                    <a:lnTo>
                      <a:pt x="-400" y="2050123"/>
                    </a:lnTo>
                    <a:close/>
                  </a:path>
                </a:pathLst>
              </a:custGeom>
            </p:spPr>
          </p:pic>
          <p:grpSp>
            <p:nvGrpSpPr>
              <p:cNvPr id="77" name="Graphic 2">
                <a:extLst>
                  <a:ext uri="{FF2B5EF4-FFF2-40B4-BE49-F238E27FC236}">
                    <a16:creationId xmlns:a16="http://schemas.microsoft.com/office/drawing/2014/main" id="{6519D4A9-892C-C814-43F8-B0E1CB1E095A}"/>
                  </a:ext>
                </a:extLst>
              </p:cNvPr>
              <p:cNvGrpSpPr/>
              <p:nvPr/>
            </p:nvGrpSpPr>
            <p:grpSpPr>
              <a:xfrm>
                <a:off x="818394" y="4762444"/>
                <a:ext cx="1293543" cy="1473160"/>
                <a:chOff x="818394" y="4762444"/>
                <a:chExt cx="1293543" cy="1473160"/>
              </a:xfrm>
            </p:grpSpPr>
            <p:grpSp>
              <p:nvGrpSpPr>
                <p:cNvPr id="78" name="Graphic 2">
                  <a:extLst>
                    <a:ext uri="{FF2B5EF4-FFF2-40B4-BE49-F238E27FC236}">
                      <a16:creationId xmlns:a16="http://schemas.microsoft.com/office/drawing/2014/main" id="{41F8352B-B944-23EF-5A83-AC14A67AD9E0}"/>
                    </a:ext>
                  </a:extLst>
                </p:cNvPr>
                <p:cNvGrpSpPr/>
                <p:nvPr/>
              </p:nvGrpSpPr>
              <p:grpSpPr>
                <a:xfrm>
                  <a:off x="835788" y="5036702"/>
                  <a:ext cx="1258817" cy="924645"/>
                  <a:chOff x="835788" y="5036702"/>
                  <a:chExt cx="1258817" cy="924645"/>
                </a:xfrm>
              </p:grpSpPr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ED48A5CF-33CF-431B-D0CF-396D3A79F37A}"/>
                      </a:ext>
                    </a:extLst>
                  </p:cNvPr>
                  <p:cNvSpPr/>
                  <p:nvPr/>
                </p:nvSpPr>
                <p:spPr>
                  <a:xfrm>
                    <a:off x="1466226" y="5499679"/>
                    <a:ext cx="628379" cy="461668"/>
                  </a:xfrm>
                  <a:custGeom>
                    <a:avLst/>
                    <a:gdLst>
                      <a:gd name="connsiteX0" fmla="*/ 139093 w 628379"/>
                      <a:gd name="connsiteY0" fmla="*/ 255803 h 461668"/>
                      <a:gd name="connsiteX1" fmla="*/ 398637 w 628379"/>
                      <a:gd name="connsiteY1" fmla="*/ 461668 h 461668"/>
                      <a:gd name="connsiteX2" fmla="*/ 628380 w 628379"/>
                      <a:gd name="connsiteY2" fmla="*/ 382302 h 461668"/>
                      <a:gd name="connsiteX3" fmla="*/ 593279 w 628379"/>
                      <a:gd name="connsiteY3" fmla="*/ 141774 h 461668"/>
                      <a:gd name="connsiteX4" fmla="*/ 291153 w 628379"/>
                      <a:gd name="connsiteY4" fmla="*/ 5923 h 461668"/>
                      <a:gd name="connsiteX5" fmla="*/ 0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139093" y="255803"/>
                        </a:moveTo>
                        <a:lnTo>
                          <a:pt x="398637" y="461668"/>
                        </a:lnTo>
                        <a:lnTo>
                          <a:pt x="628380" y="382302"/>
                        </a:lnTo>
                        <a:lnTo>
                          <a:pt x="593279" y="141774"/>
                        </a:lnTo>
                        <a:lnTo>
                          <a:pt x="291153" y="59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6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0" name="Freeform: Shape 79">
                    <a:extLst>
                      <a:ext uri="{FF2B5EF4-FFF2-40B4-BE49-F238E27FC236}">
                        <a16:creationId xmlns:a16="http://schemas.microsoft.com/office/drawing/2014/main" id="{44375C31-650A-309A-8F85-5A9C558282DE}"/>
                      </a:ext>
                    </a:extLst>
                  </p:cNvPr>
                  <p:cNvSpPr/>
                  <p:nvPr/>
                </p:nvSpPr>
                <p:spPr>
                  <a:xfrm>
                    <a:off x="835788" y="5036702"/>
                    <a:ext cx="630437" cy="462977"/>
                  </a:xfrm>
                  <a:custGeom>
                    <a:avLst/>
                    <a:gdLst>
                      <a:gd name="connsiteX0" fmla="*/ 336665 w 630437"/>
                      <a:gd name="connsiteY0" fmla="*/ 455433 h 462977"/>
                      <a:gd name="connsiteX1" fmla="*/ 35038 w 630437"/>
                      <a:gd name="connsiteY1" fmla="*/ 319895 h 462977"/>
                      <a:gd name="connsiteX2" fmla="*/ 0 w 630437"/>
                      <a:gd name="connsiteY2" fmla="*/ 79366 h 462977"/>
                      <a:gd name="connsiteX3" fmla="*/ 229681 w 630437"/>
                      <a:gd name="connsiteY3" fmla="*/ 0 h 462977"/>
                      <a:gd name="connsiteX4" fmla="*/ 488664 w 630437"/>
                      <a:gd name="connsiteY4" fmla="*/ 205491 h 462977"/>
                      <a:gd name="connsiteX5" fmla="*/ 630437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336665" y="455433"/>
                        </a:moveTo>
                        <a:lnTo>
                          <a:pt x="35038" y="319895"/>
                        </a:lnTo>
                        <a:lnTo>
                          <a:pt x="0" y="79366"/>
                        </a:lnTo>
                        <a:lnTo>
                          <a:pt x="229681" y="0"/>
                        </a:lnTo>
                        <a:lnTo>
                          <a:pt x="488664" y="205491"/>
                        </a:lnTo>
                        <a:lnTo>
                          <a:pt x="630437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8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1" name="Graphic 2">
                  <a:extLst>
                    <a:ext uri="{FF2B5EF4-FFF2-40B4-BE49-F238E27FC236}">
                      <a16:creationId xmlns:a16="http://schemas.microsoft.com/office/drawing/2014/main" id="{D03D401F-A785-D73E-4894-C00096C5E5C5}"/>
                    </a:ext>
                  </a:extLst>
                </p:cNvPr>
                <p:cNvGrpSpPr/>
                <p:nvPr/>
              </p:nvGrpSpPr>
              <p:grpSpPr>
                <a:xfrm>
                  <a:off x="818394" y="5056029"/>
                  <a:ext cx="1293543" cy="885991"/>
                  <a:chOff x="818394" y="5056029"/>
                  <a:chExt cx="1293543" cy="885991"/>
                </a:xfrm>
              </p:grpSpPr>
              <p:sp>
                <p:nvSpPr>
                  <p:cNvPr id="82" name="Freeform: Shape 81">
                    <a:extLst>
                      <a:ext uri="{FF2B5EF4-FFF2-40B4-BE49-F238E27FC236}">
                        <a16:creationId xmlns:a16="http://schemas.microsoft.com/office/drawing/2014/main" id="{CE894F0C-C916-FECF-1672-BFCD77B3BB86}"/>
                      </a:ext>
                    </a:extLst>
                  </p:cNvPr>
                  <p:cNvSpPr/>
                  <p:nvPr/>
                </p:nvSpPr>
                <p:spPr>
                  <a:xfrm>
                    <a:off x="1466226" y="5056029"/>
                    <a:ext cx="645711" cy="450196"/>
                  </a:xfrm>
                  <a:custGeom>
                    <a:avLst/>
                    <a:gdLst>
                      <a:gd name="connsiteX0" fmla="*/ 291153 w 645711"/>
                      <a:gd name="connsiteY0" fmla="*/ 450197 h 450196"/>
                      <a:gd name="connsiteX1" fmla="*/ 599327 w 645711"/>
                      <a:gd name="connsiteY1" fmla="*/ 328685 h 450196"/>
                      <a:gd name="connsiteX2" fmla="*/ 645712 w 645711"/>
                      <a:gd name="connsiteY2" fmla="*/ 90089 h 450196"/>
                      <a:gd name="connsiteX3" fmla="*/ 419959 w 645711"/>
                      <a:gd name="connsiteY3" fmla="*/ 0 h 450196"/>
                      <a:gd name="connsiteX4" fmla="*/ 151001 w 645711"/>
                      <a:gd name="connsiteY4" fmla="*/ 193396 h 450196"/>
                      <a:gd name="connsiteX5" fmla="*/ 0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291153" y="450197"/>
                        </a:moveTo>
                        <a:lnTo>
                          <a:pt x="599327" y="328685"/>
                        </a:lnTo>
                        <a:lnTo>
                          <a:pt x="645712" y="90089"/>
                        </a:lnTo>
                        <a:lnTo>
                          <a:pt x="419959" y="0"/>
                        </a:lnTo>
                        <a:lnTo>
                          <a:pt x="151001" y="193396"/>
                        </a:lnTo>
                        <a:lnTo>
                          <a:pt x="0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903407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3" name="Freeform: Shape 82">
                    <a:extLst>
                      <a:ext uri="{FF2B5EF4-FFF2-40B4-BE49-F238E27FC236}">
                        <a16:creationId xmlns:a16="http://schemas.microsoft.com/office/drawing/2014/main" id="{1D12F51F-755B-4063-8E75-E18D27D9E029}"/>
                      </a:ext>
                    </a:extLst>
                  </p:cNvPr>
                  <p:cNvSpPr/>
                  <p:nvPr/>
                </p:nvSpPr>
                <p:spPr>
                  <a:xfrm>
                    <a:off x="818394" y="5492135"/>
                    <a:ext cx="647831" cy="449885"/>
                  </a:xfrm>
                  <a:custGeom>
                    <a:avLst/>
                    <a:gdLst>
                      <a:gd name="connsiteX0" fmla="*/ 494150 w 647831"/>
                      <a:gd name="connsiteY0" fmla="*/ 256801 h 449885"/>
                      <a:gd name="connsiteX1" fmla="*/ 225753 w 647831"/>
                      <a:gd name="connsiteY1" fmla="*/ 449885 h 449885"/>
                      <a:gd name="connsiteX2" fmla="*/ 0 w 647831"/>
                      <a:gd name="connsiteY2" fmla="*/ 359796 h 449885"/>
                      <a:gd name="connsiteX3" fmla="*/ 46385 w 647831"/>
                      <a:gd name="connsiteY3" fmla="*/ 121200 h 449885"/>
                      <a:gd name="connsiteX4" fmla="*/ 353998 w 647831"/>
                      <a:gd name="connsiteY4" fmla="*/ 0 h 449885"/>
                      <a:gd name="connsiteX5" fmla="*/ 647832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494150" y="256801"/>
                        </a:moveTo>
                        <a:lnTo>
                          <a:pt x="225753" y="449885"/>
                        </a:lnTo>
                        <a:lnTo>
                          <a:pt x="0" y="359796"/>
                        </a:lnTo>
                        <a:lnTo>
                          <a:pt x="46385" y="121200"/>
                        </a:lnTo>
                        <a:lnTo>
                          <a:pt x="353998" y="0"/>
                        </a:lnTo>
                        <a:lnTo>
                          <a:pt x="647832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97647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4" name="Graphic 2">
                  <a:extLst>
                    <a:ext uri="{FF2B5EF4-FFF2-40B4-BE49-F238E27FC236}">
                      <a16:creationId xmlns:a16="http://schemas.microsoft.com/office/drawing/2014/main" id="{46490CB1-CED1-DAA6-825C-D078C7C65026}"/>
                    </a:ext>
                  </a:extLst>
                </p:cNvPr>
                <p:cNvGrpSpPr/>
                <p:nvPr/>
              </p:nvGrpSpPr>
              <p:grpSpPr>
                <a:xfrm>
                  <a:off x="1265286" y="4762444"/>
                  <a:ext cx="399821" cy="1473160"/>
                  <a:chOff x="1265286" y="4762444"/>
                  <a:chExt cx="399821" cy="1473160"/>
                </a:xfrm>
              </p:grpSpPr>
              <p:sp>
                <p:nvSpPr>
                  <p:cNvPr id="85" name="Freeform: Shape 84">
                    <a:extLst>
                      <a:ext uri="{FF2B5EF4-FFF2-40B4-BE49-F238E27FC236}">
                        <a16:creationId xmlns:a16="http://schemas.microsoft.com/office/drawing/2014/main" id="{79EE9F8C-47BD-A8F8-399C-1FC6F01E507B}"/>
                      </a:ext>
                    </a:extLst>
                  </p:cNvPr>
                  <p:cNvSpPr/>
                  <p:nvPr/>
                </p:nvSpPr>
                <p:spPr>
                  <a:xfrm>
                    <a:off x="1290723" y="4762444"/>
                    <a:ext cx="374384" cy="737235"/>
                  </a:xfrm>
                  <a:custGeom>
                    <a:avLst/>
                    <a:gdLst>
                      <a:gd name="connsiteX0" fmla="*/ 33729 w 374384"/>
                      <a:gd name="connsiteY0" fmla="*/ 480434 h 737235"/>
                      <a:gd name="connsiteX1" fmla="*/ 0 w 374384"/>
                      <a:gd name="connsiteY1" fmla="*/ 150814 h 737235"/>
                      <a:gd name="connsiteX2" fmla="*/ 190590 w 374384"/>
                      <a:gd name="connsiteY2" fmla="*/ 0 h 737235"/>
                      <a:gd name="connsiteX3" fmla="*/ 374384 w 374384"/>
                      <a:gd name="connsiteY3" fmla="*/ 159043 h 737235"/>
                      <a:gd name="connsiteX4" fmla="*/ 326254 w 374384"/>
                      <a:gd name="connsiteY4" fmla="*/ 486793 h 737235"/>
                      <a:gd name="connsiteX5" fmla="*/ 17550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3729" y="480434"/>
                        </a:moveTo>
                        <a:lnTo>
                          <a:pt x="0" y="150814"/>
                        </a:lnTo>
                        <a:lnTo>
                          <a:pt x="190590" y="0"/>
                        </a:lnTo>
                        <a:lnTo>
                          <a:pt x="374384" y="159043"/>
                        </a:lnTo>
                        <a:lnTo>
                          <a:pt x="326254" y="486793"/>
                        </a:lnTo>
                        <a:lnTo>
                          <a:pt x="17550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45800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86" name="Freeform: Shape 85">
                    <a:extLst>
                      <a:ext uri="{FF2B5EF4-FFF2-40B4-BE49-F238E27FC236}">
                        <a16:creationId xmlns:a16="http://schemas.microsoft.com/office/drawing/2014/main" id="{7E4DCFCD-D7A4-4F02-3B72-60272303144E}"/>
                      </a:ext>
                    </a:extLst>
                  </p:cNvPr>
                  <p:cNvSpPr/>
                  <p:nvPr/>
                </p:nvSpPr>
                <p:spPr>
                  <a:xfrm>
                    <a:off x="1265286" y="5499679"/>
                    <a:ext cx="374322" cy="735925"/>
                  </a:xfrm>
                  <a:custGeom>
                    <a:avLst/>
                    <a:gdLst>
                      <a:gd name="connsiteX0" fmla="*/ 48131 w 374322"/>
                      <a:gd name="connsiteY0" fmla="*/ 249756 h 735925"/>
                      <a:gd name="connsiteX1" fmla="*/ 0 w 374322"/>
                      <a:gd name="connsiteY1" fmla="*/ 576882 h 735925"/>
                      <a:gd name="connsiteX2" fmla="*/ 183794 w 374322"/>
                      <a:gd name="connsiteY2" fmla="*/ 735926 h 735925"/>
                      <a:gd name="connsiteX3" fmla="*/ 374322 w 374322"/>
                      <a:gd name="connsiteY3" fmla="*/ 585112 h 735925"/>
                      <a:gd name="connsiteX4" fmla="*/ 340593 w 374322"/>
                      <a:gd name="connsiteY4" fmla="*/ 256177 h 735925"/>
                      <a:gd name="connsiteX5" fmla="*/ 200939 w 374322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2" h="735925">
                        <a:moveTo>
                          <a:pt x="48131" y="249756"/>
                        </a:moveTo>
                        <a:lnTo>
                          <a:pt x="0" y="576882"/>
                        </a:lnTo>
                        <a:lnTo>
                          <a:pt x="183794" y="735926"/>
                        </a:lnTo>
                        <a:lnTo>
                          <a:pt x="374322" y="585112"/>
                        </a:lnTo>
                        <a:lnTo>
                          <a:pt x="340593" y="256177"/>
                        </a:lnTo>
                        <a:lnTo>
                          <a:pt x="20093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28110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87" name="Graphic 2">
              <a:extLst>
                <a:ext uri="{FF2B5EF4-FFF2-40B4-BE49-F238E27FC236}">
                  <a16:creationId xmlns:a16="http://schemas.microsoft.com/office/drawing/2014/main" id="{834C49BB-95A3-769B-9EB7-8328FF2860DD}"/>
                </a:ext>
              </a:extLst>
            </p:cNvPr>
            <p:cNvGrpSpPr/>
            <p:nvPr/>
          </p:nvGrpSpPr>
          <p:grpSpPr>
            <a:xfrm>
              <a:off x="657211" y="4777388"/>
              <a:ext cx="1617490" cy="1443920"/>
              <a:chOff x="657211" y="4777388"/>
              <a:chExt cx="1617490" cy="1443920"/>
            </a:xfrm>
          </p:grpSpPr>
          <p:pic>
            <p:nvPicPr>
              <p:cNvPr id="88" name="Picture 87">
                <a:extLst>
                  <a:ext uri="{FF2B5EF4-FFF2-40B4-BE49-F238E27FC236}">
                    <a16:creationId xmlns:a16="http://schemas.microsoft.com/office/drawing/2014/main" id="{93870464-4BF2-441E-09FD-CD01A07C6C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57211" y="4777388"/>
                <a:ext cx="1617490" cy="1443920"/>
              </a:xfrm>
              <a:custGeom>
                <a:avLst/>
                <a:gdLst>
                  <a:gd name="connsiteX0" fmla="*/ -323 w 1617490"/>
                  <a:gd name="connsiteY0" fmla="*/ 400 h 1443920"/>
                  <a:gd name="connsiteX1" fmla="*/ 1617167 w 1617490"/>
                  <a:gd name="connsiteY1" fmla="*/ 400 h 1443920"/>
                  <a:gd name="connsiteX2" fmla="*/ 1617167 w 1617490"/>
                  <a:gd name="connsiteY2" fmla="*/ 1444320 h 1443920"/>
                  <a:gd name="connsiteX3" fmla="*/ -323 w 1617490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7490" h="1443920">
                    <a:moveTo>
                      <a:pt x="-323" y="400"/>
                    </a:moveTo>
                    <a:lnTo>
                      <a:pt x="1617167" y="400"/>
                    </a:lnTo>
                    <a:lnTo>
                      <a:pt x="1617167" y="1444320"/>
                    </a:lnTo>
                    <a:lnTo>
                      <a:pt x="-323" y="1444320"/>
                    </a:lnTo>
                    <a:close/>
                  </a:path>
                </a:pathLst>
              </a:custGeom>
            </p:spPr>
          </p:pic>
          <p:grpSp>
            <p:nvGrpSpPr>
              <p:cNvPr id="89" name="Graphic 2">
                <a:extLst>
                  <a:ext uri="{FF2B5EF4-FFF2-40B4-BE49-F238E27FC236}">
                    <a16:creationId xmlns:a16="http://schemas.microsoft.com/office/drawing/2014/main" id="{FF39254F-2E8C-93C5-63B4-0855EA3861D4}"/>
                  </a:ext>
                </a:extLst>
              </p:cNvPr>
              <p:cNvGrpSpPr/>
              <p:nvPr/>
            </p:nvGrpSpPr>
            <p:grpSpPr>
              <a:xfrm>
                <a:off x="763530" y="4882958"/>
                <a:ext cx="1403333" cy="1232133"/>
                <a:chOff x="763530" y="4882958"/>
                <a:chExt cx="1403333" cy="1232133"/>
              </a:xfrm>
            </p:grpSpPr>
            <p:grpSp>
              <p:nvGrpSpPr>
                <p:cNvPr id="90" name="Graphic 2">
                  <a:extLst>
                    <a:ext uri="{FF2B5EF4-FFF2-40B4-BE49-F238E27FC236}">
                      <a16:creationId xmlns:a16="http://schemas.microsoft.com/office/drawing/2014/main" id="{357C7323-BCF9-5FF8-0511-24653F1B007A}"/>
                    </a:ext>
                  </a:extLst>
                </p:cNvPr>
                <p:cNvGrpSpPr/>
                <p:nvPr/>
              </p:nvGrpSpPr>
              <p:grpSpPr>
                <a:xfrm>
                  <a:off x="1024757" y="4899479"/>
                  <a:ext cx="880816" cy="1199090"/>
                  <a:chOff x="1024757" y="4899479"/>
                  <a:chExt cx="880816" cy="1199090"/>
                </a:xfrm>
              </p:grpSpPr>
              <p:sp>
                <p:nvSpPr>
                  <p:cNvPr id="91" name="Freeform: Shape 90">
                    <a:extLst>
                      <a:ext uri="{FF2B5EF4-FFF2-40B4-BE49-F238E27FC236}">
                        <a16:creationId xmlns:a16="http://schemas.microsoft.com/office/drawing/2014/main" id="{BD0B9B5C-8FBB-422A-DCA2-E89CD53159BC}"/>
                      </a:ext>
                    </a:extLst>
                  </p:cNvPr>
                  <p:cNvSpPr/>
                  <p:nvPr/>
                </p:nvSpPr>
                <p:spPr>
                  <a:xfrm>
                    <a:off x="1024757" y="5500053"/>
                    <a:ext cx="439784" cy="598516"/>
                  </a:xfrm>
                  <a:custGeom>
                    <a:avLst/>
                    <a:gdLst>
                      <a:gd name="connsiteX0" fmla="*/ 196139 w 439784"/>
                      <a:gd name="connsiteY0" fmla="*/ 132484 h 598516"/>
                      <a:gd name="connsiteX1" fmla="*/ 0 w 439784"/>
                      <a:gd name="connsiteY1" fmla="*/ 379746 h 598516"/>
                      <a:gd name="connsiteX2" fmla="*/ 75625 w 439784"/>
                      <a:gd name="connsiteY2" fmla="*/ 598516 h 598516"/>
                      <a:gd name="connsiteX3" fmla="*/ 304745 w 439784"/>
                      <a:gd name="connsiteY3" fmla="*/ 565099 h 598516"/>
                      <a:gd name="connsiteX4" fmla="*/ 434174 w 439784"/>
                      <a:gd name="connsiteY4" fmla="*/ 277312 h 598516"/>
                      <a:gd name="connsiteX5" fmla="*/ 439785 w 439784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4" h="598516">
                        <a:moveTo>
                          <a:pt x="196139" y="132484"/>
                        </a:moveTo>
                        <a:lnTo>
                          <a:pt x="0" y="379746"/>
                        </a:lnTo>
                        <a:lnTo>
                          <a:pt x="75625" y="598516"/>
                        </a:lnTo>
                        <a:lnTo>
                          <a:pt x="304745" y="565099"/>
                        </a:lnTo>
                        <a:lnTo>
                          <a:pt x="434174" y="277312"/>
                        </a:lnTo>
                        <a:lnTo>
                          <a:pt x="439785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80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5430C67D-DF35-9504-41AD-805D098645D1}"/>
                      </a:ext>
                    </a:extLst>
                  </p:cNvPr>
                  <p:cNvSpPr/>
                  <p:nvPr/>
                </p:nvSpPr>
                <p:spPr>
                  <a:xfrm>
                    <a:off x="1464542" y="4899479"/>
                    <a:ext cx="441031" cy="600573"/>
                  </a:xfrm>
                  <a:custGeom>
                    <a:avLst/>
                    <a:gdLst>
                      <a:gd name="connsiteX0" fmla="*/ 7232 w 441031"/>
                      <a:gd name="connsiteY0" fmla="*/ 320705 h 600573"/>
                      <a:gd name="connsiteX1" fmla="*/ 136349 w 441031"/>
                      <a:gd name="connsiteY1" fmla="*/ 33417 h 600573"/>
                      <a:gd name="connsiteX2" fmla="*/ 365407 w 441031"/>
                      <a:gd name="connsiteY2" fmla="*/ 0 h 600573"/>
                      <a:gd name="connsiteX3" fmla="*/ 441032 w 441031"/>
                      <a:gd name="connsiteY3" fmla="*/ 218770 h 600573"/>
                      <a:gd name="connsiteX4" fmla="*/ 245267 w 441031"/>
                      <a:gd name="connsiteY4" fmla="*/ 465534 h 600573"/>
                      <a:gd name="connsiteX5" fmla="*/ 0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7232" y="320705"/>
                        </a:moveTo>
                        <a:lnTo>
                          <a:pt x="136349" y="33417"/>
                        </a:lnTo>
                        <a:lnTo>
                          <a:pt x="365407" y="0"/>
                        </a:lnTo>
                        <a:lnTo>
                          <a:pt x="441032" y="218770"/>
                        </a:lnTo>
                        <a:lnTo>
                          <a:pt x="245267" y="465534"/>
                        </a:lnTo>
                        <a:lnTo>
                          <a:pt x="0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2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3" name="Graphic 2">
                  <a:extLst>
                    <a:ext uri="{FF2B5EF4-FFF2-40B4-BE49-F238E27FC236}">
                      <a16:creationId xmlns:a16="http://schemas.microsoft.com/office/drawing/2014/main" id="{FB11C798-90C4-B3A0-24BD-B1499437F566}"/>
                    </a:ext>
                  </a:extLst>
                </p:cNvPr>
                <p:cNvGrpSpPr/>
                <p:nvPr/>
              </p:nvGrpSpPr>
              <p:grpSpPr>
                <a:xfrm>
                  <a:off x="1043212" y="4882958"/>
                  <a:ext cx="843970" cy="1232133"/>
                  <a:chOff x="1043212" y="4882958"/>
                  <a:chExt cx="843970" cy="1232133"/>
                </a:xfrm>
              </p:grpSpPr>
              <p:sp>
                <p:nvSpPr>
                  <p:cNvPr id="94" name="Freeform: Shape 93">
                    <a:extLst>
                      <a:ext uri="{FF2B5EF4-FFF2-40B4-BE49-F238E27FC236}">
                        <a16:creationId xmlns:a16="http://schemas.microsoft.com/office/drawing/2014/main" id="{1EB18400-4940-9B0D-075E-617ADC563EF0}"/>
                      </a:ext>
                    </a:extLst>
                  </p:cNvPr>
                  <p:cNvSpPr/>
                  <p:nvPr/>
                </p:nvSpPr>
                <p:spPr>
                  <a:xfrm>
                    <a:off x="1458308" y="5500053"/>
                    <a:ext cx="428874" cy="615038"/>
                  </a:xfrm>
                  <a:custGeom>
                    <a:avLst/>
                    <a:gdLst>
                      <a:gd name="connsiteX0" fmla="*/ 0 w 428874"/>
                      <a:gd name="connsiteY0" fmla="*/ 277312 h 615038"/>
                      <a:gd name="connsiteX1" fmla="*/ 115775 w 428874"/>
                      <a:gd name="connsiteY1" fmla="*/ 570897 h 615038"/>
                      <a:gd name="connsiteX2" fmla="*/ 343025 w 428874"/>
                      <a:gd name="connsiteY2" fmla="*/ 615038 h 615038"/>
                      <a:gd name="connsiteX3" fmla="*/ 428874 w 428874"/>
                      <a:gd name="connsiteY3" fmla="*/ 400008 h 615038"/>
                      <a:gd name="connsiteX4" fmla="*/ 244644 w 428874"/>
                      <a:gd name="connsiteY4" fmla="*/ 143831 h 615038"/>
                      <a:gd name="connsiteX5" fmla="*/ 6235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0" y="277312"/>
                        </a:moveTo>
                        <a:lnTo>
                          <a:pt x="115775" y="570897"/>
                        </a:lnTo>
                        <a:lnTo>
                          <a:pt x="343025" y="615038"/>
                        </a:lnTo>
                        <a:lnTo>
                          <a:pt x="428874" y="400008"/>
                        </a:lnTo>
                        <a:lnTo>
                          <a:pt x="244644" y="143831"/>
                        </a:lnTo>
                        <a:lnTo>
                          <a:pt x="6235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43400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" name="Freeform: Shape 94">
                    <a:extLst>
                      <a:ext uri="{FF2B5EF4-FFF2-40B4-BE49-F238E27FC236}">
                        <a16:creationId xmlns:a16="http://schemas.microsoft.com/office/drawing/2014/main" id="{71E5ACD1-855B-2D3E-A5B3-B175264D6118}"/>
                      </a:ext>
                    </a:extLst>
                  </p:cNvPr>
                  <p:cNvSpPr/>
                  <p:nvPr/>
                </p:nvSpPr>
                <p:spPr>
                  <a:xfrm>
                    <a:off x="1043212" y="4882958"/>
                    <a:ext cx="428500" cy="617095"/>
                  </a:xfrm>
                  <a:custGeom>
                    <a:avLst/>
                    <a:gdLst>
                      <a:gd name="connsiteX0" fmla="*/ 183919 w 428500"/>
                      <a:gd name="connsiteY0" fmla="*/ 470708 h 617095"/>
                      <a:gd name="connsiteX1" fmla="*/ 0 w 428500"/>
                      <a:gd name="connsiteY1" fmla="*/ 215029 h 617095"/>
                      <a:gd name="connsiteX2" fmla="*/ 85787 w 428500"/>
                      <a:gd name="connsiteY2" fmla="*/ 0 h 617095"/>
                      <a:gd name="connsiteX3" fmla="*/ 313099 w 428500"/>
                      <a:gd name="connsiteY3" fmla="*/ 44140 h 617095"/>
                      <a:gd name="connsiteX4" fmla="*/ 428500 w 428500"/>
                      <a:gd name="connsiteY4" fmla="*/ 337164 h 617095"/>
                      <a:gd name="connsiteX5" fmla="*/ 421331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183919" y="470708"/>
                        </a:moveTo>
                        <a:lnTo>
                          <a:pt x="0" y="215029"/>
                        </a:lnTo>
                        <a:lnTo>
                          <a:pt x="85787" y="0"/>
                        </a:lnTo>
                        <a:lnTo>
                          <a:pt x="313099" y="44140"/>
                        </a:lnTo>
                        <a:lnTo>
                          <a:pt x="428500" y="337164"/>
                        </a:lnTo>
                        <a:lnTo>
                          <a:pt x="421331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77635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96" name="Graphic 2">
                  <a:extLst>
                    <a:ext uri="{FF2B5EF4-FFF2-40B4-BE49-F238E27FC236}">
                      <a16:creationId xmlns:a16="http://schemas.microsoft.com/office/drawing/2014/main" id="{F1ADE9A7-2ADC-02EF-A04D-5D0C5CD5507C}"/>
                    </a:ext>
                  </a:extLst>
                </p:cNvPr>
                <p:cNvGrpSpPr/>
                <p:nvPr/>
              </p:nvGrpSpPr>
              <p:grpSpPr>
                <a:xfrm>
                  <a:off x="763530" y="5308590"/>
                  <a:ext cx="1403333" cy="380868"/>
                  <a:chOff x="763530" y="5308590"/>
                  <a:chExt cx="1403333" cy="380868"/>
                </a:xfrm>
              </p:grpSpPr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99025677-8821-6E00-9C3E-0B46DFDE8294}"/>
                      </a:ext>
                    </a:extLst>
                  </p:cNvPr>
                  <p:cNvSpPr/>
                  <p:nvPr/>
                </p:nvSpPr>
                <p:spPr>
                  <a:xfrm>
                    <a:off x="1464542" y="5332843"/>
                    <a:ext cx="702321" cy="356616"/>
                  </a:xfrm>
                  <a:custGeom>
                    <a:avLst/>
                    <a:gdLst>
                      <a:gd name="connsiteX0" fmla="*/ 244644 w 702321"/>
                      <a:gd name="connsiteY0" fmla="*/ 32170 h 356616"/>
                      <a:gd name="connsiteX1" fmla="*/ 558615 w 702321"/>
                      <a:gd name="connsiteY1" fmla="*/ 0 h 356616"/>
                      <a:gd name="connsiteX2" fmla="*/ 702322 w 702321"/>
                      <a:gd name="connsiteY2" fmla="*/ 181550 h 356616"/>
                      <a:gd name="connsiteX3" fmla="*/ 550822 w 702321"/>
                      <a:gd name="connsiteY3" fmla="*/ 356616 h 356616"/>
                      <a:gd name="connsiteX4" fmla="*/ 238534 w 702321"/>
                      <a:gd name="connsiteY4" fmla="*/ 310730 h 356616"/>
                      <a:gd name="connsiteX5" fmla="*/ 0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244644" y="32170"/>
                        </a:moveTo>
                        <a:lnTo>
                          <a:pt x="558615" y="0"/>
                        </a:lnTo>
                        <a:lnTo>
                          <a:pt x="702322" y="181550"/>
                        </a:lnTo>
                        <a:lnTo>
                          <a:pt x="550822" y="356616"/>
                        </a:lnTo>
                        <a:lnTo>
                          <a:pt x="238534" y="310730"/>
                        </a:lnTo>
                        <a:lnTo>
                          <a:pt x="0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85799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E7601913-2C93-8B86-FFE7-E7DC9DBBAD36}"/>
                      </a:ext>
                    </a:extLst>
                  </p:cNvPr>
                  <p:cNvSpPr/>
                  <p:nvPr/>
                </p:nvSpPr>
                <p:spPr>
                  <a:xfrm>
                    <a:off x="763530" y="5308590"/>
                    <a:ext cx="701012" cy="356616"/>
                  </a:xfrm>
                  <a:custGeom>
                    <a:avLst/>
                    <a:gdLst>
                      <a:gd name="connsiteX0" fmla="*/ 463102 w 701012"/>
                      <a:gd name="connsiteY0" fmla="*/ 45824 h 356616"/>
                      <a:gd name="connsiteX1" fmla="*/ 151499 w 701012"/>
                      <a:gd name="connsiteY1" fmla="*/ 0 h 356616"/>
                      <a:gd name="connsiteX2" fmla="*/ 0 w 701012"/>
                      <a:gd name="connsiteY2" fmla="*/ 175066 h 356616"/>
                      <a:gd name="connsiteX3" fmla="*/ 143706 w 701012"/>
                      <a:gd name="connsiteY3" fmla="*/ 356616 h 356616"/>
                      <a:gd name="connsiteX4" fmla="*/ 456992 w 701012"/>
                      <a:gd name="connsiteY4" fmla="*/ 324446 h 356616"/>
                      <a:gd name="connsiteX5" fmla="*/ 701012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463102" y="45824"/>
                        </a:moveTo>
                        <a:lnTo>
                          <a:pt x="151499" y="0"/>
                        </a:lnTo>
                        <a:lnTo>
                          <a:pt x="0" y="175066"/>
                        </a:lnTo>
                        <a:lnTo>
                          <a:pt x="143706" y="356616"/>
                        </a:lnTo>
                        <a:lnTo>
                          <a:pt x="456992" y="324446"/>
                        </a:lnTo>
                        <a:lnTo>
                          <a:pt x="701012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116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9" name="Graphic 2">
              <a:extLst>
                <a:ext uri="{FF2B5EF4-FFF2-40B4-BE49-F238E27FC236}">
                  <a16:creationId xmlns:a16="http://schemas.microsoft.com/office/drawing/2014/main" id="{A9537387-30C8-090D-294F-0BC64EA19627}"/>
                </a:ext>
              </a:extLst>
            </p:cNvPr>
            <p:cNvGrpSpPr/>
            <p:nvPr/>
          </p:nvGrpSpPr>
          <p:grpSpPr>
            <a:xfrm>
              <a:off x="851730" y="4813299"/>
              <a:ext cx="1228454" cy="1372098"/>
              <a:chOff x="851730" y="4813299"/>
              <a:chExt cx="1228454" cy="1372098"/>
            </a:xfrm>
          </p:grpSpPr>
          <p:pic>
            <p:nvPicPr>
              <p:cNvPr id="100" name="Picture 99">
                <a:extLst>
                  <a:ext uri="{FF2B5EF4-FFF2-40B4-BE49-F238E27FC236}">
                    <a16:creationId xmlns:a16="http://schemas.microsoft.com/office/drawing/2014/main" id="{D9A98C7C-4724-34C7-D5CD-F5AAC83480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51730" y="4813299"/>
                <a:ext cx="1228454" cy="1372098"/>
              </a:xfrm>
              <a:custGeom>
                <a:avLst/>
                <a:gdLst>
                  <a:gd name="connsiteX0" fmla="*/ -193 w 1228454"/>
                  <a:gd name="connsiteY0" fmla="*/ 424 h 1372098"/>
                  <a:gd name="connsiteX1" fmla="*/ 1228262 w 1228454"/>
                  <a:gd name="connsiteY1" fmla="*/ 424 h 1372098"/>
                  <a:gd name="connsiteX2" fmla="*/ 1228262 w 1228454"/>
                  <a:gd name="connsiteY2" fmla="*/ 1372522 h 1372098"/>
                  <a:gd name="connsiteX3" fmla="*/ -193 w 1228454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8454" h="1372098">
                    <a:moveTo>
                      <a:pt x="-193" y="424"/>
                    </a:moveTo>
                    <a:lnTo>
                      <a:pt x="1228262" y="424"/>
                    </a:lnTo>
                    <a:lnTo>
                      <a:pt x="1228262" y="1372522"/>
                    </a:lnTo>
                    <a:lnTo>
                      <a:pt x="-193" y="1372522"/>
                    </a:lnTo>
                    <a:close/>
                  </a:path>
                </a:pathLst>
              </a:custGeom>
            </p:spPr>
          </p:pic>
          <p:grpSp>
            <p:nvGrpSpPr>
              <p:cNvPr id="101" name="Graphic 2">
                <a:extLst>
                  <a:ext uri="{FF2B5EF4-FFF2-40B4-BE49-F238E27FC236}">
                    <a16:creationId xmlns:a16="http://schemas.microsoft.com/office/drawing/2014/main" id="{C0360A49-30B2-8EC6-3515-C9CE1C9DED9D}"/>
                  </a:ext>
                </a:extLst>
              </p:cNvPr>
              <p:cNvGrpSpPr/>
              <p:nvPr/>
            </p:nvGrpSpPr>
            <p:grpSpPr>
              <a:xfrm>
                <a:off x="956427" y="4919555"/>
                <a:ext cx="1017540" cy="1158939"/>
                <a:chOff x="956427" y="4919555"/>
                <a:chExt cx="1017540" cy="1158939"/>
              </a:xfrm>
            </p:grpSpPr>
            <p:grpSp>
              <p:nvGrpSpPr>
                <p:cNvPr id="102" name="Graphic 2">
                  <a:extLst>
                    <a:ext uri="{FF2B5EF4-FFF2-40B4-BE49-F238E27FC236}">
                      <a16:creationId xmlns:a16="http://schemas.microsoft.com/office/drawing/2014/main" id="{28C063EC-354C-31DF-8E4F-A009C28B23A9}"/>
                    </a:ext>
                  </a:extLst>
                </p:cNvPr>
                <p:cNvGrpSpPr/>
                <p:nvPr/>
              </p:nvGrpSpPr>
              <p:grpSpPr>
                <a:xfrm>
                  <a:off x="970018" y="5135332"/>
                  <a:ext cx="990295" cy="727384"/>
                  <a:chOff x="970018" y="5135332"/>
                  <a:chExt cx="990295" cy="727384"/>
                </a:xfrm>
              </p:grpSpPr>
              <p:sp>
                <p:nvSpPr>
                  <p:cNvPr id="103" name="Freeform: Shape 102">
                    <a:extLst>
                      <a:ext uri="{FF2B5EF4-FFF2-40B4-BE49-F238E27FC236}">
                        <a16:creationId xmlns:a16="http://schemas.microsoft.com/office/drawing/2014/main" id="{25DE5CDD-8BF4-7C4B-2426-BF1F5C404086}"/>
                      </a:ext>
                    </a:extLst>
                  </p:cNvPr>
                  <p:cNvSpPr/>
                  <p:nvPr/>
                </p:nvSpPr>
                <p:spPr>
                  <a:xfrm>
                    <a:off x="970018" y="5135332"/>
                    <a:ext cx="494337" cy="363162"/>
                  </a:xfrm>
                  <a:custGeom>
                    <a:avLst/>
                    <a:gdLst>
                      <a:gd name="connsiteX0" fmla="*/ 384921 w 494337"/>
                      <a:gd name="connsiteY0" fmla="*/ 161911 h 363162"/>
                      <a:gd name="connsiteX1" fmla="*/ 180740 w 494337"/>
                      <a:gd name="connsiteY1" fmla="*/ 0 h 363162"/>
                      <a:gd name="connsiteX2" fmla="*/ 0 w 494337"/>
                      <a:gd name="connsiteY2" fmla="*/ 62408 h 363162"/>
                      <a:gd name="connsiteX3" fmla="*/ 27619 w 494337"/>
                      <a:gd name="connsiteY3" fmla="*/ 251626 h 363162"/>
                      <a:gd name="connsiteX4" fmla="*/ 265280 w 494337"/>
                      <a:gd name="connsiteY4" fmla="*/ 358549 h 363162"/>
                      <a:gd name="connsiteX5" fmla="*/ 494337 w 494337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7" h="363162">
                        <a:moveTo>
                          <a:pt x="384921" y="161911"/>
                        </a:moveTo>
                        <a:lnTo>
                          <a:pt x="180740" y="0"/>
                        </a:lnTo>
                        <a:lnTo>
                          <a:pt x="0" y="62408"/>
                        </a:lnTo>
                        <a:lnTo>
                          <a:pt x="27619" y="251626"/>
                        </a:lnTo>
                        <a:lnTo>
                          <a:pt x="265280" y="358549"/>
                        </a:lnTo>
                        <a:lnTo>
                          <a:pt x="494337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8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4" name="Freeform: Shape 103">
                    <a:extLst>
                      <a:ext uri="{FF2B5EF4-FFF2-40B4-BE49-F238E27FC236}">
                        <a16:creationId xmlns:a16="http://schemas.microsoft.com/office/drawing/2014/main" id="{BA449B4B-EFB1-5A47-1A19-2B0B7A02E1B6}"/>
                      </a:ext>
                    </a:extLst>
                  </p:cNvPr>
                  <p:cNvSpPr/>
                  <p:nvPr/>
                </p:nvSpPr>
                <p:spPr>
                  <a:xfrm>
                    <a:off x="1464355" y="5498495"/>
                    <a:ext cx="495958" cy="364222"/>
                  </a:xfrm>
                  <a:custGeom>
                    <a:avLst/>
                    <a:gdLst>
                      <a:gd name="connsiteX0" fmla="*/ 231115 w 495958"/>
                      <a:gd name="connsiteY0" fmla="*/ 5923 h 364222"/>
                      <a:gd name="connsiteX1" fmla="*/ 468339 w 495958"/>
                      <a:gd name="connsiteY1" fmla="*/ 112596 h 364222"/>
                      <a:gd name="connsiteX2" fmla="*/ 495958 w 495958"/>
                      <a:gd name="connsiteY2" fmla="*/ 301814 h 364222"/>
                      <a:gd name="connsiteX3" fmla="*/ 315281 w 495958"/>
                      <a:gd name="connsiteY3" fmla="*/ 364222 h 364222"/>
                      <a:gd name="connsiteX4" fmla="*/ 111536 w 495958"/>
                      <a:gd name="connsiteY4" fmla="*/ 202560 h 364222"/>
                      <a:gd name="connsiteX5" fmla="*/ 0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31115" y="5923"/>
                        </a:moveTo>
                        <a:lnTo>
                          <a:pt x="468339" y="112596"/>
                        </a:lnTo>
                        <a:lnTo>
                          <a:pt x="495958" y="301814"/>
                        </a:lnTo>
                        <a:lnTo>
                          <a:pt x="315281" y="364222"/>
                        </a:lnTo>
                        <a:lnTo>
                          <a:pt x="111536" y="20256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6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5" name="Graphic 2">
                  <a:extLst>
                    <a:ext uri="{FF2B5EF4-FFF2-40B4-BE49-F238E27FC236}">
                      <a16:creationId xmlns:a16="http://schemas.microsoft.com/office/drawing/2014/main" id="{23C0BB56-6129-1BB1-FE2C-60AAA8B88E2A}"/>
                    </a:ext>
                  </a:extLst>
                </p:cNvPr>
                <p:cNvGrpSpPr/>
                <p:nvPr/>
              </p:nvGrpSpPr>
              <p:grpSpPr>
                <a:xfrm>
                  <a:off x="956427" y="5150545"/>
                  <a:ext cx="1017540" cy="696959"/>
                  <a:chOff x="956427" y="5150545"/>
                  <a:chExt cx="1017540" cy="696959"/>
                </a:xfrm>
              </p:grpSpPr>
              <p:sp>
                <p:nvSpPr>
                  <p:cNvPr id="106" name="Freeform: Shape 105">
                    <a:extLst>
                      <a:ext uri="{FF2B5EF4-FFF2-40B4-BE49-F238E27FC236}">
                        <a16:creationId xmlns:a16="http://schemas.microsoft.com/office/drawing/2014/main" id="{7FE1BCC1-7E83-1510-6FB6-F74774FA74C4}"/>
                      </a:ext>
                    </a:extLst>
                  </p:cNvPr>
                  <p:cNvSpPr/>
                  <p:nvPr/>
                </p:nvSpPr>
                <p:spPr>
                  <a:xfrm>
                    <a:off x="956427" y="5493382"/>
                    <a:ext cx="507928" cy="354122"/>
                  </a:xfrm>
                  <a:custGeom>
                    <a:avLst/>
                    <a:gdLst>
                      <a:gd name="connsiteX0" fmla="*/ 278934 w 507928"/>
                      <a:gd name="connsiteY0" fmla="*/ 0 h 354122"/>
                      <a:gd name="connsiteX1" fmla="*/ 36472 w 507928"/>
                      <a:gd name="connsiteY1" fmla="*/ 95576 h 354122"/>
                      <a:gd name="connsiteX2" fmla="*/ 0 w 507928"/>
                      <a:gd name="connsiteY2" fmla="*/ 283235 h 354122"/>
                      <a:gd name="connsiteX3" fmla="*/ 177560 w 507928"/>
                      <a:gd name="connsiteY3" fmla="*/ 354122 h 354122"/>
                      <a:gd name="connsiteX4" fmla="*/ 389160 w 507928"/>
                      <a:gd name="connsiteY4" fmla="*/ 201999 h 354122"/>
                      <a:gd name="connsiteX5" fmla="*/ 507928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78934" y="0"/>
                        </a:moveTo>
                        <a:lnTo>
                          <a:pt x="36472" y="95576"/>
                        </a:lnTo>
                        <a:lnTo>
                          <a:pt x="0" y="283235"/>
                        </a:lnTo>
                        <a:lnTo>
                          <a:pt x="177560" y="354122"/>
                        </a:lnTo>
                        <a:lnTo>
                          <a:pt x="389160" y="201999"/>
                        </a:lnTo>
                        <a:lnTo>
                          <a:pt x="507928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8022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07" name="Freeform: Shape 106">
                    <a:extLst>
                      <a:ext uri="{FF2B5EF4-FFF2-40B4-BE49-F238E27FC236}">
                        <a16:creationId xmlns:a16="http://schemas.microsoft.com/office/drawing/2014/main" id="{E55DD04D-55D9-E785-FA85-795520F3175C}"/>
                      </a:ext>
                    </a:extLst>
                  </p:cNvPr>
                  <p:cNvSpPr/>
                  <p:nvPr/>
                </p:nvSpPr>
                <p:spPr>
                  <a:xfrm>
                    <a:off x="1464355" y="5150545"/>
                    <a:ext cx="509611" cy="353872"/>
                  </a:xfrm>
                  <a:custGeom>
                    <a:avLst/>
                    <a:gdLst>
                      <a:gd name="connsiteX0" fmla="*/ 120888 w 509611"/>
                      <a:gd name="connsiteY0" fmla="*/ 151873 h 353872"/>
                      <a:gd name="connsiteX1" fmla="*/ 332052 w 509611"/>
                      <a:gd name="connsiteY1" fmla="*/ 0 h 353872"/>
                      <a:gd name="connsiteX2" fmla="*/ 509612 w 509611"/>
                      <a:gd name="connsiteY2" fmla="*/ 70887 h 353872"/>
                      <a:gd name="connsiteX3" fmla="*/ 473140 w 509611"/>
                      <a:gd name="connsiteY3" fmla="*/ 258546 h 353872"/>
                      <a:gd name="connsiteX4" fmla="*/ 231115 w 509611"/>
                      <a:gd name="connsiteY4" fmla="*/ 353873 h 353872"/>
                      <a:gd name="connsiteX5" fmla="*/ 0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120888" y="151873"/>
                        </a:moveTo>
                        <a:lnTo>
                          <a:pt x="332052" y="0"/>
                        </a:lnTo>
                        <a:lnTo>
                          <a:pt x="509612" y="70887"/>
                        </a:lnTo>
                        <a:lnTo>
                          <a:pt x="473140" y="258546"/>
                        </a:lnTo>
                        <a:lnTo>
                          <a:pt x="231115" y="353873"/>
                        </a:lnTo>
                        <a:lnTo>
                          <a:pt x="0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909422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08" name="Graphic 2">
                  <a:extLst>
                    <a:ext uri="{FF2B5EF4-FFF2-40B4-BE49-F238E27FC236}">
                      <a16:creationId xmlns:a16="http://schemas.microsoft.com/office/drawing/2014/main" id="{87321817-F1C9-213D-F345-2E608D3E120B}"/>
                    </a:ext>
                  </a:extLst>
                </p:cNvPr>
                <p:cNvGrpSpPr/>
                <p:nvPr/>
              </p:nvGrpSpPr>
              <p:grpSpPr>
                <a:xfrm>
                  <a:off x="1307931" y="4919555"/>
                  <a:ext cx="314532" cy="1158939"/>
                  <a:chOff x="1307931" y="4919555"/>
                  <a:chExt cx="314532" cy="1158939"/>
                </a:xfrm>
              </p:grpSpPr>
              <p:sp>
                <p:nvSpPr>
                  <p:cNvPr id="109" name="Freeform: Shape 108">
                    <a:extLst>
                      <a:ext uri="{FF2B5EF4-FFF2-40B4-BE49-F238E27FC236}">
                        <a16:creationId xmlns:a16="http://schemas.microsoft.com/office/drawing/2014/main" id="{BF36D5DE-34F0-EBD9-83BF-222CF8EDCF71}"/>
                      </a:ext>
                    </a:extLst>
                  </p:cNvPr>
                  <p:cNvSpPr/>
                  <p:nvPr/>
                </p:nvSpPr>
                <p:spPr>
                  <a:xfrm>
                    <a:off x="1307931" y="5498495"/>
                    <a:ext cx="294457" cy="579999"/>
                  </a:xfrm>
                  <a:custGeom>
                    <a:avLst/>
                    <a:gdLst>
                      <a:gd name="connsiteX0" fmla="*/ 267961 w 294457"/>
                      <a:gd name="connsiteY0" fmla="*/ 202061 h 579999"/>
                      <a:gd name="connsiteX1" fmla="*/ 294458 w 294457"/>
                      <a:gd name="connsiteY1" fmla="*/ 461294 h 579999"/>
                      <a:gd name="connsiteX2" fmla="*/ 144579 w 294457"/>
                      <a:gd name="connsiteY2" fmla="*/ 580000 h 579999"/>
                      <a:gd name="connsiteX3" fmla="*/ 0 w 294457"/>
                      <a:gd name="connsiteY3" fmla="*/ 454873 h 579999"/>
                      <a:gd name="connsiteX4" fmla="*/ 37844 w 294457"/>
                      <a:gd name="connsiteY4" fmla="*/ 197011 h 579999"/>
                      <a:gd name="connsiteX5" fmla="*/ 156425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7961" y="202061"/>
                        </a:moveTo>
                        <a:lnTo>
                          <a:pt x="294458" y="461294"/>
                        </a:lnTo>
                        <a:lnTo>
                          <a:pt x="144579" y="580000"/>
                        </a:lnTo>
                        <a:lnTo>
                          <a:pt x="0" y="454873"/>
                        </a:lnTo>
                        <a:lnTo>
                          <a:pt x="37844" y="197011"/>
                        </a:lnTo>
                        <a:lnTo>
                          <a:pt x="156425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27998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0" name="Freeform: Shape 109">
                    <a:extLst>
                      <a:ext uri="{FF2B5EF4-FFF2-40B4-BE49-F238E27FC236}">
                        <a16:creationId xmlns:a16="http://schemas.microsoft.com/office/drawing/2014/main" id="{87A7439A-EA15-6C65-00BC-3D62DE1B2F23}"/>
                      </a:ext>
                    </a:extLst>
                  </p:cNvPr>
                  <p:cNvSpPr/>
                  <p:nvPr/>
                </p:nvSpPr>
                <p:spPr>
                  <a:xfrm>
                    <a:off x="1327943" y="4919555"/>
                    <a:ext cx="294519" cy="578939"/>
                  </a:xfrm>
                  <a:custGeom>
                    <a:avLst/>
                    <a:gdLst>
                      <a:gd name="connsiteX0" fmla="*/ 256614 w 294519"/>
                      <a:gd name="connsiteY0" fmla="*/ 382489 h 578939"/>
                      <a:gd name="connsiteX1" fmla="*/ 294520 w 294519"/>
                      <a:gd name="connsiteY1" fmla="*/ 125127 h 578939"/>
                      <a:gd name="connsiteX2" fmla="*/ 149941 w 294519"/>
                      <a:gd name="connsiteY2" fmla="*/ 0 h 578939"/>
                      <a:gd name="connsiteX3" fmla="*/ 0 w 294519"/>
                      <a:gd name="connsiteY3" fmla="*/ 118706 h 578939"/>
                      <a:gd name="connsiteX4" fmla="*/ 26559 w 294519"/>
                      <a:gd name="connsiteY4" fmla="*/ 377439 h 578939"/>
                      <a:gd name="connsiteX5" fmla="*/ 136412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256614" y="382489"/>
                        </a:moveTo>
                        <a:lnTo>
                          <a:pt x="294520" y="125127"/>
                        </a:lnTo>
                        <a:lnTo>
                          <a:pt x="149941" y="0"/>
                        </a:lnTo>
                        <a:lnTo>
                          <a:pt x="0" y="118706"/>
                        </a:lnTo>
                        <a:lnTo>
                          <a:pt x="26559" y="377439"/>
                        </a:lnTo>
                        <a:lnTo>
                          <a:pt x="136412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48230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11" name="Graphic 2">
              <a:extLst>
                <a:ext uri="{FF2B5EF4-FFF2-40B4-BE49-F238E27FC236}">
                  <a16:creationId xmlns:a16="http://schemas.microsoft.com/office/drawing/2014/main" id="{9B921CA6-9120-5BB2-7584-3B42ECED50C9}"/>
                </a:ext>
              </a:extLst>
            </p:cNvPr>
            <p:cNvGrpSpPr/>
            <p:nvPr/>
          </p:nvGrpSpPr>
          <p:grpSpPr>
            <a:xfrm>
              <a:off x="845745" y="4941980"/>
              <a:ext cx="1240425" cy="1114736"/>
              <a:chOff x="845745" y="4941980"/>
              <a:chExt cx="1240425" cy="1114736"/>
            </a:xfrm>
          </p:grpSpPr>
          <p:pic>
            <p:nvPicPr>
              <p:cNvPr id="112" name="Picture 111">
                <a:extLst>
                  <a:ext uri="{FF2B5EF4-FFF2-40B4-BE49-F238E27FC236}">
                    <a16:creationId xmlns:a16="http://schemas.microsoft.com/office/drawing/2014/main" id="{62AC106D-4075-1967-ADB9-79AAC19009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845745" y="4941980"/>
                <a:ext cx="1240425" cy="1114736"/>
              </a:xfrm>
              <a:custGeom>
                <a:avLst/>
                <a:gdLst>
                  <a:gd name="connsiteX0" fmla="*/ -197 w 1240425"/>
                  <a:gd name="connsiteY0" fmla="*/ 510 h 1114736"/>
                  <a:gd name="connsiteX1" fmla="*/ 1240228 w 1240425"/>
                  <a:gd name="connsiteY1" fmla="*/ 510 h 1114736"/>
                  <a:gd name="connsiteX2" fmla="*/ 1240228 w 1240425"/>
                  <a:gd name="connsiteY2" fmla="*/ 1115246 h 1114736"/>
                  <a:gd name="connsiteX3" fmla="*/ -197 w 1240425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0425" h="1114736">
                    <a:moveTo>
                      <a:pt x="-197" y="510"/>
                    </a:moveTo>
                    <a:lnTo>
                      <a:pt x="1240228" y="510"/>
                    </a:lnTo>
                    <a:lnTo>
                      <a:pt x="1240228" y="1115246"/>
                    </a:lnTo>
                    <a:lnTo>
                      <a:pt x="-197" y="1115246"/>
                    </a:lnTo>
                    <a:close/>
                  </a:path>
                </a:pathLst>
              </a:custGeom>
            </p:spPr>
          </p:pic>
          <p:grpSp>
            <p:nvGrpSpPr>
              <p:cNvPr id="113" name="Graphic 2">
                <a:extLst>
                  <a:ext uri="{FF2B5EF4-FFF2-40B4-BE49-F238E27FC236}">
                    <a16:creationId xmlns:a16="http://schemas.microsoft.com/office/drawing/2014/main" id="{B37E46DE-7B22-C66B-C732-85D184AD5450}"/>
                  </a:ext>
                </a:extLst>
              </p:cNvPr>
              <p:cNvGrpSpPr/>
              <p:nvPr/>
            </p:nvGrpSpPr>
            <p:grpSpPr>
              <a:xfrm>
                <a:off x="951626" y="5048111"/>
                <a:ext cx="1027079" cy="901826"/>
                <a:chOff x="951626" y="5048111"/>
                <a:chExt cx="1027079" cy="901826"/>
              </a:xfrm>
            </p:grpSpPr>
            <p:grpSp>
              <p:nvGrpSpPr>
                <p:cNvPr id="114" name="Graphic 2">
                  <a:extLst>
                    <a:ext uri="{FF2B5EF4-FFF2-40B4-BE49-F238E27FC236}">
                      <a16:creationId xmlns:a16="http://schemas.microsoft.com/office/drawing/2014/main" id="{0D9BF88D-BA8D-5782-D76E-05EBB400372E}"/>
                    </a:ext>
                  </a:extLst>
                </p:cNvPr>
                <p:cNvGrpSpPr/>
                <p:nvPr/>
              </p:nvGrpSpPr>
              <p:grpSpPr>
                <a:xfrm>
                  <a:off x="1142840" y="5060206"/>
                  <a:ext cx="644651" cy="877636"/>
                  <a:chOff x="1142840" y="5060206"/>
                  <a:chExt cx="644651" cy="877636"/>
                </a:xfrm>
              </p:grpSpPr>
              <p:sp>
                <p:nvSpPr>
                  <p:cNvPr id="115" name="Freeform: Shape 114">
                    <a:extLst>
                      <a:ext uri="{FF2B5EF4-FFF2-40B4-BE49-F238E27FC236}">
                        <a16:creationId xmlns:a16="http://schemas.microsoft.com/office/drawing/2014/main" id="{3FA069FB-7F91-2836-B4E4-59BF88F119ED}"/>
                      </a:ext>
                    </a:extLst>
                  </p:cNvPr>
                  <p:cNvSpPr/>
                  <p:nvPr/>
                </p:nvSpPr>
                <p:spPr>
                  <a:xfrm>
                    <a:off x="1142840" y="5596751"/>
                    <a:ext cx="317774" cy="341091"/>
                  </a:xfrm>
                  <a:custGeom>
                    <a:avLst/>
                    <a:gdLst>
                      <a:gd name="connsiteX0" fmla="*/ 143519 w 317774"/>
                      <a:gd name="connsiteY0" fmla="*/ 0 h 341091"/>
                      <a:gd name="connsiteX1" fmla="*/ 0 w 317774"/>
                      <a:gd name="connsiteY1" fmla="*/ 180926 h 341091"/>
                      <a:gd name="connsiteX2" fmla="*/ 55363 w 317774"/>
                      <a:gd name="connsiteY2" fmla="*/ 341092 h 341091"/>
                      <a:gd name="connsiteX3" fmla="*/ 223010 w 317774"/>
                      <a:gd name="connsiteY3" fmla="*/ 316652 h 341091"/>
                      <a:gd name="connsiteX4" fmla="*/ 317775 w 317774"/>
                      <a:gd name="connsiteY4" fmla="*/ 105987 h 341091"/>
                      <a:gd name="connsiteX5" fmla="*/ 216463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43519" y="0"/>
                        </a:moveTo>
                        <a:lnTo>
                          <a:pt x="0" y="180926"/>
                        </a:lnTo>
                        <a:lnTo>
                          <a:pt x="55363" y="341092"/>
                        </a:lnTo>
                        <a:lnTo>
                          <a:pt x="223010" y="316652"/>
                        </a:lnTo>
                        <a:lnTo>
                          <a:pt x="317775" y="105987"/>
                        </a:lnTo>
                        <a:lnTo>
                          <a:pt x="216463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80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6" name="Freeform: Shape 115">
                    <a:extLst>
                      <a:ext uri="{FF2B5EF4-FFF2-40B4-BE49-F238E27FC236}">
                        <a16:creationId xmlns:a16="http://schemas.microsoft.com/office/drawing/2014/main" id="{429972BD-9F6B-A2F0-174F-CF79A1A7B4D4}"/>
                      </a:ext>
                    </a:extLst>
                  </p:cNvPr>
                  <p:cNvSpPr/>
                  <p:nvPr/>
                </p:nvSpPr>
                <p:spPr>
                  <a:xfrm>
                    <a:off x="1469966" y="5060206"/>
                    <a:ext cx="317525" cy="340717"/>
                  </a:xfrm>
                  <a:custGeom>
                    <a:avLst/>
                    <a:gdLst>
                      <a:gd name="connsiteX0" fmla="*/ 0 w 317525"/>
                      <a:gd name="connsiteY0" fmla="*/ 234730 h 340717"/>
                      <a:gd name="connsiteX1" fmla="*/ 94516 w 317525"/>
                      <a:gd name="connsiteY1" fmla="*/ 24439 h 340717"/>
                      <a:gd name="connsiteX2" fmla="*/ 262225 w 317525"/>
                      <a:gd name="connsiteY2" fmla="*/ 0 h 340717"/>
                      <a:gd name="connsiteX3" fmla="*/ 317525 w 317525"/>
                      <a:gd name="connsiteY3" fmla="*/ 160165 h 340717"/>
                      <a:gd name="connsiteX4" fmla="*/ 174256 w 317525"/>
                      <a:gd name="connsiteY4" fmla="*/ 340718 h 340717"/>
                      <a:gd name="connsiteX5" fmla="*/ 101374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0" y="234730"/>
                        </a:moveTo>
                        <a:lnTo>
                          <a:pt x="94516" y="24439"/>
                        </a:lnTo>
                        <a:lnTo>
                          <a:pt x="262225" y="0"/>
                        </a:lnTo>
                        <a:lnTo>
                          <a:pt x="317525" y="160165"/>
                        </a:lnTo>
                        <a:lnTo>
                          <a:pt x="174256" y="340718"/>
                        </a:lnTo>
                        <a:lnTo>
                          <a:pt x="101374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807910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17" name="Graphic 2">
                  <a:extLst>
                    <a:ext uri="{FF2B5EF4-FFF2-40B4-BE49-F238E27FC236}">
                      <a16:creationId xmlns:a16="http://schemas.microsoft.com/office/drawing/2014/main" id="{1D7249BF-3540-D12B-815D-296D3D15B516}"/>
                    </a:ext>
                  </a:extLst>
                </p:cNvPr>
                <p:cNvGrpSpPr/>
                <p:nvPr/>
              </p:nvGrpSpPr>
              <p:grpSpPr>
                <a:xfrm>
                  <a:off x="1156306" y="5048111"/>
                  <a:ext cx="617718" cy="901826"/>
                  <a:chOff x="1156306" y="5048111"/>
                  <a:chExt cx="617718" cy="901826"/>
                </a:xfrm>
              </p:grpSpPr>
              <p:sp>
                <p:nvSpPr>
                  <p:cNvPr id="118" name="Freeform: Shape 117">
                    <a:extLst>
                      <a:ext uri="{FF2B5EF4-FFF2-40B4-BE49-F238E27FC236}">
                        <a16:creationId xmlns:a16="http://schemas.microsoft.com/office/drawing/2014/main" id="{CA03210E-685D-E648-E583-2CC297C3702E}"/>
                      </a:ext>
                    </a:extLst>
                  </p:cNvPr>
                  <p:cNvSpPr/>
                  <p:nvPr/>
                </p:nvSpPr>
                <p:spPr>
                  <a:xfrm>
                    <a:off x="1460178" y="5605043"/>
                    <a:ext cx="313846" cy="344894"/>
                  </a:xfrm>
                  <a:custGeom>
                    <a:avLst/>
                    <a:gdLst>
                      <a:gd name="connsiteX0" fmla="*/ 0 w 313846"/>
                      <a:gd name="connsiteY0" fmla="*/ 97695 h 344894"/>
                      <a:gd name="connsiteX1" fmla="*/ 84728 w 313846"/>
                      <a:gd name="connsiteY1" fmla="*/ 312537 h 344894"/>
                      <a:gd name="connsiteX2" fmla="*/ 251065 w 313846"/>
                      <a:gd name="connsiteY2" fmla="*/ 344895 h 344894"/>
                      <a:gd name="connsiteX3" fmla="*/ 313847 w 313846"/>
                      <a:gd name="connsiteY3" fmla="*/ 187535 h 344894"/>
                      <a:gd name="connsiteX4" fmla="*/ 178994 w 313846"/>
                      <a:gd name="connsiteY4" fmla="*/ 0 h 344894"/>
                      <a:gd name="connsiteX5" fmla="*/ 102558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0" y="97695"/>
                        </a:moveTo>
                        <a:lnTo>
                          <a:pt x="84728" y="312537"/>
                        </a:lnTo>
                        <a:lnTo>
                          <a:pt x="251065" y="344895"/>
                        </a:lnTo>
                        <a:lnTo>
                          <a:pt x="313847" y="187535"/>
                        </a:lnTo>
                        <a:lnTo>
                          <a:pt x="178994" y="0"/>
                        </a:lnTo>
                        <a:lnTo>
                          <a:pt x="102558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4778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19" name="Freeform: Shape 118">
                    <a:extLst>
                      <a:ext uri="{FF2B5EF4-FFF2-40B4-BE49-F238E27FC236}">
                        <a16:creationId xmlns:a16="http://schemas.microsoft.com/office/drawing/2014/main" id="{097587AA-43B0-EB3F-D43A-471A32D62936}"/>
                      </a:ext>
                    </a:extLst>
                  </p:cNvPr>
                  <p:cNvSpPr/>
                  <p:nvPr/>
                </p:nvSpPr>
                <p:spPr>
                  <a:xfrm>
                    <a:off x="1156306" y="5048111"/>
                    <a:ext cx="313659" cy="344521"/>
                  </a:xfrm>
                  <a:custGeom>
                    <a:avLst/>
                    <a:gdLst>
                      <a:gd name="connsiteX0" fmla="*/ 134666 w 313659"/>
                      <a:gd name="connsiteY0" fmla="*/ 344521 h 344521"/>
                      <a:gd name="connsiteX1" fmla="*/ 0 w 313659"/>
                      <a:gd name="connsiteY1" fmla="*/ 157360 h 344521"/>
                      <a:gd name="connsiteX2" fmla="*/ 62844 w 313659"/>
                      <a:gd name="connsiteY2" fmla="*/ 0 h 344521"/>
                      <a:gd name="connsiteX3" fmla="*/ 229182 w 313659"/>
                      <a:gd name="connsiteY3" fmla="*/ 32357 h 344521"/>
                      <a:gd name="connsiteX4" fmla="*/ 313660 w 313659"/>
                      <a:gd name="connsiteY4" fmla="*/ 246825 h 344521"/>
                      <a:gd name="connsiteX5" fmla="*/ 211102 w 313659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59" h="344521">
                        <a:moveTo>
                          <a:pt x="134666" y="344521"/>
                        </a:moveTo>
                        <a:lnTo>
                          <a:pt x="0" y="157360"/>
                        </a:lnTo>
                        <a:lnTo>
                          <a:pt x="62844" y="0"/>
                        </a:lnTo>
                        <a:lnTo>
                          <a:pt x="229182" y="32357"/>
                        </a:lnTo>
                        <a:lnTo>
                          <a:pt x="313660" y="246825"/>
                        </a:lnTo>
                        <a:lnTo>
                          <a:pt x="211102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384890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20" name="Graphic 2">
                  <a:extLst>
                    <a:ext uri="{FF2B5EF4-FFF2-40B4-BE49-F238E27FC236}">
                      <a16:creationId xmlns:a16="http://schemas.microsoft.com/office/drawing/2014/main" id="{77A345C8-1D0A-F347-B266-48D89B5ABDF8}"/>
                    </a:ext>
                  </a:extLst>
                </p:cNvPr>
                <p:cNvGrpSpPr/>
                <p:nvPr/>
              </p:nvGrpSpPr>
              <p:grpSpPr>
                <a:xfrm>
                  <a:off x="951626" y="5359651"/>
                  <a:ext cx="1027079" cy="278746"/>
                  <a:chOff x="951626" y="5359651"/>
                  <a:chExt cx="1027079" cy="278746"/>
                </a:xfrm>
              </p:grpSpPr>
              <p:sp>
                <p:nvSpPr>
                  <p:cNvPr id="121" name="Freeform: Shape 120">
                    <a:extLst>
                      <a:ext uri="{FF2B5EF4-FFF2-40B4-BE49-F238E27FC236}">
                        <a16:creationId xmlns:a16="http://schemas.microsoft.com/office/drawing/2014/main" id="{14A2FC80-C67B-8636-9B34-FC5A312C4D77}"/>
                      </a:ext>
                    </a:extLst>
                  </p:cNvPr>
                  <p:cNvSpPr/>
                  <p:nvPr/>
                </p:nvSpPr>
                <p:spPr>
                  <a:xfrm>
                    <a:off x="1639297" y="5377420"/>
                    <a:ext cx="339408" cy="260977"/>
                  </a:xfrm>
                  <a:custGeom>
                    <a:avLst/>
                    <a:gdLst>
                      <a:gd name="connsiteX0" fmla="*/ 4489 w 339408"/>
                      <a:gd name="connsiteY0" fmla="*/ 23504 h 260977"/>
                      <a:gd name="connsiteX1" fmla="*/ 234232 w 339408"/>
                      <a:gd name="connsiteY1" fmla="*/ 0 h 260977"/>
                      <a:gd name="connsiteX2" fmla="*/ 339409 w 339408"/>
                      <a:gd name="connsiteY2" fmla="*/ 132858 h 260977"/>
                      <a:gd name="connsiteX3" fmla="*/ 228558 w 339408"/>
                      <a:gd name="connsiteY3" fmla="*/ 260978 h 260977"/>
                      <a:gd name="connsiteX4" fmla="*/ 0 w 339408"/>
                      <a:gd name="connsiteY4" fmla="*/ 227436 h 260977"/>
                      <a:gd name="connsiteX5" fmla="*/ 29552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4489" y="23504"/>
                        </a:moveTo>
                        <a:lnTo>
                          <a:pt x="234232" y="0"/>
                        </a:lnTo>
                        <a:lnTo>
                          <a:pt x="339409" y="132858"/>
                        </a:lnTo>
                        <a:lnTo>
                          <a:pt x="228558" y="260978"/>
                        </a:lnTo>
                        <a:lnTo>
                          <a:pt x="0" y="227436"/>
                        </a:lnTo>
                        <a:lnTo>
                          <a:pt x="29552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92090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34A863CE-E0F2-ADD7-9B56-4739F979BF18}"/>
                      </a:ext>
                    </a:extLst>
                  </p:cNvPr>
                  <p:cNvSpPr/>
                  <p:nvPr/>
                </p:nvSpPr>
                <p:spPr>
                  <a:xfrm>
                    <a:off x="951626" y="5359651"/>
                    <a:ext cx="338972" cy="260978"/>
                  </a:xfrm>
                  <a:custGeom>
                    <a:avLst/>
                    <a:gdLst>
                      <a:gd name="connsiteX0" fmla="*/ 338972 w 338972"/>
                      <a:gd name="connsiteY0" fmla="*/ 33542 h 260978"/>
                      <a:gd name="connsiteX1" fmla="*/ 110913 w 338972"/>
                      <a:gd name="connsiteY1" fmla="*/ 0 h 260978"/>
                      <a:gd name="connsiteX2" fmla="*/ 0 w 338972"/>
                      <a:gd name="connsiteY2" fmla="*/ 128120 h 260978"/>
                      <a:gd name="connsiteX3" fmla="*/ 105177 w 338972"/>
                      <a:gd name="connsiteY3" fmla="*/ 260978 h 260978"/>
                      <a:gd name="connsiteX4" fmla="*/ 334483 w 338972"/>
                      <a:gd name="connsiteY4" fmla="*/ 237474 h 260978"/>
                      <a:gd name="connsiteX5" fmla="*/ 309421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338972" y="33542"/>
                        </a:moveTo>
                        <a:lnTo>
                          <a:pt x="110913" y="0"/>
                        </a:lnTo>
                        <a:lnTo>
                          <a:pt x="0" y="128120"/>
                        </a:lnTo>
                        <a:lnTo>
                          <a:pt x="105177" y="260978"/>
                        </a:lnTo>
                        <a:lnTo>
                          <a:pt x="334483" y="237474"/>
                        </a:lnTo>
                        <a:lnTo>
                          <a:pt x="309421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157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23" name="Graphic 2">
              <a:extLst>
                <a:ext uri="{FF2B5EF4-FFF2-40B4-BE49-F238E27FC236}">
                  <a16:creationId xmlns:a16="http://schemas.microsoft.com/office/drawing/2014/main" id="{290ABA9A-1D85-071F-094A-B30B8E8BCAE6}"/>
                </a:ext>
              </a:extLst>
            </p:cNvPr>
            <p:cNvGrpSpPr/>
            <p:nvPr/>
          </p:nvGrpSpPr>
          <p:grpSpPr>
            <a:xfrm>
              <a:off x="1041759" y="5075150"/>
              <a:ext cx="848396" cy="848396"/>
              <a:chOff x="1041759" y="5075150"/>
              <a:chExt cx="848396" cy="848396"/>
            </a:xfrm>
            <a:solidFill>
              <a:srgbClr val="141F31"/>
            </a:solidFill>
          </p:grpSpPr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F8BDD9F0-E4C7-E94B-9858-9E4EE91542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1041759" y="5075150"/>
                <a:ext cx="848396" cy="848396"/>
              </a:xfrm>
              <a:custGeom>
                <a:avLst/>
                <a:gdLst>
                  <a:gd name="connsiteX0" fmla="*/ -66 w 848396"/>
                  <a:gd name="connsiteY0" fmla="*/ 599 h 848396"/>
                  <a:gd name="connsiteX1" fmla="*/ 848331 w 848396"/>
                  <a:gd name="connsiteY1" fmla="*/ 599 h 848396"/>
                  <a:gd name="connsiteX2" fmla="*/ 848331 w 848396"/>
                  <a:gd name="connsiteY2" fmla="*/ 848996 h 848396"/>
                  <a:gd name="connsiteX3" fmla="*/ -66 w 848396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8396" h="848396">
                    <a:moveTo>
                      <a:pt x="-66" y="599"/>
                    </a:moveTo>
                    <a:lnTo>
                      <a:pt x="848331" y="599"/>
                    </a:lnTo>
                    <a:lnTo>
                      <a:pt x="848331" y="848996"/>
                    </a:lnTo>
                    <a:lnTo>
                      <a:pt x="-66" y="848996"/>
                    </a:lnTo>
                    <a:close/>
                  </a:path>
                </a:pathLst>
              </a:custGeom>
            </p:spPr>
          </p:pic>
          <p:grpSp>
            <p:nvGrpSpPr>
              <p:cNvPr id="125" name="Graphic 2">
                <a:extLst>
                  <a:ext uri="{FF2B5EF4-FFF2-40B4-BE49-F238E27FC236}">
                    <a16:creationId xmlns:a16="http://schemas.microsoft.com/office/drawing/2014/main" id="{4BAF4FB1-68E8-4B00-72B7-BE6859303FCB}"/>
                  </a:ext>
                </a:extLst>
              </p:cNvPr>
              <p:cNvGrpSpPr/>
              <p:nvPr/>
            </p:nvGrpSpPr>
            <p:grpSpPr>
              <a:xfrm>
                <a:off x="1155496" y="5189074"/>
                <a:ext cx="619589" cy="619526"/>
                <a:chOff x="1155496" y="5189074"/>
                <a:chExt cx="619589" cy="619526"/>
              </a:xfrm>
              <a:solidFill>
                <a:srgbClr val="141F31"/>
              </a:solidFill>
            </p:grpSpPr>
            <p:sp>
              <p:nvSpPr>
                <p:cNvPr id="126" name="Freeform: Shape 125">
                  <a:extLst>
                    <a:ext uri="{FF2B5EF4-FFF2-40B4-BE49-F238E27FC236}">
                      <a16:creationId xmlns:a16="http://schemas.microsoft.com/office/drawing/2014/main" id="{0264B73A-CFC4-F142-8060-DA77EA50D413}"/>
                    </a:ext>
                  </a:extLst>
                </p:cNvPr>
                <p:cNvSpPr/>
                <p:nvPr/>
              </p:nvSpPr>
              <p:spPr>
                <a:xfrm>
                  <a:off x="1155496" y="5189074"/>
                  <a:ext cx="619589" cy="619526"/>
                </a:xfrm>
                <a:custGeom>
                  <a:avLst/>
                  <a:gdLst>
                    <a:gd name="connsiteX0" fmla="*/ 234357 w 619589"/>
                    <a:gd name="connsiteY0" fmla="*/ 0 h 619526"/>
                    <a:gd name="connsiteX1" fmla="*/ 314470 w 619589"/>
                    <a:gd name="connsiteY1" fmla="*/ 105862 h 619526"/>
                    <a:gd name="connsiteX2" fmla="*/ 399385 w 619589"/>
                    <a:gd name="connsiteY2" fmla="*/ 3741 h 619526"/>
                    <a:gd name="connsiteX3" fmla="*/ 415844 w 619589"/>
                    <a:gd name="connsiteY3" fmla="*/ 135539 h 619526"/>
                    <a:gd name="connsiteX4" fmla="*/ 540410 w 619589"/>
                    <a:gd name="connsiteY4" fmla="*/ 89528 h 619526"/>
                    <a:gd name="connsiteX5" fmla="*/ 488726 w 619589"/>
                    <a:gd name="connsiteY5" fmla="*/ 211850 h 619526"/>
                    <a:gd name="connsiteX6" fmla="*/ 619589 w 619589"/>
                    <a:gd name="connsiteY6" fmla="*/ 234357 h 619526"/>
                    <a:gd name="connsiteX7" fmla="*/ 513727 w 619589"/>
                    <a:gd name="connsiteY7" fmla="*/ 314471 h 619526"/>
                    <a:gd name="connsiteX8" fmla="*/ 615786 w 619589"/>
                    <a:gd name="connsiteY8" fmla="*/ 399323 h 619526"/>
                    <a:gd name="connsiteX9" fmla="*/ 484050 w 619589"/>
                    <a:gd name="connsiteY9" fmla="*/ 415782 h 619526"/>
                    <a:gd name="connsiteX10" fmla="*/ 529999 w 619589"/>
                    <a:gd name="connsiteY10" fmla="*/ 540348 h 619526"/>
                    <a:gd name="connsiteX11" fmla="*/ 407677 w 619589"/>
                    <a:gd name="connsiteY11" fmla="*/ 488664 h 619526"/>
                    <a:gd name="connsiteX12" fmla="*/ 385233 w 619589"/>
                    <a:gd name="connsiteY12" fmla="*/ 619527 h 619526"/>
                    <a:gd name="connsiteX13" fmla="*/ 305119 w 619589"/>
                    <a:gd name="connsiteY13" fmla="*/ 513664 h 619526"/>
                    <a:gd name="connsiteX14" fmla="*/ 220204 w 619589"/>
                    <a:gd name="connsiteY14" fmla="*/ 615724 h 619526"/>
                    <a:gd name="connsiteX15" fmla="*/ 203807 w 619589"/>
                    <a:gd name="connsiteY15" fmla="*/ 483988 h 619526"/>
                    <a:gd name="connsiteX16" fmla="*/ 79241 w 619589"/>
                    <a:gd name="connsiteY16" fmla="*/ 529999 h 619526"/>
                    <a:gd name="connsiteX17" fmla="*/ 130863 w 619589"/>
                    <a:gd name="connsiteY17" fmla="*/ 407677 h 619526"/>
                    <a:gd name="connsiteX18" fmla="*/ 0 w 619589"/>
                    <a:gd name="connsiteY18" fmla="*/ 385170 h 619526"/>
                    <a:gd name="connsiteX19" fmla="*/ 105925 w 619589"/>
                    <a:gd name="connsiteY19" fmla="*/ 305056 h 619526"/>
                    <a:gd name="connsiteX20" fmla="*/ 3803 w 619589"/>
                    <a:gd name="connsiteY20" fmla="*/ 220204 h 619526"/>
                    <a:gd name="connsiteX21" fmla="*/ 135539 w 619589"/>
                    <a:gd name="connsiteY21" fmla="*/ 203745 h 619526"/>
                    <a:gd name="connsiteX22" fmla="*/ 89590 w 619589"/>
                    <a:gd name="connsiteY22" fmla="*/ 79179 h 619526"/>
                    <a:gd name="connsiteX23" fmla="*/ 211912 w 619589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9" h="619526">
                      <a:moveTo>
                        <a:pt x="234357" y="0"/>
                      </a:moveTo>
                      <a:lnTo>
                        <a:pt x="314470" y="105862"/>
                      </a:lnTo>
                      <a:lnTo>
                        <a:pt x="399385" y="3741"/>
                      </a:lnTo>
                      <a:lnTo>
                        <a:pt x="415844" y="135539"/>
                      </a:lnTo>
                      <a:lnTo>
                        <a:pt x="540410" y="89528"/>
                      </a:lnTo>
                      <a:lnTo>
                        <a:pt x="488726" y="211850"/>
                      </a:lnTo>
                      <a:lnTo>
                        <a:pt x="619589" y="234357"/>
                      </a:lnTo>
                      <a:lnTo>
                        <a:pt x="513727" y="314471"/>
                      </a:lnTo>
                      <a:lnTo>
                        <a:pt x="615786" y="399323"/>
                      </a:lnTo>
                      <a:lnTo>
                        <a:pt x="484050" y="415782"/>
                      </a:lnTo>
                      <a:lnTo>
                        <a:pt x="529999" y="540348"/>
                      </a:lnTo>
                      <a:lnTo>
                        <a:pt x="407677" y="488664"/>
                      </a:lnTo>
                      <a:lnTo>
                        <a:pt x="385233" y="619527"/>
                      </a:lnTo>
                      <a:lnTo>
                        <a:pt x="305119" y="513664"/>
                      </a:lnTo>
                      <a:lnTo>
                        <a:pt x="220204" y="615724"/>
                      </a:lnTo>
                      <a:lnTo>
                        <a:pt x="203807" y="483988"/>
                      </a:lnTo>
                      <a:lnTo>
                        <a:pt x="79241" y="529999"/>
                      </a:lnTo>
                      <a:lnTo>
                        <a:pt x="130863" y="407677"/>
                      </a:lnTo>
                      <a:lnTo>
                        <a:pt x="0" y="385170"/>
                      </a:lnTo>
                      <a:lnTo>
                        <a:pt x="105925" y="305056"/>
                      </a:lnTo>
                      <a:lnTo>
                        <a:pt x="3803" y="220204"/>
                      </a:lnTo>
                      <a:lnTo>
                        <a:pt x="135539" y="203745"/>
                      </a:lnTo>
                      <a:lnTo>
                        <a:pt x="89590" y="79179"/>
                      </a:lnTo>
                      <a:lnTo>
                        <a:pt x="211912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7" name="Freeform: Shape 126">
                  <a:extLst>
                    <a:ext uri="{FF2B5EF4-FFF2-40B4-BE49-F238E27FC236}">
                      <a16:creationId xmlns:a16="http://schemas.microsoft.com/office/drawing/2014/main" id="{B62AEFFC-22C5-7B2F-55FB-D1834FA603F9}"/>
                    </a:ext>
                  </a:extLst>
                </p:cNvPr>
                <p:cNvSpPr/>
                <p:nvPr/>
              </p:nvSpPr>
              <p:spPr>
                <a:xfrm>
                  <a:off x="1291035" y="5392819"/>
                  <a:ext cx="348511" cy="212036"/>
                </a:xfrm>
                <a:custGeom>
                  <a:avLst/>
                  <a:gdLst>
                    <a:gd name="connsiteX0" fmla="*/ 0 w 348511"/>
                    <a:gd name="connsiteY0" fmla="*/ 0 h 212036"/>
                    <a:gd name="connsiteX1" fmla="*/ 348511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0" y="0"/>
                      </a:moveTo>
                      <a:lnTo>
                        <a:pt x="348511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8" name="Freeform: Shape 127">
                  <a:extLst>
                    <a:ext uri="{FF2B5EF4-FFF2-40B4-BE49-F238E27FC236}">
                      <a16:creationId xmlns:a16="http://schemas.microsoft.com/office/drawing/2014/main" id="{A1E52383-B63D-1603-E2C2-7E49740AB3E7}"/>
                    </a:ext>
                  </a:extLst>
                </p:cNvPr>
                <p:cNvSpPr/>
                <p:nvPr/>
              </p:nvSpPr>
              <p:spPr>
                <a:xfrm>
                  <a:off x="1359303" y="5324613"/>
                  <a:ext cx="212036" cy="348448"/>
                </a:xfrm>
                <a:custGeom>
                  <a:avLst/>
                  <a:gdLst>
                    <a:gd name="connsiteX0" fmla="*/ 212037 w 212036"/>
                    <a:gd name="connsiteY0" fmla="*/ 0 h 348448"/>
                    <a:gd name="connsiteX1" fmla="*/ 0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212037" y="0"/>
                      </a:moveTo>
                      <a:lnTo>
                        <a:pt x="0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29" name="Freeform: Shape 128">
                  <a:extLst>
                    <a:ext uri="{FF2B5EF4-FFF2-40B4-BE49-F238E27FC236}">
                      <a16:creationId xmlns:a16="http://schemas.microsoft.com/office/drawing/2014/main" id="{F6C3BA8D-7B9F-0447-8FD4-17BE8CF53263}"/>
                    </a:ext>
                  </a:extLst>
                </p:cNvPr>
                <p:cNvSpPr/>
                <p:nvPr/>
              </p:nvSpPr>
              <p:spPr>
                <a:xfrm>
                  <a:off x="1460615" y="5294937"/>
                  <a:ext cx="9351" cy="407801"/>
                </a:xfrm>
                <a:custGeom>
                  <a:avLst/>
                  <a:gdLst>
                    <a:gd name="connsiteX0" fmla="*/ 9352 w 9351"/>
                    <a:gd name="connsiteY0" fmla="*/ 0 h 407801"/>
                    <a:gd name="connsiteX1" fmla="*/ 0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9352" y="0"/>
                      </a:moveTo>
                      <a:lnTo>
                        <a:pt x="0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0" name="Freeform: Shape 129">
                  <a:extLst>
                    <a:ext uri="{FF2B5EF4-FFF2-40B4-BE49-F238E27FC236}">
                      <a16:creationId xmlns:a16="http://schemas.microsoft.com/office/drawing/2014/main" id="{C0F0BA40-A65E-9CB2-BCAD-E21C5D94D441}"/>
                    </a:ext>
                  </a:extLst>
                </p:cNvPr>
                <p:cNvSpPr/>
                <p:nvPr/>
              </p:nvSpPr>
              <p:spPr>
                <a:xfrm>
                  <a:off x="1286359" y="5400924"/>
                  <a:ext cx="357862" cy="195827"/>
                </a:xfrm>
                <a:custGeom>
                  <a:avLst/>
                  <a:gdLst>
                    <a:gd name="connsiteX0" fmla="*/ 0 w 357862"/>
                    <a:gd name="connsiteY0" fmla="*/ 195827 h 195827"/>
                    <a:gd name="connsiteX1" fmla="*/ 357863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0" y="195827"/>
                      </a:moveTo>
                      <a:lnTo>
                        <a:pt x="357863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1" name="Freeform: Shape 130">
                  <a:extLst>
                    <a:ext uri="{FF2B5EF4-FFF2-40B4-BE49-F238E27FC236}">
                      <a16:creationId xmlns:a16="http://schemas.microsoft.com/office/drawing/2014/main" id="{47270F5A-2CA9-B32C-17FC-1B41BB328606}"/>
                    </a:ext>
                  </a:extLst>
                </p:cNvPr>
                <p:cNvSpPr/>
                <p:nvPr/>
              </p:nvSpPr>
              <p:spPr>
                <a:xfrm>
                  <a:off x="1261421" y="5494130"/>
                  <a:ext cx="407801" cy="9414"/>
                </a:xfrm>
                <a:custGeom>
                  <a:avLst/>
                  <a:gdLst>
                    <a:gd name="connsiteX0" fmla="*/ 0 w 407801"/>
                    <a:gd name="connsiteY0" fmla="*/ 0 h 9414"/>
                    <a:gd name="connsiteX1" fmla="*/ 407802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0" y="0"/>
                      </a:moveTo>
                      <a:lnTo>
                        <a:pt x="407802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2" name="Freeform: Shape 131">
                  <a:extLst>
                    <a:ext uri="{FF2B5EF4-FFF2-40B4-BE49-F238E27FC236}">
                      <a16:creationId xmlns:a16="http://schemas.microsoft.com/office/drawing/2014/main" id="{24EDAAF6-FA5F-9555-A0DB-D0DCA583C162}"/>
                    </a:ext>
                  </a:extLst>
                </p:cNvPr>
                <p:cNvSpPr/>
                <p:nvPr/>
              </p:nvSpPr>
              <p:spPr>
                <a:xfrm>
                  <a:off x="1367408" y="5319875"/>
                  <a:ext cx="195764" cy="357862"/>
                </a:xfrm>
                <a:custGeom>
                  <a:avLst/>
                  <a:gdLst>
                    <a:gd name="connsiteX0" fmla="*/ 0 w 195764"/>
                    <a:gd name="connsiteY0" fmla="*/ 0 h 357862"/>
                    <a:gd name="connsiteX1" fmla="*/ 195765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0" y="0"/>
                      </a:moveTo>
                      <a:lnTo>
                        <a:pt x="195765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33" name="Graphic 2">
              <a:extLst>
                <a:ext uri="{FF2B5EF4-FFF2-40B4-BE49-F238E27FC236}">
                  <a16:creationId xmlns:a16="http://schemas.microsoft.com/office/drawing/2014/main" id="{6DEEE94E-DA20-8FBF-FDEB-9608BAD40457}"/>
                </a:ext>
              </a:extLst>
            </p:cNvPr>
            <p:cNvGrpSpPr/>
            <p:nvPr/>
          </p:nvGrpSpPr>
          <p:grpSpPr>
            <a:xfrm>
              <a:off x="1183907" y="5239742"/>
              <a:ext cx="562605" cy="519212"/>
              <a:chOff x="1183907" y="5239742"/>
              <a:chExt cx="562605" cy="519212"/>
            </a:xfrm>
          </p:grpSpPr>
          <p:pic>
            <p:nvPicPr>
              <p:cNvPr id="134" name="Picture 133">
                <a:extLst>
                  <a:ext uri="{FF2B5EF4-FFF2-40B4-BE49-F238E27FC236}">
                    <a16:creationId xmlns:a16="http://schemas.microsoft.com/office/drawing/2014/main" id="{E6FCD254-F7CC-5C19-30D8-7189604290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183907" y="5239742"/>
                <a:ext cx="562605" cy="519212"/>
              </a:xfrm>
              <a:custGeom>
                <a:avLst/>
                <a:gdLst>
                  <a:gd name="connsiteX0" fmla="*/ 29 w 562605"/>
                  <a:gd name="connsiteY0" fmla="*/ 709 h 519212"/>
                  <a:gd name="connsiteX1" fmla="*/ 562635 w 562605"/>
                  <a:gd name="connsiteY1" fmla="*/ 709 h 519212"/>
                  <a:gd name="connsiteX2" fmla="*/ 562635 w 562605"/>
                  <a:gd name="connsiteY2" fmla="*/ 519922 h 519212"/>
                  <a:gd name="connsiteX3" fmla="*/ 29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29" y="709"/>
                    </a:moveTo>
                    <a:lnTo>
                      <a:pt x="562635" y="709"/>
                    </a:lnTo>
                    <a:lnTo>
                      <a:pt x="562635" y="519922"/>
                    </a:lnTo>
                    <a:lnTo>
                      <a:pt x="29" y="519922"/>
                    </a:lnTo>
                    <a:close/>
                  </a:path>
                </a:pathLst>
              </a:custGeom>
            </p:spPr>
          </p:pic>
          <p:grpSp>
            <p:nvGrpSpPr>
              <p:cNvPr id="135" name="Graphic 2">
                <a:extLst>
                  <a:ext uri="{FF2B5EF4-FFF2-40B4-BE49-F238E27FC236}">
                    <a16:creationId xmlns:a16="http://schemas.microsoft.com/office/drawing/2014/main" id="{61EEC658-AD2E-D24E-CE1F-69C5DACD93E8}"/>
                  </a:ext>
                </a:extLst>
              </p:cNvPr>
              <p:cNvGrpSpPr/>
              <p:nvPr/>
            </p:nvGrpSpPr>
            <p:grpSpPr>
              <a:xfrm>
                <a:off x="1295150" y="5349551"/>
                <a:ext cx="340281" cy="298572"/>
                <a:chOff x="1295150" y="5349551"/>
                <a:chExt cx="340281" cy="298572"/>
              </a:xfrm>
            </p:grpSpPr>
            <p:sp>
              <p:nvSpPr>
                <p:cNvPr id="136" name="Freeform: Shape 135">
                  <a:extLst>
                    <a:ext uri="{FF2B5EF4-FFF2-40B4-BE49-F238E27FC236}">
                      <a16:creationId xmlns:a16="http://schemas.microsoft.com/office/drawing/2014/main" id="{C16895F9-6E20-88CE-1F3D-7D01EAEB1EF6}"/>
                    </a:ext>
                  </a:extLst>
                </p:cNvPr>
                <p:cNvSpPr/>
                <p:nvPr/>
              </p:nvSpPr>
              <p:spPr>
                <a:xfrm>
                  <a:off x="1295150" y="5349551"/>
                  <a:ext cx="340281" cy="298572"/>
                </a:xfrm>
                <a:custGeom>
                  <a:avLst/>
                  <a:gdLst>
                    <a:gd name="connsiteX0" fmla="*/ 256364 w 340281"/>
                    <a:gd name="connsiteY0" fmla="*/ 102122 h 298572"/>
                    <a:gd name="connsiteX1" fmla="*/ 258609 w 340281"/>
                    <a:gd name="connsiteY1" fmla="*/ 3928 h 298572"/>
                    <a:gd name="connsiteX2" fmla="*/ 172385 w 340281"/>
                    <a:gd name="connsiteY2" fmla="*/ 51061 h 298572"/>
                    <a:gd name="connsiteX3" fmla="*/ 88468 w 340281"/>
                    <a:gd name="connsiteY3" fmla="*/ 0 h 298572"/>
                    <a:gd name="connsiteX4" fmla="*/ 86224 w 340281"/>
                    <a:gd name="connsiteY4" fmla="*/ 98194 h 298572"/>
                    <a:gd name="connsiteX5" fmla="*/ 0 w 340281"/>
                    <a:gd name="connsiteY5" fmla="*/ 145390 h 298572"/>
                    <a:gd name="connsiteX6" fmla="*/ 83979 w 340281"/>
                    <a:gd name="connsiteY6" fmla="*/ 196451 h 298572"/>
                    <a:gd name="connsiteX7" fmla="*/ 81672 w 340281"/>
                    <a:gd name="connsiteY7" fmla="*/ 294645 h 298572"/>
                    <a:gd name="connsiteX8" fmla="*/ 167896 w 340281"/>
                    <a:gd name="connsiteY8" fmla="*/ 247512 h 298572"/>
                    <a:gd name="connsiteX9" fmla="*/ 251813 w 340281"/>
                    <a:gd name="connsiteY9" fmla="*/ 298572 h 298572"/>
                    <a:gd name="connsiteX10" fmla="*/ 254058 w 340281"/>
                    <a:gd name="connsiteY10" fmla="*/ 200378 h 298572"/>
                    <a:gd name="connsiteX11" fmla="*/ 340281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256364" y="102122"/>
                      </a:moveTo>
                      <a:lnTo>
                        <a:pt x="258609" y="3928"/>
                      </a:lnTo>
                      <a:lnTo>
                        <a:pt x="172385" y="51061"/>
                      </a:lnTo>
                      <a:lnTo>
                        <a:pt x="88468" y="0"/>
                      </a:lnTo>
                      <a:lnTo>
                        <a:pt x="86224" y="98194"/>
                      </a:lnTo>
                      <a:lnTo>
                        <a:pt x="0" y="145390"/>
                      </a:lnTo>
                      <a:lnTo>
                        <a:pt x="83979" y="196451"/>
                      </a:lnTo>
                      <a:lnTo>
                        <a:pt x="81672" y="294645"/>
                      </a:lnTo>
                      <a:lnTo>
                        <a:pt x="167896" y="247512"/>
                      </a:lnTo>
                      <a:lnTo>
                        <a:pt x="251813" y="298572"/>
                      </a:lnTo>
                      <a:lnTo>
                        <a:pt x="254058" y="200378"/>
                      </a:lnTo>
                      <a:lnTo>
                        <a:pt x="340281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37" name="Freeform: Shape 136">
                  <a:extLst>
                    <a:ext uri="{FF2B5EF4-FFF2-40B4-BE49-F238E27FC236}">
                      <a16:creationId xmlns:a16="http://schemas.microsoft.com/office/drawing/2014/main" id="{B11E53C7-E31B-56EF-0B67-0DB35D8A9000}"/>
                    </a:ext>
                  </a:extLst>
                </p:cNvPr>
                <p:cNvSpPr/>
                <p:nvPr/>
              </p:nvSpPr>
              <p:spPr>
                <a:xfrm>
                  <a:off x="1295150" y="5349551"/>
                  <a:ext cx="340281" cy="298572"/>
                </a:xfrm>
                <a:custGeom>
                  <a:avLst/>
                  <a:gdLst>
                    <a:gd name="connsiteX0" fmla="*/ 256364 w 340281"/>
                    <a:gd name="connsiteY0" fmla="*/ 102122 h 298572"/>
                    <a:gd name="connsiteX1" fmla="*/ 258609 w 340281"/>
                    <a:gd name="connsiteY1" fmla="*/ 3928 h 298572"/>
                    <a:gd name="connsiteX2" fmla="*/ 172385 w 340281"/>
                    <a:gd name="connsiteY2" fmla="*/ 51061 h 298572"/>
                    <a:gd name="connsiteX3" fmla="*/ 88468 w 340281"/>
                    <a:gd name="connsiteY3" fmla="*/ 0 h 298572"/>
                    <a:gd name="connsiteX4" fmla="*/ 86224 w 340281"/>
                    <a:gd name="connsiteY4" fmla="*/ 98194 h 298572"/>
                    <a:gd name="connsiteX5" fmla="*/ 0 w 340281"/>
                    <a:gd name="connsiteY5" fmla="*/ 145390 h 298572"/>
                    <a:gd name="connsiteX6" fmla="*/ 83979 w 340281"/>
                    <a:gd name="connsiteY6" fmla="*/ 196451 h 298572"/>
                    <a:gd name="connsiteX7" fmla="*/ 81672 w 340281"/>
                    <a:gd name="connsiteY7" fmla="*/ 294645 h 298572"/>
                    <a:gd name="connsiteX8" fmla="*/ 167896 w 340281"/>
                    <a:gd name="connsiteY8" fmla="*/ 247512 h 298572"/>
                    <a:gd name="connsiteX9" fmla="*/ 251813 w 340281"/>
                    <a:gd name="connsiteY9" fmla="*/ 298572 h 298572"/>
                    <a:gd name="connsiteX10" fmla="*/ 254058 w 340281"/>
                    <a:gd name="connsiteY10" fmla="*/ 200378 h 298572"/>
                    <a:gd name="connsiteX11" fmla="*/ 340281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256364" y="102122"/>
                      </a:moveTo>
                      <a:lnTo>
                        <a:pt x="258609" y="3928"/>
                      </a:lnTo>
                      <a:lnTo>
                        <a:pt x="172385" y="51061"/>
                      </a:lnTo>
                      <a:lnTo>
                        <a:pt x="88468" y="0"/>
                      </a:lnTo>
                      <a:lnTo>
                        <a:pt x="86224" y="98194"/>
                      </a:lnTo>
                      <a:lnTo>
                        <a:pt x="0" y="145390"/>
                      </a:lnTo>
                      <a:lnTo>
                        <a:pt x="83979" y="196451"/>
                      </a:lnTo>
                      <a:lnTo>
                        <a:pt x="81672" y="294645"/>
                      </a:lnTo>
                      <a:lnTo>
                        <a:pt x="167896" y="247512"/>
                      </a:lnTo>
                      <a:lnTo>
                        <a:pt x="251813" y="298572"/>
                      </a:lnTo>
                      <a:lnTo>
                        <a:pt x="254058" y="200378"/>
                      </a:lnTo>
                      <a:lnTo>
                        <a:pt x="340281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CE3488D-F30C-F792-EED2-10A2D2D9D43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121" y="1178589"/>
            <a:ext cx="7774237" cy="3993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91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2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3" dur="3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5">
            <a:extLst>
              <a:ext uri="{FF2B5EF4-FFF2-40B4-BE49-F238E27FC236}">
                <a16:creationId xmlns:a16="http://schemas.microsoft.com/office/drawing/2014/main" id="{ADBEAC15-9F01-0F2A-3C03-C1EA196DFEE1}"/>
              </a:ext>
            </a:extLst>
          </p:cNvPr>
          <p:cNvGrpSpPr/>
          <p:nvPr/>
        </p:nvGrpSpPr>
        <p:grpSpPr>
          <a:xfrm>
            <a:off x="1899254" y="69272"/>
            <a:ext cx="8449836" cy="6719455"/>
            <a:chOff x="2869879" y="160244"/>
            <a:chExt cx="6222274" cy="631294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C3CA69E-7885-E769-C5BB-C693EC7BA358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2164758" scaled="1"/>
            </a:gradFill>
            <a:ln w="9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695285-B27C-B9E9-D10B-5ACEA54C0A6E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noFill/>
            <a:ln w="137683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2">
            <a:extLst>
              <a:ext uri="{FF2B5EF4-FFF2-40B4-BE49-F238E27FC236}">
                <a16:creationId xmlns:a16="http://schemas.microsoft.com/office/drawing/2014/main" id="{EE7E3368-B9A8-E31B-4FDD-7E89C5B27F29}"/>
              </a:ext>
            </a:extLst>
          </p:cNvPr>
          <p:cNvGrpSpPr/>
          <p:nvPr/>
        </p:nvGrpSpPr>
        <p:grpSpPr>
          <a:xfrm>
            <a:off x="8956405" y="1905510"/>
            <a:ext cx="3103417" cy="3404067"/>
            <a:chOff x="9839033" y="4520581"/>
            <a:chExt cx="1868867" cy="2049918"/>
          </a:xfrm>
        </p:grpSpPr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6B34D5A8-158D-CF47-6480-F13AFBAFEDE3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8363005A-7B71-9F6B-63E4-C90FF497A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33" name="Graphic 2">
                <a:extLst>
                  <a:ext uri="{FF2B5EF4-FFF2-40B4-BE49-F238E27FC236}">
                    <a16:creationId xmlns:a16="http://schemas.microsoft.com/office/drawing/2014/main" id="{6BF45748-F6AA-1B1D-0BC8-DBC1A093074F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34" name="Graphic 2">
                  <a:extLst>
                    <a:ext uri="{FF2B5EF4-FFF2-40B4-BE49-F238E27FC236}">
                      <a16:creationId xmlns:a16="http://schemas.microsoft.com/office/drawing/2014/main" id="{F1F8972D-F6F8-669F-F2FB-B4A1649FC568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F5AA3AD4-C317-B10F-CD30-5EEBDD527CCA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7708AEF5-6310-0FFC-40DC-885021E114D0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5" name="Graphic 2">
                  <a:extLst>
                    <a:ext uri="{FF2B5EF4-FFF2-40B4-BE49-F238E27FC236}">
                      <a16:creationId xmlns:a16="http://schemas.microsoft.com/office/drawing/2014/main" id="{25976FD0-DA2F-5A96-369D-E3B6723C28E3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6D15CFC-3E0B-B675-DBBB-F6B8D825B6B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9D69A19E-BF5C-A2F4-30DA-C30AB5078C3A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" name="Graphic 2">
                  <a:extLst>
                    <a:ext uri="{FF2B5EF4-FFF2-40B4-BE49-F238E27FC236}">
                      <a16:creationId xmlns:a16="http://schemas.microsoft.com/office/drawing/2014/main" id="{97A47C5D-07EA-5330-B850-4BC3DC84DB2E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6BD98F8D-2409-C19E-5F01-610C74F4547E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529CF8B1-7ABD-4399-DDF6-D65D48700A3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6C2D7C67-2951-6012-82AE-4C06217880DF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42062584-7255-B4E2-49A8-7968D668F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58" name="Graphic 2">
                <a:extLst>
                  <a:ext uri="{FF2B5EF4-FFF2-40B4-BE49-F238E27FC236}">
                    <a16:creationId xmlns:a16="http://schemas.microsoft.com/office/drawing/2014/main" id="{4E5AD6C2-752D-F9D0-1D46-FD7E201F4FA7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59" name="Graphic 2">
                  <a:extLst>
                    <a:ext uri="{FF2B5EF4-FFF2-40B4-BE49-F238E27FC236}">
                      <a16:creationId xmlns:a16="http://schemas.microsoft.com/office/drawing/2014/main" id="{B5BCD60C-6374-C725-FCB5-C2475B9663AD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95618925-3E1A-DB23-8588-846BC22FFA6A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E5178D86-08B5-C632-8002-552F4903E895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" name="Graphic 2">
                  <a:extLst>
                    <a:ext uri="{FF2B5EF4-FFF2-40B4-BE49-F238E27FC236}">
                      <a16:creationId xmlns:a16="http://schemas.microsoft.com/office/drawing/2014/main" id="{934C43B1-C532-B553-88F2-0D93910EA523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BEB94EC0-4731-9A39-6851-F32B14EC7128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B59EF4AC-2986-1116-F1B1-ED851105EBD1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" name="Graphic 2">
                  <a:extLst>
                    <a:ext uri="{FF2B5EF4-FFF2-40B4-BE49-F238E27FC236}">
                      <a16:creationId xmlns:a16="http://schemas.microsoft.com/office/drawing/2014/main" id="{F78AE116-DF03-ECA4-9DB7-4B4760A8A1AA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033C02B8-359A-7296-E99F-D3215430B183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82F30D0F-FCB6-DEA9-5D0B-97E3CF6AA82B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6F80082D-2D1D-6DD7-AEFE-90A1CFDD083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8037D87E-7A2E-76F6-106F-1E357E51DC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47" name="Graphic 2">
                <a:extLst>
                  <a:ext uri="{FF2B5EF4-FFF2-40B4-BE49-F238E27FC236}">
                    <a16:creationId xmlns:a16="http://schemas.microsoft.com/office/drawing/2014/main" id="{EB491C19-70C5-C8CC-011E-3B059E580086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48" name="Graphic 2">
                  <a:extLst>
                    <a:ext uri="{FF2B5EF4-FFF2-40B4-BE49-F238E27FC236}">
                      <a16:creationId xmlns:a16="http://schemas.microsoft.com/office/drawing/2014/main" id="{822A881B-99A2-6BD4-EDA6-02689FC0A939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2E1EF2FE-BDE5-70AD-E6AC-8E7A4A6B3A05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A0D1F4B-D332-77C4-FD82-1673E56AAD14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" name="Graphic 2">
                  <a:extLst>
                    <a:ext uri="{FF2B5EF4-FFF2-40B4-BE49-F238E27FC236}">
                      <a16:creationId xmlns:a16="http://schemas.microsoft.com/office/drawing/2014/main" id="{61EF1A92-9BEE-C5F7-60D6-5FD0C6DB06D5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FAF81821-31D7-AFF6-50C4-C7709955A6CC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F6F4C0BC-48F7-B18B-0D56-6091D7CB257A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" name="Graphic 2">
                  <a:extLst>
                    <a:ext uri="{FF2B5EF4-FFF2-40B4-BE49-F238E27FC236}">
                      <a16:creationId xmlns:a16="http://schemas.microsoft.com/office/drawing/2014/main" id="{414FA7B7-0C23-2D84-8A3D-9669069B1AB1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8FA066E4-7AC6-B5D4-95C2-131759C912D7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6F309C6B-88A6-DB0B-AE53-9A761ED01A8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9" name="Graphic 2">
              <a:extLst>
                <a:ext uri="{FF2B5EF4-FFF2-40B4-BE49-F238E27FC236}">
                  <a16:creationId xmlns:a16="http://schemas.microsoft.com/office/drawing/2014/main" id="{3E1CF85A-1B14-178D-7911-95D67B34990E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C041464-E322-EA8F-2C9A-7BD071AAC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36" name="Graphic 2">
                <a:extLst>
                  <a:ext uri="{FF2B5EF4-FFF2-40B4-BE49-F238E27FC236}">
                    <a16:creationId xmlns:a16="http://schemas.microsoft.com/office/drawing/2014/main" id="{AB79C1E9-F231-B7B0-CCE0-802AF5E3FAB7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37" name="Graphic 2">
                  <a:extLst>
                    <a:ext uri="{FF2B5EF4-FFF2-40B4-BE49-F238E27FC236}">
                      <a16:creationId xmlns:a16="http://schemas.microsoft.com/office/drawing/2014/main" id="{C4BD3D60-8F0F-9BA7-75BF-466BA02ADFB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935467DA-9029-D186-9442-ED387CB35947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123FFE97-0880-3546-164F-50751BE9189B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" name="Graphic 2">
                  <a:extLst>
                    <a:ext uri="{FF2B5EF4-FFF2-40B4-BE49-F238E27FC236}">
                      <a16:creationId xmlns:a16="http://schemas.microsoft.com/office/drawing/2014/main" id="{438B9AB9-7797-62CB-6D1A-9897ED08C116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47AD78AE-4296-7163-204A-A5BF268FFC9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1FBD4709-9C0E-DD5C-1EE7-6845CD46B0F1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" name="Graphic 2">
                  <a:extLst>
                    <a:ext uri="{FF2B5EF4-FFF2-40B4-BE49-F238E27FC236}">
                      <a16:creationId xmlns:a16="http://schemas.microsoft.com/office/drawing/2014/main" id="{A4B3047F-2C06-A746-8DA9-21A9AAFAA24D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F5FEFB5A-528F-D808-FC6C-3FA922C7B3FD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A706ACCC-A18C-BB97-DB7F-E5B99CAA59E3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E2AB758D-6FAF-B2DE-3348-080C15BBA50D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8C0864E-9719-5905-3221-D04CFE9EB5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7" name="Graphic 2">
                <a:extLst>
                  <a:ext uri="{FF2B5EF4-FFF2-40B4-BE49-F238E27FC236}">
                    <a16:creationId xmlns:a16="http://schemas.microsoft.com/office/drawing/2014/main" id="{401F16DD-D257-7BB5-C485-AB1A847038B7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CE4FDB4-71F0-B4A7-17D9-82EDA02F52A5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234A86-3D4D-0AB0-65C2-EA7B16C8434B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FB031F2-C63E-48F7-899C-ADEC7D4A8E95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D85D534-3773-333A-6F1C-D5C0784C263A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3EDC8A1-E444-F9E1-E27D-389907E9FDC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C982BC-70BD-81C0-9306-05718B73E52E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B6AEE09-A5CD-A398-4965-AD8A85C3F17D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F5964CAC-EF0F-0A99-4F05-FE3F499F61CA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9B2B7D6-2F36-90AC-A25A-26DE13340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23" name="Graphic 2">
                <a:extLst>
                  <a:ext uri="{FF2B5EF4-FFF2-40B4-BE49-F238E27FC236}">
                    <a16:creationId xmlns:a16="http://schemas.microsoft.com/office/drawing/2014/main" id="{735F7C8E-8684-55D8-0ED6-85FEDD13674E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AD845C4-7951-2335-4ABA-20432C2375E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493070B-0648-EA52-DFAC-0C7490992D58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3" name="Graphic 2">
            <a:extLst>
              <a:ext uri="{FF2B5EF4-FFF2-40B4-BE49-F238E27FC236}">
                <a16:creationId xmlns:a16="http://schemas.microsoft.com/office/drawing/2014/main" id="{941DE283-0716-CFCD-3CB8-F5D53333A6CE}"/>
              </a:ext>
            </a:extLst>
          </p:cNvPr>
          <p:cNvGrpSpPr/>
          <p:nvPr/>
        </p:nvGrpSpPr>
        <p:grpSpPr>
          <a:xfrm>
            <a:off x="346201" y="1905510"/>
            <a:ext cx="3103417" cy="3404067"/>
            <a:chOff x="9839033" y="4520581"/>
            <a:chExt cx="1868867" cy="2049918"/>
          </a:xfrm>
        </p:grpSpPr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4A71A369-BCF7-22D3-3CFA-D1325998D1C4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95C314EA-9F1E-16F2-F41B-48768400C9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9" name="Graphic 2">
                <a:extLst>
                  <a:ext uri="{FF2B5EF4-FFF2-40B4-BE49-F238E27FC236}">
                    <a16:creationId xmlns:a16="http://schemas.microsoft.com/office/drawing/2014/main" id="{7A4D7EA3-9206-5EB6-0A46-F5C984481076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00" name="Graphic 2">
                  <a:extLst>
                    <a:ext uri="{FF2B5EF4-FFF2-40B4-BE49-F238E27FC236}">
                      <a16:creationId xmlns:a16="http://schemas.microsoft.com/office/drawing/2014/main" id="{8967E604-63FE-9BED-40E4-FF0BF7E50E83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442EE846-1FE3-4665-7027-8932CE1F1140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CCFAD0B5-56FF-11B1-2B54-16EA38208901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1" name="Graphic 2">
                  <a:extLst>
                    <a:ext uri="{FF2B5EF4-FFF2-40B4-BE49-F238E27FC236}">
                      <a16:creationId xmlns:a16="http://schemas.microsoft.com/office/drawing/2014/main" id="{9380735E-F218-1C6F-1330-794F83901D8D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3326AEDF-7450-84A7-1731-AF0893C1E1F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6" name="Freeform: Shape 205">
                    <a:extLst>
                      <a:ext uri="{FF2B5EF4-FFF2-40B4-BE49-F238E27FC236}">
                        <a16:creationId xmlns:a16="http://schemas.microsoft.com/office/drawing/2014/main" id="{E6C57300-6E65-B4E8-9A27-66D037E38AD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2" name="Graphic 2">
                  <a:extLst>
                    <a:ext uri="{FF2B5EF4-FFF2-40B4-BE49-F238E27FC236}">
                      <a16:creationId xmlns:a16="http://schemas.microsoft.com/office/drawing/2014/main" id="{154A5F84-986B-3C29-FEAB-D46C685C0A17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AFD8395A-F461-870D-A77A-621DCFE30CE4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F5B3EA0C-06B9-F24E-BAEC-3323FA77B72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093E3935-38C8-3E87-8E18-3FBD4E6FC24B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7B7BC37E-3A0E-8188-5411-27744C938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8" name="Graphic 2">
                <a:extLst>
                  <a:ext uri="{FF2B5EF4-FFF2-40B4-BE49-F238E27FC236}">
                    <a16:creationId xmlns:a16="http://schemas.microsoft.com/office/drawing/2014/main" id="{E0AC7262-5E41-7CB8-4BC8-796C2C69119F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9" name="Graphic 2">
                  <a:extLst>
                    <a:ext uri="{FF2B5EF4-FFF2-40B4-BE49-F238E27FC236}">
                      <a16:creationId xmlns:a16="http://schemas.microsoft.com/office/drawing/2014/main" id="{34E5E9CA-1D6C-CE20-4BD8-023829F4EEB1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646F4587-238E-061D-6F90-134B2227BAE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C9444FFE-73FC-1EE0-2215-21562EE7D57C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0" name="Graphic 2">
                  <a:extLst>
                    <a:ext uri="{FF2B5EF4-FFF2-40B4-BE49-F238E27FC236}">
                      <a16:creationId xmlns:a16="http://schemas.microsoft.com/office/drawing/2014/main" id="{AAAE9EF4-3D14-94D8-6CEE-D720B6D5B78F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A56177F5-7EE4-5B3D-C550-D081ECB92624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D90B5FF8-1559-013A-7FCB-AE75DE2A2887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1" name="Graphic 2">
                  <a:extLst>
                    <a:ext uri="{FF2B5EF4-FFF2-40B4-BE49-F238E27FC236}">
                      <a16:creationId xmlns:a16="http://schemas.microsoft.com/office/drawing/2014/main" id="{20F956F8-0CB4-6B43-AB6E-BDCB12BE9360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23EA295E-58DE-7377-12C5-55910DE7052A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39D4CA42-3D3C-A652-7449-3AF3B255D48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78A8D6BC-22CB-ABBD-B9C4-6020B6A0EA7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89F5E867-6D15-4305-8704-B6F30B234D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7" name="Graphic 2">
                <a:extLst>
                  <a:ext uri="{FF2B5EF4-FFF2-40B4-BE49-F238E27FC236}">
                    <a16:creationId xmlns:a16="http://schemas.microsoft.com/office/drawing/2014/main" id="{1DA96B69-1041-35F3-8E45-26AB093423BF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8" name="Graphic 2">
                  <a:extLst>
                    <a:ext uri="{FF2B5EF4-FFF2-40B4-BE49-F238E27FC236}">
                      <a16:creationId xmlns:a16="http://schemas.microsoft.com/office/drawing/2014/main" id="{4C851714-5A79-3581-44E3-2CB22DBB4B6B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978B2212-C74F-6CFC-CBA9-9DB17960D30D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6F664F0E-49FA-30A2-2CF6-9FC9D230D262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9" name="Graphic 2">
                  <a:extLst>
                    <a:ext uri="{FF2B5EF4-FFF2-40B4-BE49-F238E27FC236}">
                      <a16:creationId xmlns:a16="http://schemas.microsoft.com/office/drawing/2014/main" id="{F492D620-DFF5-BCEB-D81A-D72FC1E5812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1135BA08-A94A-BEDC-406F-C21E45C1696B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22CCDAB8-428E-74FF-FEC8-08C706E9F0E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0" name="Graphic 2">
                  <a:extLst>
                    <a:ext uri="{FF2B5EF4-FFF2-40B4-BE49-F238E27FC236}">
                      <a16:creationId xmlns:a16="http://schemas.microsoft.com/office/drawing/2014/main" id="{0858170B-36CD-BE89-2AEF-7F0E9869B69E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47A87E8-503A-CE34-7FD6-77E6E5BF4190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7F11B9C-012A-51E4-24FB-F228E6DA60E7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9" name="Graphic 2">
              <a:extLst>
                <a:ext uri="{FF2B5EF4-FFF2-40B4-BE49-F238E27FC236}">
                  <a16:creationId xmlns:a16="http://schemas.microsoft.com/office/drawing/2014/main" id="{164D41DF-E82B-9C5D-67AC-89A96F6D2956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583F5CFD-8AEA-B790-F998-F3D607BC0C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6" name="Graphic 2">
                <a:extLst>
                  <a:ext uri="{FF2B5EF4-FFF2-40B4-BE49-F238E27FC236}">
                    <a16:creationId xmlns:a16="http://schemas.microsoft.com/office/drawing/2014/main" id="{F14816E9-8844-5584-C27C-1285E4002D0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7" name="Graphic 2">
                  <a:extLst>
                    <a:ext uri="{FF2B5EF4-FFF2-40B4-BE49-F238E27FC236}">
                      <a16:creationId xmlns:a16="http://schemas.microsoft.com/office/drawing/2014/main" id="{5E5FBFF8-F6FC-07F7-D26A-E66A0F7C7286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C4B5A4F-C070-19B8-5F45-845FE89BF5B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F0E74684-1194-285D-CD94-89B7866A282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8" name="Graphic 2">
                  <a:extLst>
                    <a:ext uri="{FF2B5EF4-FFF2-40B4-BE49-F238E27FC236}">
                      <a16:creationId xmlns:a16="http://schemas.microsoft.com/office/drawing/2014/main" id="{A9E13AE2-5A80-C85B-1632-3DE562586291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4862C41-CA76-B547-53E6-862D8B71DEB7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820A267C-789E-4FFD-3147-1D65AD3EC984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9" name="Graphic 2">
                  <a:extLst>
                    <a:ext uri="{FF2B5EF4-FFF2-40B4-BE49-F238E27FC236}">
                      <a16:creationId xmlns:a16="http://schemas.microsoft.com/office/drawing/2014/main" id="{BEEE6A0F-DDD4-D1BC-5A66-B5BC9620D389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5FDAC7BE-77F5-AD1C-62CA-0DF66F34997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98150CF1-01E3-4ACD-E86C-25457D10DC3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0" name="Graphic 2">
              <a:extLst>
                <a:ext uri="{FF2B5EF4-FFF2-40B4-BE49-F238E27FC236}">
                  <a16:creationId xmlns:a16="http://schemas.microsoft.com/office/drawing/2014/main" id="{35F589BB-B246-E998-FDFD-9E17B757CEF7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B3A0E342-665D-90E9-AFDC-5A09AFF4A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7" name="Graphic 2">
                <a:extLst>
                  <a:ext uri="{FF2B5EF4-FFF2-40B4-BE49-F238E27FC236}">
                    <a16:creationId xmlns:a16="http://schemas.microsoft.com/office/drawing/2014/main" id="{D2BD4238-A4B1-7733-345C-88269DBC3AE1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1B85E35A-F31A-DB3C-9BED-68DCD1FC2EC7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857EDE48-5BD4-93CC-C28C-960CB9376C20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F0B52D87-106D-8927-B84C-CF5F193D5CF9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1D1A1364-2419-F551-4A60-1998C13BE8B2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4504C39-4C59-41B4-9E53-E732D33DA27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2625A39-1B6A-040D-CE83-7185B5D77A8D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63F5B83-1D8D-6E97-2CDE-7D67DAA15D38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1" name="Graphic 2">
              <a:extLst>
                <a:ext uri="{FF2B5EF4-FFF2-40B4-BE49-F238E27FC236}">
                  <a16:creationId xmlns:a16="http://schemas.microsoft.com/office/drawing/2014/main" id="{2A237858-5F54-1160-6DAC-60AA52062C60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779D62D6-2934-F300-35C9-CAF0B9621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3" name="Graphic 2">
                <a:extLst>
                  <a:ext uri="{FF2B5EF4-FFF2-40B4-BE49-F238E27FC236}">
                    <a16:creationId xmlns:a16="http://schemas.microsoft.com/office/drawing/2014/main" id="{8D1DBEAF-266A-0DA4-0BD3-BC77F2128926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D20633C-52B1-D736-45B8-74CD8F7C8F2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00101BC-C15B-A566-8D8B-C653F22E483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3A9A604-9D6E-256C-5738-CF704A58886F}"/>
              </a:ext>
            </a:extLst>
          </p:cNvPr>
          <p:cNvSpPr txBox="1"/>
          <p:nvPr/>
        </p:nvSpPr>
        <p:spPr>
          <a:xfrm>
            <a:off x="5215433" y="548467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ABC889-5F27-B68D-3C70-F97DD5B90E16}"/>
              </a:ext>
            </a:extLst>
          </p:cNvPr>
          <p:cNvSpPr txBox="1"/>
          <p:nvPr/>
        </p:nvSpPr>
        <p:spPr>
          <a:xfrm>
            <a:off x="5176675" y="1173982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A11156-AB0B-DB30-7C8D-1A71328C4742}"/>
              </a:ext>
            </a:extLst>
          </p:cNvPr>
          <p:cNvSpPr txBox="1"/>
          <p:nvPr/>
        </p:nvSpPr>
        <p:spPr>
          <a:xfrm>
            <a:off x="3251001" y="1520895"/>
            <a:ext cx="5965631" cy="46512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80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3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212BFD0-492F-3237-1647-AA5DED9C6B6B}"/>
              </a:ext>
            </a:extLst>
          </p:cNvPr>
          <p:cNvGrpSpPr/>
          <p:nvPr/>
        </p:nvGrpSpPr>
        <p:grpSpPr>
          <a:xfrm flipH="1">
            <a:off x="0" y="-304976"/>
            <a:ext cx="9098684" cy="7467951"/>
            <a:chOff x="3050211" y="-304800"/>
            <a:chExt cx="9098684" cy="7467951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F78C48E8-6B03-EB6A-F54E-57AE31C11395}"/>
                </a:ext>
              </a:extLst>
            </p:cNvPr>
            <p:cNvSpPr/>
            <p:nvPr/>
          </p:nvSpPr>
          <p:spPr>
            <a:xfrm>
              <a:off x="3483452" y="55418"/>
              <a:ext cx="8665443" cy="6751566"/>
            </a:xfrm>
            <a:custGeom>
              <a:avLst/>
              <a:gdLst>
                <a:gd name="connsiteX0" fmla="*/ 1103657 w 8736569"/>
                <a:gd name="connsiteY0" fmla="*/ 0 h 6806983"/>
                <a:gd name="connsiteX1" fmla="*/ 8736569 w 8736569"/>
                <a:gd name="connsiteY1" fmla="*/ 0 h 6806983"/>
                <a:gd name="connsiteX2" fmla="*/ 8736569 w 8736569"/>
                <a:gd name="connsiteY2" fmla="*/ 6806983 h 6806983"/>
                <a:gd name="connsiteX3" fmla="*/ 0 w 8736569"/>
                <a:gd name="connsiteY3" fmla="*/ 6806983 h 6806983"/>
                <a:gd name="connsiteX4" fmla="*/ 85881 w 8736569"/>
                <a:gd name="connsiteY4" fmla="*/ 6768157 h 6806983"/>
                <a:gd name="connsiteX5" fmla="*/ 2432441 w 8736569"/>
                <a:gd name="connsiteY5" fmla="*/ 3034144 h 6806983"/>
                <a:gd name="connsiteX6" fmla="*/ 1219129 w 8736569"/>
                <a:gd name="connsiteY6" fmla="*/ 104948 h 680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6569" h="6806983">
                  <a:moveTo>
                    <a:pt x="1103657" y="0"/>
                  </a:moveTo>
                  <a:lnTo>
                    <a:pt x="8736569" y="0"/>
                  </a:lnTo>
                  <a:lnTo>
                    <a:pt x="8736569" y="6806983"/>
                  </a:lnTo>
                  <a:lnTo>
                    <a:pt x="0" y="6806983"/>
                  </a:lnTo>
                  <a:lnTo>
                    <a:pt x="85881" y="6768157"/>
                  </a:lnTo>
                  <a:cubicBezTo>
                    <a:pt x="1474319" y="6099139"/>
                    <a:pt x="2432441" y="4678533"/>
                    <a:pt x="2432441" y="3034144"/>
                  </a:cubicBezTo>
                  <a:cubicBezTo>
                    <a:pt x="2432441" y="1890222"/>
                    <a:pt x="1968775" y="854594"/>
                    <a:pt x="1219129" y="104948"/>
                  </a:cubicBezTo>
                  <a:close/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2164758" scaled="1"/>
            </a:gradFill>
            <a:ln w="9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AA0C20DD-30B9-C13F-A44C-886EFB9C6C2A}"/>
                </a:ext>
              </a:extLst>
            </p:cNvPr>
            <p:cNvSpPr/>
            <p:nvPr/>
          </p:nvSpPr>
          <p:spPr>
            <a:xfrm>
              <a:off x="3483452" y="55418"/>
              <a:ext cx="8665443" cy="6751566"/>
            </a:xfrm>
            <a:custGeom>
              <a:avLst/>
              <a:gdLst>
                <a:gd name="connsiteX0" fmla="*/ 1103657 w 8736569"/>
                <a:gd name="connsiteY0" fmla="*/ 0 h 6806983"/>
                <a:gd name="connsiteX1" fmla="*/ 8736569 w 8736569"/>
                <a:gd name="connsiteY1" fmla="*/ 0 h 6806983"/>
                <a:gd name="connsiteX2" fmla="*/ 8736569 w 8736569"/>
                <a:gd name="connsiteY2" fmla="*/ 6806983 h 6806983"/>
                <a:gd name="connsiteX3" fmla="*/ 0 w 8736569"/>
                <a:gd name="connsiteY3" fmla="*/ 6806983 h 6806983"/>
                <a:gd name="connsiteX4" fmla="*/ 85881 w 8736569"/>
                <a:gd name="connsiteY4" fmla="*/ 6768157 h 6806983"/>
                <a:gd name="connsiteX5" fmla="*/ 2432441 w 8736569"/>
                <a:gd name="connsiteY5" fmla="*/ 3034144 h 6806983"/>
                <a:gd name="connsiteX6" fmla="*/ 1219129 w 8736569"/>
                <a:gd name="connsiteY6" fmla="*/ 104948 h 6806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736569" h="6806983">
                  <a:moveTo>
                    <a:pt x="1103657" y="0"/>
                  </a:moveTo>
                  <a:lnTo>
                    <a:pt x="8736569" y="0"/>
                  </a:lnTo>
                  <a:lnTo>
                    <a:pt x="8736569" y="6806983"/>
                  </a:lnTo>
                  <a:lnTo>
                    <a:pt x="0" y="6806983"/>
                  </a:lnTo>
                  <a:lnTo>
                    <a:pt x="85881" y="6768157"/>
                  </a:lnTo>
                  <a:cubicBezTo>
                    <a:pt x="1474319" y="6099139"/>
                    <a:pt x="2432441" y="4678533"/>
                    <a:pt x="2432441" y="3034144"/>
                  </a:cubicBezTo>
                  <a:cubicBezTo>
                    <a:pt x="2432441" y="1890222"/>
                    <a:pt x="1968775" y="854594"/>
                    <a:pt x="1219129" y="104948"/>
                  </a:cubicBezTo>
                  <a:close/>
                </a:path>
              </a:pathLst>
            </a:custGeom>
            <a:noFill/>
            <a:ln w="137683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C21C4CB3-AE1D-FB72-C5D7-B7133DB5E858}"/>
                </a:ext>
              </a:extLst>
            </p:cNvPr>
            <p:cNvGrpSpPr/>
            <p:nvPr/>
          </p:nvGrpSpPr>
          <p:grpSpPr>
            <a:xfrm>
              <a:off x="3050211" y="-304800"/>
              <a:ext cx="4213564" cy="4621763"/>
              <a:chOff x="9839034" y="4520582"/>
              <a:chExt cx="1868867" cy="2049919"/>
            </a:xfrm>
          </p:grpSpPr>
          <p:grpSp>
            <p:nvGrpSpPr>
              <p:cNvPr id="9" name="Graphic 2">
                <a:extLst>
                  <a:ext uri="{FF2B5EF4-FFF2-40B4-BE49-F238E27FC236}">
                    <a16:creationId xmlns:a16="http://schemas.microsoft.com/office/drawing/2014/main" id="{21842E27-53EA-AB51-4B60-AE57F81846A2}"/>
                  </a:ext>
                </a:extLst>
              </p:cNvPr>
              <p:cNvGrpSpPr/>
              <p:nvPr/>
            </p:nvGrpSpPr>
            <p:grpSpPr>
              <a:xfrm>
                <a:off x="9839034" y="4520582"/>
                <a:ext cx="1868867" cy="2049919"/>
                <a:chOff x="9839033" y="4520581"/>
                <a:chExt cx="1868867" cy="2049918"/>
              </a:xfrm>
            </p:grpSpPr>
            <p:pic>
              <p:nvPicPr>
                <p:cNvPr id="254" name="Picture 253">
                  <a:extLst>
                    <a:ext uri="{FF2B5EF4-FFF2-40B4-BE49-F238E27FC236}">
                      <a16:creationId xmlns:a16="http://schemas.microsoft.com/office/drawing/2014/main" id="{8C7ED674-7A22-867B-B0AA-344339C8DA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839033" y="4520581"/>
                  <a:ext cx="1868867" cy="2049918"/>
                </a:xfrm>
                <a:custGeom>
                  <a:avLst/>
                  <a:gdLst>
                    <a:gd name="connsiteX0" fmla="*/ 1086 w 1868867"/>
                    <a:gd name="connsiteY0" fmla="*/ 204 h 2049918"/>
                    <a:gd name="connsiteX1" fmla="*/ 1869953 w 1868867"/>
                    <a:gd name="connsiteY1" fmla="*/ 204 h 2049918"/>
                    <a:gd name="connsiteX2" fmla="*/ 1869953 w 1868867"/>
                    <a:gd name="connsiteY2" fmla="*/ 2050123 h 2049918"/>
                    <a:gd name="connsiteX3" fmla="*/ 1086 w 1868867"/>
                    <a:gd name="connsiteY3" fmla="*/ 2050123 h 204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8867" h="2049918">
                      <a:moveTo>
                        <a:pt x="1086" y="204"/>
                      </a:moveTo>
                      <a:lnTo>
                        <a:pt x="1869953" y="204"/>
                      </a:lnTo>
                      <a:lnTo>
                        <a:pt x="1869953" y="2050123"/>
                      </a:lnTo>
                      <a:lnTo>
                        <a:pt x="1086" y="2050123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55" name="Graphic 2">
                  <a:extLst>
                    <a:ext uri="{FF2B5EF4-FFF2-40B4-BE49-F238E27FC236}">
                      <a16:creationId xmlns:a16="http://schemas.microsoft.com/office/drawing/2014/main" id="{AFC24CCF-3C20-0E74-FD9F-17E85B3A1747}"/>
                    </a:ext>
                  </a:extLst>
                </p:cNvPr>
                <p:cNvGrpSpPr/>
                <p:nvPr/>
              </p:nvGrpSpPr>
              <p:grpSpPr>
                <a:xfrm>
                  <a:off x="10080061" y="4762444"/>
                  <a:ext cx="1293543" cy="1473160"/>
                  <a:chOff x="10080061" y="4762444"/>
                  <a:chExt cx="1293543" cy="1473160"/>
                </a:xfrm>
              </p:grpSpPr>
              <p:grpSp>
                <p:nvGrpSpPr>
                  <p:cNvPr id="256" name="Graphic 2">
                    <a:extLst>
                      <a:ext uri="{FF2B5EF4-FFF2-40B4-BE49-F238E27FC236}">
                        <a16:creationId xmlns:a16="http://schemas.microsoft.com/office/drawing/2014/main" id="{AC41AA54-8408-D092-5AB0-95B5496B7F14}"/>
                      </a:ext>
                    </a:extLst>
                  </p:cNvPr>
                  <p:cNvGrpSpPr/>
                  <p:nvPr/>
                </p:nvGrpSpPr>
                <p:grpSpPr>
                  <a:xfrm>
                    <a:off x="10097393" y="5036702"/>
                    <a:ext cx="1258816" cy="924645"/>
                    <a:chOff x="10097393" y="5036702"/>
                    <a:chExt cx="1258816" cy="924645"/>
                  </a:xfrm>
                </p:grpSpPr>
                <p:sp>
                  <p:nvSpPr>
                    <p:cNvPr id="263" name="Freeform: Shape 262">
                      <a:extLst>
                        <a:ext uri="{FF2B5EF4-FFF2-40B4-BE49-F238E27FC236}">
                          <a16:creationId xmlns:a16="http://schemas.microsoft.com/office/drawing/2014/main" id="{53471647-CCA9-01A8-FDDA-B2C48E79F15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97393" y="5499679"/>
                      <a:ext cx="628379" cy="461668"/>
                    </a:xfrm>
                    <a:custGeom>
                      <a:avLst/>
                      <a:gdLst>
                        <a:gd name="connsiteX0" fmla="*/ 489287 w 628379"/>
                        <a:gd name="connsiteY0" fmla="*/ 255803 h 461668"/>
                        <a:gd name="connsiteX1" fmla="*/ 229743 w 628379"/>
                        <a:gd name="connsiteY1" fmla="*/ 461668 h 461668"/>
                        <a:gd name="connsiteX2" fmla="*/ 0 w 628379"/>
                        <a:gd name="connsiteY2" fmla="*/ 382302 h 461668"/>
                        <a:gd name="connsiteX3" fmla="*/ 35100 w 628379"/>
                        <a:gd name="connsiteY3" fmla="*/ 141774 h 461668"/>
                        <a:gd name="connsiteX4" fmla="*/ 337226 w 628379"/>
                        <a:gd name="connsiteY4" fmla="*/ 5923 h 461668"/>
                        <a:gd name="connsiteX5" fmla="*/ 628379 w 628379"/>
                        <a:gd name="connsiteY5" fmla="*/ 0 h 4616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28379" h="461668">
                          <a:moveTo>
                            <a:pt x="489287" y="255803"/>
                          </a:moveTo>
                          <a:lnTo>
                            <a:pt x="229743" y="461668"/>
                          </a:lnTo>
                          <a:lnTo>
                            <a:pt x="0" y="382302"/>
                          </a:lnTo>
                          <a:lnTo>
                            <a:pt x="35100" y="141774"/>
                          </a:lnTo>
                          <a:lnTo>
                            <a:pt x="337226" y="5923"/>
                          </a:lnTo>
                          <a:lnTo>
                            <a:pt x="628379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97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4" name="Freeform: Shape 263">
                      <a:extLst>
                        <a:ext uri="{FF2B5EF4-FFF2-40B4-BE49-F238E27FC236}">
                          <a16:creationId xmlns:a16="http://schemas.microsoft.com/office/drawing/2014/main" id="{8B290C01-1689-2E4B-01DB-B12601552F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772" y="5036702"/>
                      <a:ext cx="630437" cy="462977"/>
                    </a:xfrm>
                    <a:custGeom>
                      <a:avLst/>
                      <a:gdLst>
                        <a:gd name="connsiteX0" fmla="*/ 293772 w 630437"/>
                        <a:gd name="connsiteY0" fmla="*/ 455433 h 462977"/>
                        <a:gd name="connsiteX1" fmla="*/ 595399 w 630437"/>
                        <a:gd name="connsiteY1" fmla="*/ 319895 h 462977"/>
                        <a:gd name="connsiteX2" fmla="*/ 630437 w 630437"/>
                        <a:gd name="connsiteY2" fmla="*/ 79366 h 462977"/>
                        <a:gd name="connsiteX3" fmla="*/ 400757 w 630437"/>
                        <a:gd name="connsiteY3" fmla="*/ 0 h 462977"/>
                        <a:gd name="connsiteX4" fmla="*/ 141774 w 630437"/>
                        <a:gd name="connsiteY4" fmla="*/ 205491 h 462977"/>
                        <a:gd name="connsiteX5" fmla="*/ 0 w 630437"/>
                        <a:gd name="connsiteY5" fmla="*/ 462977 h 462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30437" h="462977">
                          <a:moveTo>
                            <a:pt x="293772" y="455433"/>
                          </a:moveTo>
                          <a:lnTo>
                            <a:pt x="595399" y="319895"/>
                          </a:lnTo>
                          <a:lnTo>
                            <a:pt x="630437" y="79366"/>
                          </a:lnTo>
                          <a:lnTo>
                            <a:pt x="400757" y="0"/>
                          </a:lnTo>
                          <a:lnTo>
                            <a:pt x="141774" y="205491"/>
                          </a:lnTo>
                          <a:lnTo>
                            <a:pt x="0" y="46297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89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7" name="Graphic 2">
                    <a:extLst>
                      <a:ext uri="{FF2B5EF4-FFF2-40B4-BE49-F238E27FC236}">
                        <a16:creationId xmlns:a16="http://schemas.microsoft.com/office/drawing/2014/main" id="{E6E8E685-8052-A050-CAF4-FBF1F4C5DC8F}"/>
                      </a:ext>
                    </a:extLst>
                  </p:cNvPr>
                  <p:cNvGrpSpPr/>
                  <p:nvPr/>
                </p:nvGrpSpPr>
                <p:grpSpPr>
                  <a:xfrm>
                    <a:off x="10080061" y="5056029"/>
                    <a:ext cx="1293543" cy="885991"/>
                    <a:chOff x="10080061" y="5056029"/>
                    <a:chExt cx="1293543" cy="885991"/>
                  </a:xfrm>
                </p:grpSpPr>
                <p:sp>
                  <p:nvSpPr>
                    <p:cNvPr id="261" name="Freeform: Shape 260">
                      <a:extLst>
                        <a:ext uri="{FF2B5EF4-FFF2-40B4-BE49-F238E27FC236}">
                          <a16:creationId xmlns:a16="http://schemas.microsoft.com/office/drawing/2014/main" id="{F43F0438-2BAF-A6F3-E345-591101AC5A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80061" y="5056029"/>
                      <a:ext cx="645711" cy="450196"/>
                    </a:xfrm>
                    <a:custGeom>
                      <a:avLst/>
                      <a:gdLst>
                        <a:gd name="connsiteX0" fmla="*/ 354559 w 645711"/>
                        <a:gd name="connsiteY0" fmla="*/ 450197 h 450196"/>
                        <a:gd name="connsiteX1" fmla="*/ 46385 w 645711"/>
                        <a:gd name="connsiteY1" fmla="*/ 328685 h 450196"/>
                        <a:gd name="connsiteX2" fmla="*/ 0 w 645711"/>
                        <a:gd name="connsiteY2" fmla="*/ 90089 h 450196"/>
                        <a:gd name="connsiteX3" fmla="*/ 225753 w 645711"/>
                        <a:gd name="connsiteY3" fmla="*/ 0 h 450196"/>
                        <a:gd name="connsiteX4" fmla="*/ 494711 w 645711"/>
                        <a:gd name="connsiteY4" fmla="*/ 193396 h 450196"/>
                        <a:gd name="connsiteX5" fmla="*/ 645712 w 645711"/>
                        <a:gd name="connsiteY5" fmla="*/ 443650 h 4501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5711" h="450196">
                          <a:moveTo>
                            <a:pt x="354559" y="450197"/>
                          </a:moveTo>
                          <a:lnTo>
                            <a:pt x="46385" y="328685"/>
                          </a:lnTo>
                          <a:lnTo>
                            <a:pt x="0" y="90089"/>
                          </a:lnTo>
                          <a:lnTo>
                            <a:pt x="225753" y="0"/>
                          </a:lnTo>
                          <a:lnTo>
                            <a:pt x="494711" y="193396"/>
                          </a:lnTo>
                          <a:lnTo>
                            <a:pt x="645712" y="44365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766176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2" name="Freeform: Shape 261">
                      <a:extLst>
                        <a:ext uri="{FF2B5EF4-FFF2-40B4-BE49-F238E27FC236}">
                          <a16:creationId xmlns:a16="http://schemas.microsoft.com/office/drawing/2014/main" id="{010DC6B2-749F-CA72-7905-9B2A9A3A22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772" y="5492135"/>
                      <a:ext cx="647831" cy="449885"/>
                    </a:xfrm>
                    <a:custGeom>
                      <a:avLst/>
                      <a:gdLst>
                        <a:gd name="connsiteX0" fmla="*/ 153682 w 647831"/>
                        <a:gd name="connsiteY0" fmla="*/ 256801 h 449885"/>
                        <a:gd name="connsiteX1" fmla="*/ 422079 w 647831"/>
                        <a:gd name="connsiteY1" fmla="*/ 449885 h 449885"/>
                        <a:gd name="connsiteX2" fmla="*/ 647832 w 647831"/>
                        <a:gd name="connsiteY2" fmla="*/ 359796 h 449885"/>
                        <a:gd name="connsiteX3" fmla="*/ 601446 w 647831"/>
                        <a:gd name="connsiteY3" fmla="*/ 121200 h 449885"/>
                        <a:gd name="connsiteX4" fmla="*/ 293834 w 647831"/>
                        <a:gd name="connsiteY4" fmla="*/ 0 h 449885"/>
                        <a:gd name="connsiteX5" fmla="*/ 0 w 647831"/>
                        <a:gd name="connsiteY5" fmla="*/ 7544 h 4498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831" h="449885">
                          <a:moveTo>
                            <a:pt x="153682" y="256801"/>
                          </a:moveTo>
                          <a:lnTo>
                            <a:pt x="422079" y="449885"/>
                          </a:lnTo>
                          <a:lnTo>
                            <a:pt x="647832" y="359796"/>
                          </a:lnTo>
                          <a:lnTo>
                            <a:pt x="601446" y="121200"/>
                          </a:lnTo>
                          <a:lnTo>
                            <a:pt x="293834" y="0"/>
                          </a:lnTo>
                          <a:lnTo>
                            <a:pt x="0" y="7544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24235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58" name="Graphic 2">
                    <a:extLst>
                      <a:ext uri="{FF2B5EF4-FFF2-40B4-BE49-F238E27FC236}">
                        <a16:creationId xmlns:a16="http://schemas.microsoft.com/office/drawing/2014/main" id="{97B32804-66A3-421A-5FBC-6CF39F76E419}"/>
                      </a:ext>
                    </a:extLst>
                  </p:cNvPr>
                  <p:cNvGrpSpPr/>
                  <p:nvPr/>
                </p:nvGrpSpPr>
                <p:grpSpPr>
                  <a:xfrm>
                    <a:off x="10526890" y="4762444"/>
                    <a:ext cx="399821" cy="1473160"/>
                    <a:chOff x="10526890" y="4762444"/>
                    <a:chExt cx="399821" cy="1473160"/>
                  </a:xfrm>
                </p:grpSpPr>
                <p:sp>
                  <p:nvSpPr>
                    <p:cNvPr id="259" name="Freeform: Shape 258">
                      <a:extLst>
                        <a:ext uri="{FF2B5EF4-FFF2-40B4-BE49-F238E27FC236}">
                          <a16:creationId xmlns:a16="http://schemas.microsoft.com/office/drawing/2014/main" id="{85C8448A-8923-A855-8A7B-4F0EA0199D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26890" y="4762444"/>
                      <a:ext cx="374384" cy="737235"/>
                    </a:xfrm>
                    <a:custGeom>
                      <a:avLst/>
                      <a:gdLst>
                        <a:gd name="connsiteX0" fmla="*/ 340656 w 374384"/>
                        <a:gd name="connsiteY0" fmla="*/ 480434 h 737235"/>
                        <a:gd name="connsiteX1" fmla="*/ 374385 w 374384"/>
                        <a:gd name="connsiteY1" fmla="*/ 150814 h 737235"/>
                        <a:gd name="connsiteX2" fmla="*/ 183795 w 374384"/>
                        <a:gd name="connsiteY2" fmla="*/ 0 h 737235"/>
                        <a:gd name="connsiteX3" fmla="*/ 0 w 374384"/>
                        <a:gd name="connsiteY3" fmla="*/ 159043 h 737235"/>
                        <a:gd name="connsiteX4" fmla="*/ 48131 w 374384"/>
                        <a:gd name="connsiteY4" fmla="*/ 486793 h 737235"/>
                        <a:gd name="connsiteX5" fmla="*/ 198882 w 374384"/>
                        <a:gd name="connsiteY5" fmla="*/ 737235 h 7372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4384" h="737235">
                          <a:moveTo>
                            <a:pt x="340656" y="480434"/>
                          </a:moveTo>
                          <a:lnTo>
                            <a:pt x="374385" y="150814"/>
                          </a:lnTo>
                          <a:lnTo>
                            <a:pt x="183795" y="0"/>
                          </a:lnTo>
                          <a:lnTo>
                            <a:pt x="0" y="159043"/>
                          </a:lnTo>
                          <a:lnTo>
                            <a:pt x="48131" y="486793"/>
                          </a:lnTo>
                          <a:lnTo>
                            <a:pt x="198882" y="73723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5342140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60" name="Freeform: Shape 259">
                      <a:extLst>
                        <a:ext uri="{FF2B5EF4-FFF2-40B4-BE49-F238E27FC236}">
                          <a16:creationId xmlns:a16="http://schemas.microsoft.com/office/drawing/2014/main" id="{220A8BB7-A9DC-97E9-5B72-1D66BF9EAD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52390" y="5499679"/>
                      <a:ext cx="374321" cy="735925"/>
                    </a:xfrm>
                    <a:custGeom>
                      <a:avLst/>
                      <a:gdLst>
                        <a:gd name="connsiteX0" fmla="*/ 326191 w 374321"/>
                        <a:gd name="connsiteY0" fmla="*/ 249756 h 735925"/>
                        <a:gd name="connsiteX1" fmla="*/ 374322 w 374321"/>
                        <a:gd name="connsiteY1" fmla="*/ 576882 h 735925"/>
                        <a:gd name="connsiteX2" fmla="*/ 190527 w 374321"/>
                        <a:gd name="connsiteY2" fmla="*/ 735926 h 735925"/>
                        <a:gd name="connsiteX3" fmla="*/ 0 w 374321"/>
                        <a:gd name="connsiteY3" fmla="*/ 585112 h 735925"/>
                        <a:gd name="connsiteX4" fmla="*/ 33728 w 374321"/>
                        <a:gd name="connsiteY4" fmla="*/ 256177 h 735925"/>
                        <a:gd name="connsiteX5" fmla="*/ 173382 w 374321"/>
                        <a:gd name="connsiteY5" fmla="*/ 0 h 7359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4321" h="735925">
                          <a:moveTo>
                            <a:pt x="326191" y="249756"/>
                          </a:moveTo>
                          <a:lnTo>
                            <a:pt x="374322" y="576882"/>
                          </a:lnTo>
                          <a:lnTo>
                            <a:pt x="190527" y="735926"/>
                          </a:lnTo>
                          <a:lnTo>
                            <a:pt x="0" y="585112"/>
                          </a:lnTo>
                          <a:lnTo>
                            <a:pt x="33728" y="256177"/>
                          </a:lnTo>
                          <a:lnTo>
                            <a:pt x="173382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6118899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0" name="Graphic 2">
                <a:extLst>
                  <a:ext uri="{FF2B5EF4-FFF2-40B4-BE49-F238E27FC236}">
                    <a16:creationId xmlns:a16="http://schemas.microsoft.com/office/drawing/2014/main" id="{BD22AB1E-DDB4-11FC-ABD4-794E3448CFAF}"/>
                  </a:ext>
                </a:extLst>
              </p:cNvPr>
              <p:cNvGrpSpPr/>
              <p:nvPr/>
            </p:nvGrpSpPr>
            <p:grpSpPr>
              <a:xfrm>
                <a:off x="9919273" y="4777389"/>
                <a:ext cx="1615994" cy="1443920"/>
                <a:chOff x="9919272" y="4777388"/>
                <a:chExt cx="1615994" cy="1443920"/>
              </a:xfrm>
            </p:grpSpPr>
            <p:pic>
              <p:nvPicPr>
                <p:cNvPr id="243" name="Picture 242">
                  <a:extLst>
                    <a:ext uri="{FF2B5EF4-FFF2-40B4-BE49-F238E27FC236}">
                      <a16:creationId xmlns:a16="http://schemas.microsoft.com/office/drawing/2014/main" id="{0194C219-F474-3FCA-547F-97E17DCED77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919272" y="4777388"/>
                  <a:ext cx="1615994" cy="1443920"/>
                </a:xfrm>
                <a:custGeom>
                  <a:avLst/>
                  <a:gdLst>
                    <a:gd name="connsiteX0" fmla="*/ 1163 w 1615994"/>
                    <a:gd name="connsiteY0" fmla="*/ 400 h 1443920"/>
                    <a:gd name="connsiteX1" fmla="*/ 1617157 w 1615994"/>
                    <a:gd name="connsiteY1" fmla="*/ 400 h 1443920"/>
                    <a:gd name="connsiteX2" fmla="*/ 1617157 w 1615994"/>
                    <a:gd name="connsiteY2" fmla="*/ 1444320 h 1443920"/>
                    <a:gd name="connsiteX3" fmla="*/ 1163 w 1615994"/>
                    <a:gd name="connsiteY3" fmla="*/ 1444320 h 1443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5994" h="1443920">
                      <a:moveTo>
                        <a:pt x="1163" y="400"/>
                      </a:moveTo>
                      <a:lnTo>
                        <a:pt x="1617157" y="400"/>
                      </a:lnTo>
                      <a:lnTo>
                        <a:pt x="1617157" y="1444320"/>
                      </a:lnTo>
                      <a:lnTo>
                        <a:pt x="1163" y="1444320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44" name="Graphic 2">
                  <a:extLst>
                    <a:ext uri="{FF2B5EF4-FFF2-40B4-BE49-F238E27FC236}">
                      <a16:creationId xmlns:a16="http://schemas.microsoft.com/office/drawing/2014/main" id="{F0B9C265-90B3-0DAE-14B9-F4ADFD1D3358}"/>
                    </a:ext>
                  </a:extLst>
                </p:cNvPr>
                <p:cNvGrpSpPr/>
                <p:nvPr/>
              </p:nvGrpSpPr>
              <p:grpSpPr>
                <a:xfrm>
                  <a:off x="10025134" y="4882958"/>
                  <a:ext cx="1403334" cy="1232133"/>
                  <a:chOff x="10025134" y="4882958"/>
                  <a:chExt cx="1403334" cy="1232133"/>
                </a:xfrm>
              </p:grpSpPr>
              <p:grpSp>
                <p:nvGrpSpPr>
                  <p:cNvPr id="245" name="Graphic 2">
                    <a:extLst>
                      <a:ext uri="{FF2B5EF4-FFF2-40B4-BE49-F238E27FC236}">
                        <a16:creationId xmlns:a16="http://schemas.microsoft.com/office/drawing/2014/main" id="{C34AFCC5-1B69-77C4-C18B-19E6EC1BCA51}"/>
                      </a:ext>
                    </a:extLst>
                  </p:cNvPr>
                  <p:cNvGrpSpPr/>
                  <p:nvPr/>
                </p:nvGrpSpPr>
                <p:grpSpPr>
                  <a:xfrm>
                    <a:off x="10286424" y="4899479"/>
                    <a:ext cx="880816" cy="1199090"/>
                    <a:chOff x="10286424" y="4899479"/>
                    <a:chExt cx="880816" cy="1199090"/>
                  </a:xfrm>
                </p:grpSpPr>
                <p:sp>
                  <p:nvSpPr>
                    <p:cNvPr id="252" name="Freeform: Shape 251">
                      <a:extLst>
                        <a:ext uri="{FF2B5EF4-FFF2-40B4-BE49-F238E27FC236}">
                          <a16:creationId xmlns:a16="http://schemas.microsoft.com/office/drawing/2014/main" id="{4ED24268-86AC-F411-257C-A773DD0699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456" y="5500053"/>
                      <a:ext cx="439785" cy="598516"/>
                    </a:xfrm>
                    <a:custGeom>
                      <a:avLst/>
                      <a:gdLst>
                        <a:gd name="connsiteX0" fmla="*/ 243646 w 439785"/>
                        <a:gd name="connsiteY0" fmla="*/ 132484 h 598516"/>
                        <a:gd name="connsiteX1" fmla="*/ 439785 w 439785"/>
                        <a:gd name="connsiteY1" fmla="*/ 379746 h 598516"/>
                        <a:gd name="connsiteX2" fmla="*/ 364160 w 439785"/>
                        <a:gd name="connsiteY2" fmla="*/ 598516 h 598516"/>
                        <a:gd name="connsiteX3" fmla="*/ 135040 w 439785"/>
                        <a:gd name="connsiteY3" fmla="*/ 565099 h 598516"/>
                        <a:gd name="connsiteX4" fmla="*/ 5611 w 439785"/>
                        <a:gd name="connsiteY4" fmla="*/ 277312 h 598516"/>
                        <a:gd name="connsiteX5" fmla="*/ 0 w 439785"/>
                        <a:gd name="connsiteY5" fmla="*/ 0 h 59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9785" h="598516">
                          <a:moveTo>
                            <a:pt x="243646" y="132484"/>
                          </a:moveTo>
                          <a:lnTo>
                            <a:pt x="439785" y="379746"/>
                          </a:lnTo>
                          <a:lnTo>
                            <a:pt x="364160" y="598516"/>
                          </a:lnTo>
                          <a:lnTo>
                            <a:pt x="135040" y="565099"/>
                          </a:lnTo>
                          <a:lnTo>
                            <a:pt x="5611" y="27731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3" name="Freeform: Shape 252">
                      <a:extLst>
                        <a:ext uri="{FF2B5EF4-FFF2-40B4-BE49-F238E27FC236}">
                          <a16:creationId xmlns:a16="http://schemas.microsoft.com/office/drawing/2014/main" id="{9DFC8516-68E6-1A3D-984C-EC30EC2F19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86424" y="4899479"/>
                      <a:ext cx="441031" cy="600573"/>
                    </a:xfrm>
                    <a:custGeom>
                      <a:avLst/>
                      <a:gdLst>
                        <a:gd name="connsiteX0" fmla="*/ 433799 w 441031"/>
                        <a:gd name="connsiteY0" fmla="*/ 320705 h 600573"/>
                        <a:gd name="connsiteX1" fmla="*/ 304682 w 441031"/>
                        <a:gd name="connsiteY1" fmla="*/ 33417 h 600573"/>
                        <a:gd name="connsiteX2" fmla="*/ 75625 w 441031"/>
                        <a:gd name="connsiteY2" fmla="*/ 0 h 600573"/>
                        <a:gd name="connsiteX3" fmla="*/ 0 w 441031"/>
                        <a:gd name="connsiteY3" fmla="*/ 218770 h 600573"/>
                        <a:gd name="connsiteX4" fmla="*/ 195765 w 441031"/>
                        <a:gd name="connsiteY4" fmla="*/ 465534 h 600573"/>
                        <a:gd name="connsiteX5" fmla="*/ 441032 w 441031"/>
                        <a:gd name="connsiteY5" fmla="*/ 600574 h 600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41031" h="600573">
                          <a:moveTo>
                            <a:pt x="433799" y="320705"/>
                          </a:moveTo>
                          <a:lnTo>
                            <a:pt x="304682" y="33417"/>
                          </a:lnTo>
                          <a:lnTo>
                            <a:pt x="75625" y="0"/>
                          </a:lnTo>
                          <a:lnTo>
                            <a:pt x="0" y="218770"/>
                          </a:lnTo>
                          <a:lnTo>
                            <a:pt x="195765" y="465534"/>
                          </a:lnTo>
                          <a:lnTo>
                            <a:pt x="441032" y="600574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35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6" name="Graphic 2">
                    <a:extLst>
                      <a:ext uri="{FF2B5EF4-FFF2-40B4-BE49-F238E27FC236}">
                        <a16:creationId xmlns:a16="http://schemas.microsoft.com/office/drawing/2014/main" id="{84EBCDA2-6032-B7D5-0EB6-883D8183E92F}"/>
                      </a:ext>
                    </a:extLst>
                  </p:cNvPr>
                  <p:cNvGrpSpPr/>
                  <p:nvPr/>
                </p:nvGrpSpPr>
                <p:grpSpPr>
                  <a:xfrm>
                    <a:off x="10304816" y="4882958"/>
                    <a:ext cx="843970" cy="1232133"/>
                    <a:chOff x="10304816" y="4882958"/>
                    <a:chExt cx="843970" cy="1232133"/>
                  </a:xfrm>
                </p:grpSpPr>
                <p:sp>
                  <p:nvSpPr>
                    <p:cNvPr id="250" name="Freeform: Shape 249">
                      <a:extLst>
                        <a:ext uri="{FF2B5EF4-FFF2-40B4-BE49-F238E27FC236}">
                          <a16:creationId xmlns:a16="http://schemas.microsoft.com/office/drawing/2014/main" id="{D465C7A8-8D53-566C-FD62-5D69C1A3D7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04816" y="5500053"/>
                      <a:ext cx="428874" cy="615038"/>
                    </a:xfrm>
                    <a:custGeom>
                      <a:avLst/>
                      <a:gdLst>
                        <a:gd name="connsiteX0" fmla="*/ 428875 w 428874"/>
                        <a:gd name="connsiteY0" fmla="*/ 277312 h 615038"/>
                        <a:gd name="connsiteX1" fmla="*/ 313099 w 428874"/>
                        <a:gd name="connsiteY1" fmla="*/ 570897 h 615038"/>
                        <a:gd name="connsiteX2" fmla="*/ 85850 w 428874"/>
                        <a:gd name="connsiteY2" fmla="*/ 615038 h 615038"/>
                        <a:gd name="connsiteX3" fmla="*/ 0 w 428874"/>
                        <a:gd name="connsiteY3" fmla="*/ 400008 h 615038"/>
                        <a:gd name="connsiteX4" fmla="*/ 184231 w 428874"/>
                        <a:gd name="connsiteY4" fmla="*/ 143831 h 615038"/>
                        <a:gd name="connsiteX5" fmla="*/ 422640 w 428874"/>
                        <a:gd name="connsiteY5" fmla="*/ 0 h 6150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8874" h="615038">
                          <a:moveTo>
                            <a:pt x="428875" y="277312"/>
                          </a:moveTo>
                          <a:lnTo>
                            <a:pt x="313099" y="570897"/>
                          </a:lnTo>
                          <a:lnTo>
                            <a:pt x="85850" y="615038"/>
                          </a:lnTo>
                          <a:lnTo>
                            <a:pt x="0" y="400008"/>
                          </a:lnTo>
                          <a:lnTo>
                            <a:pt x="184231" y="143831"/>
                          </a:lnTo>
                          <a:lnTo>
                            <a:pt x="42264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796599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1" name="Freeform: Shape 250">
                      <a:extLst>
                        <a:ext uri="{FF2B5EF4-FFF2-40B4-BE49-F238E27FC236}">
                          <a16:creationId xmlns:a16="http://schemas.microsoft.com/office/drawing/2014/main" id="{A2DAD0FA-B74E-5E84-CA6C-D2BE1E52D1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0286" y="4882958"/>
                      <a:ext cx="428500" cy="617095"/>
                    </a:xfrm>
                    <a:custGeom>
                      <a:avLst/>
                      <a:gdLst>
                        <a:gd name="connsiteX0" fmla="*/ 244581 w 428500"/>
                        <a:gd name="connsiteY0" fmla="*/ 470708 h 617095"/>
                        <a:gd name="connsiteX1" fmla="*/ 428500 w 428500"/>
                        <a:gd name="connsiteY1" fmla="*/ 215029 h 617095"/>
                        <a:gd name="connsiteX2" fmla="*/ 342713 w 428500"/>
                        <a:gd name="connsiteY2" fmla="*/ 0 h 617095"/>
                        <a:gd name="connsiteX3" fmla="*/ 115401 w 428500"/>
                        <a:gd name="connsiteY3" fmla="*/ 44140 h 617095"/>
                        <a:gd name="connsiteX4" fmla="*/ 0 w 428500"/>
                        <a:gd name="connsiteY4" fmla="*/ 337164 h 617095"/>
                        <a:gd name="connsiteX5" fmla="*/ 7170 w 428500"/>
                        <a:gd name="connsiteY5" fmla="*/ 617095 h 617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8500" h="617095">
                          <a:moveTo>
                            <a:pt x="244581" y="470708"/>
                          </a:moveTo>
                          <a:lnTo>
                            <a:pt x="428500" y="215029"/>
                          </a:lnTo>
                          <a:lnTo>
                            <a:pt x="342713" y="0"/>
                          </a:lnTo>
                          <a:lnTo>
                            <a:pt x="115401" y="44140"/>
                          </a:lnTo>
                          <a:lnTo>
                            <a:pt x="0" y="337164"/>
                          </a:lnTo>
                          <a:lnTo>
                            <a:pt x="7170" y="61709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702364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47" name="Graphic 2">
                    <a:extLst>
                      <a:ext uri="{FF2B5EF4-FFF2-40B4-BE49-F238E27FC236}">
                        <a16:creationId xmlns:a16="http://schemas.microsoft.com/office/drawing/2014/main" id="{070C002E-0E88-7AB0-0022-499D4C7C2BEE}"/>
                      </a:ext>
                    </a:extLst>
                  </p:cNvPr>
                  <p:cNvGrpSpPr/>
                  <p:nvPr/>
                </p:nvGrpSpPr>
                <p:grpSpPr>
                  <a:xfrm>
                    <a:off x="10025134" y="5308590"/>
                    <a:ext cx="1403334" cy="380868"/>
                    <a:chOff x="10025134" y="5308590"/>
                    <a:chExt cx="1403334" cy="380868"/>
                  </a:xfrm>
                </p:grpSpPr>
                <p:sp>
                  <p:nvSpPr>
                    <p:cNvPr id="248" name="Freeform: Shape 247">
                      <a:extLst>
                        <a:ext uri="{FF2B5EF4-FFF2-40B4-BE49-F238E27FC236}">
                          <a16:creationId xmlns:a16="http://schemas.microsoft.com/office/drawing/2014/main" id="{EC11909A-3646-F83B-BED7-AB45CA43A9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25134" y="5332843"/>
                      <a:ext cx="702321" cy="356616"/>
                    </a:xfrm>
                    <a:custGeom>
                      <a:avLst/>
                      <a:gdLst>
                        <a:gd name="connsiteX0" fmla="*/ 457678 w 702321"/>
                        <a:gd name="connsiteY0" fmla="*/ 32170 h 356616"/>
                        <a:gd name="connsiteX1" fmla="*/ 143707 w 702321"/>
                        <a:gd name="connsiteY1" fmla="*/ 0 h 356616"/>
                        <a:gd name="connsiteX2" fmla="*/ 0 w 702321"/>
                        <a:gd name="connsiteY2" fmla="*/ 181550 h 356616"/>
                        <a:gd name="connsiteX3" fmla="*/ 151500 w 702321"/>
                        <a:gd name="connsiteY3" fmla="*/ 356616 h 356616"/>
                        <a:gd name="connsiteX4" fmla="*/ 463788 w 702321"/>
                        <a:gd name="connsiteY4" fmla="*/ 310730 h 356616"/>
                        <a:gd name="connsiteX5" fmla="*/ 702322 w 702321"/>
                        <a:gd name="connsiteY5" fmla="*/ 167211 h 356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2321" h="356616">
                          <a:moveTo>
                            <a:pt x="457678" y="32170"/>
                          </a:moveTo>
                          <a:lnTo>
                            <a:pt x="143707" y="0"/>
                          </a:lnTo>
                          <a:lnTo>
                            <a:pt x="0" y="181550"/>
                          </a:lnTo>
                          <a:lnTo>
                            <a:pt x="151500" y="356616"/>
                          </a:lnTo>
                          <a:lnTo>
                            <a:pt x="463788" y="310730"/>
                          </a:lnTo>
                          <a:lnTo>
                            <a:pt x="702322" y="167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21542166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9" name="Freeform: Shape 248">
                      <a:extLst>
                        <a:ext uri="{FF2B5EF4-FFF2-40B4-BE49-F238E27FC236}">
                          <a16:creationId xmlns:a16="http://schemas.microsoft.com/office/drawing/2014/main" id="{1C7F077A-D733-66F1-64DD-2755CC09DF1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456" y="5308590"/>
                      <a:ext cx="701012" cy="356616"/>
                    </a:xfrm>
                    <a:custGeom>
                      <a:avLst/>
                      <a:gdLst>
                        <a:gd name="connsiteX0" fmla="*/ 237910 w 701012"/>
                        <a:gd name="connsiteY0" fmla="*/ 45824 h 356616"/>
                        <a:gd name="connsiteX1" fmla="*/ 549513 w 701012"/>
                        <a:gd name="connsiteY1" fmla="*/ 0 h 356616"/>
                        <a:gd name="connsiteX2" fmla="*/ 701013 w 701012"/>
                        <a:gd name="connsiteY2" fmla="*/ 175066 h 356616"/>
                        <a:gd name="connsiteX3" fmla="*/ 557306 w 701012"/>
                        <a:gd name="connsiteY3" fmla="*/ 356616 h 356616"/>
                        <a:gd name="connsiteX4" fmla="*/ 244020 w 701012"/>
                        <a:gd name="connsiteY4" fmla="*/ 324446 h 356616"/>
                        <a:gd name="connsiteX5" fmla="*/ 0 w 701012"/>
                        <a:gd name="connsiteY5" fmla="*/ 191463 h 356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1012" h="356616">
                          <a:moveTo>
                            <a:pt x="237910" y="45824"/>
                          </a:moveTo>
                          <a:lnTo>
                            <a:pt x="549513" y="0"/>
                          </a:lnTo>
                          <a:lnTo>
                            <a:pt x="701013" y="175066"/>
                          </a:lnTo>
                          <a:lnTo>
                            <a:pt x="557306" y="356616"/>
                          </a:lnTo>
                          <a:lnTo>
                            <a:pt x="244020" y="324446"/>
                          </a:lnTo>
                          <a:lnTo>
                            <a:pt x="0" y="19146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0718833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1" name="Graphic 2">
                <a:extLst>
                  <a:ext uri="{FF2B5EF4-FFF2-40B4-BE49-F238E27FC236}">
                    <a16:creationId xmlns:a16="http://schemas.microsoft.com/office/drawing/2014/main" id="{35164A1E-7A32-7B66-7CF6-5613F54BF6E9}"/>
                  </a:ext>
                </a:extLst>
              </p:cNvPr>
              <p:cNvGrpSpPr/>
              <p:nvPr/>
            </p:nvGrpSpPr>
            <p:grpSpPr>
              <a:xfrm>
                <a:off x="10112293" y="4813299"/>
                <a:ext cx="1229951" cy="1372098"/>
                <a:chOff x="10112293" y="4813299"/>
                <a:chExt cx="1229951" cy="1372098"/>
              </a:xfrm>
            </p:grpSpPr>
            <p:pic>
              <p:nvPicPr>
                <p:cNvPr id="232" name="Picture 231">
                  <a:extLst>
                    <a:ext uri="{FF2B5EF4-FFF2-40B4-BE49-F238E27FC236}">
                      <a16:creationId xmlns:a16="http://schemas.microsoft.com/office/drawing/2014/main" id="{BD4E9000-EB65-12EE-2EE5-1E7D836D81C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112293" y="4813299"/>
                  <a:ext cx="1229951" cy="1372098"/>
                </a:xfrm>
                <a:custGeom>
                  <a:avLst/>
                  <a:gdLst>
                    <a:gd name="connsiteX0" fmla="*/ 1292 w 1229951"/>
                    <a:gd name="connsiteY0" fmla="*/ 424 h 1372098"/>
                    <a:gd name="connsiteX1" fmla="*/ 1231243 w 1229951"/>
                    <a:gd name="connsiteY1" fmla="*/ 424 h 1372098"/>
                    <a:gd name="connsiteX2" fmla="*/ 1231243 w 1229951"/>
                    <a:gd name="connsiteY2" fmla="*/ 1372522 h 1372098"/>
                    <a:gd name="connsiteX3" fmla="*/ 1292 w 1229951"/>
                    <a:gd name="connsiteY3" fmla="*/ 1372522 h 137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9951" h="1372098">
                      <a:moveTo>
                        <a:pt x="1292" y="424"/>
                      </a:moveTo>
                      <a:lnTo>
                        <a:pt x="1231243" y="424"/>
                      </a:lnTo>
                      <a:lnTo>
                        <a:pt x="1231243" y="1372522"/>
                      </a:lnTo>
                      <a:lnTo>
                        <a:pt x="1292" y="137252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33" name="Graphic 2">
                  <a:extLst>
                    <a:ext uri="{FF2B5EF4-FFF2-40B4-BE49-F238E27FC236}">
                      <a16:creationId xmlns:a16="http://schemas.microsoft.com/office/drawing/2014/main" id="{7D745FF3-8E7B-82E4-2DE2-DF6105DF69B0}"/>
                    </a:ext>
                  </a:extLst>
                </p:cNvPr>
                <p:cNvGrpSpPr/>
                <p:nvPr/>
              </p:nvGrpSpPr>
              <p:grpSpPr>
                <a:xfrm>
                  <a:off x="10218031" y="4919555"/>
                  <a:ext cx="1017539" cy="1158939"/>
                  <a:chOff x="10218031" y="4919555"/>
                  <a:chExt cx="1017539" cy="1158939"/>
                </a:xfrm>
              </p:grpSpPr>
              <p:grpSp>
                <p:nvGrpSpPr>
                  <p:cNvPr id="234" name="Graphic 2">
                    <a:extLst>
                      <a:ext uri="{FF2B5EF4-FFF2-40B4-BE49-F238E27FC236}">
                        <a16:creationId xmlns:a16="http://schemas.microsoft.com/office/drawing/2014/main" id="{056A0DE1-718C-BD8B-D711-FB17D55BCDE4}"/>
                      </a:ext>
                    </a:extLst>
                  </p:cNvPr>
                  <p:cNvGrpSpPr/>
                  <p:nvPr/>
                </p:nvGrpSpPr>
                <p:grpSpPr>
                  <a:xfrm>
                    <a:off x="10231684" y="5135332"/>
                    <a:ext cx="990294" cy="727384"/>
                    <a:chOff x="10231684" y="5135332"/>
                    <a:chExt cx="990294" cy="727384"/>
                  </a:xfrm>
                </p:grpSpPr>
                <p:sp>
                  <p:nvSpPr>
                    <p:cNvPr id="241" name="Freeform: Shape 240">
                      <a:extLst>
                        <a:ext uri="{FF2B5EF4-FFF2-40B4-BE49-F238E27FC236}">
                          <a16:creationId xmlns:a16="http://schemas.microsoft.com/office/drawing/2014/main" id="{B102F7A7-74BA-45AE-9BFE-6AE66A476B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643" y="5135332"/>
                      <a:ext cx="494336" cy="363162"/>
                    </a:xfrm>
                    <a:custGeom>
                      <a:avLst/>
                      <a:gdLst>
                        <a:gd name="connsiteX0" fmla="*/ 109416 w 494336"/>
                        <a:gd name="connsiteY0" fmla="*/ 161911 h 363162"/>
                        <a:gd name="connsiteX1" fmla="*/ 313597 w 494336"/>
                        <a:gd name="connsiteY1" fmla="*/ 0 h 363162"/>
                        <a:gd name="connsiteX2" fmla="*/ 494337 w 494336"/>
                        <a:gd name="connsiteY2" fmla="*/ 62408 h 363162"/>
                        <a:gd name="connsiteX3" fmla="*/ 466718 w 494336"/>
                        <a:gd name="connsiteY3" fmla="*/ 251626 h 363162"/>
                        <a:gd name="connsiteX4" fmla="*/ 229057 w 494336"/>
                        <a:gd name="connsiteY4" fmla="*/ 358549 h 363162"/>
                        <a:gd name="connsiteX5" fmla="*/ 0 w 494336"/>
                        <a:gd name="connsiteY5" fmla="*/ 363162 h 363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94336" h="363162">
                          <a:moveTo>
                            <a:pt x="109416" y="161911"/>
                          </a:moveTo>
                          <a:lnTo>
                            <a:pt x="313597" y="0"/>
                          </a:lnTo>
                          <a:lnTo>
                            <a:pt x="494337" y="62408"/>
                          </a:lnTo>
                          <a:lnTo>
                            <a:pt x="466718" y="251626"/>
                          </a:lnTo>
                          <a:lnTo>
                            <a:pt x="229057" y="358549"/>
                          </a:lnTo>
                          <a:lnTo>
                            <a:pt x="0" y="36316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89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2" name="Freeform: Shape 241">
                      <a:extLst>
                        <a:ext uri="{FF2B5EF4-FFF2-40B4-BE49-F238E27FC236}">
                          <a16:creationId xmlns:a16="http://schemas.microsoft.com/office/drawing/2014/main" id="{E43E2E20-CAF8-9301-CAA7-15F03D118F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31684" y="5498495"/>
                      <a:ext cx="495958" cy="364222"/>
                    </a:xfrm>
                    <a:custGeom>
                      <a:avLst/>
                      <a:gdLst>
                        <a:gd name="connsiteX0" fmla="*/ 264843 w 495958"/>
                        <a:gd name="connsiteY0" fmla="*/ 5923 h 364222"/>
                        <a:gd name="connsiteX1" fmla="*/ 27619 w 495958"/>
                        <a:gd name="connsiteY1" fmla="*/ 112596 h 364222"/>
                        <a:gd name="connsiteX2" fmla="*/ 0 w 495958"/>
                        <a:gd name="connsiteY2" fmla="*/ 301814 h 364222"/>
                        <a:gd name="connsiteX3" fmla="*/ 180677 w 495958"/>
                        <a:gd name="connsiteY3" fmla="*/ 364222 h 364222"/>
                        <a:gd name="connsiteX4" fmla="*/ 384422 w 495958"/>
                        <a:gd name="connsiteY4" fmla="*/ 202560 h 364222"/>
                        <a:gd name="connsiteX5" fmla="*/ 495958 w 495958"/>
                        <a:gd name="connsiteY5" fmla="*/ 0 h 364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95958" h="364222">
                          <a:moveTo>
                            <a:pt x="264843" y="5923"/>
                          </a:moveTo>
                          <a:lnTo>
                            <a:pt x="27619" y="112596"/>
                          </a:lnTo>
                          <a:lnTo>
                            <a:pt x="0" y="301814"/>
                          </a:lnTo>
                          <a:lnTo>
                            <a:pt x="180677" y="364222"/>
                          </a:lnTo>
                          <a:lnTo>
                            <a:pt x="384422" y="202560"/>
                          </a:lnTo>
                          <a:lnTo>
                            <a:pt x="495958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97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5" name="Graphic 2">
                    <a:extLst>
                      <a:ext uri="{FF2B5EF4-FFF2-40B4-BE49-F238E27FC236}">
                        <a16:creationId xmlns:a16="http://schemas.microsoft.com/office/drawing/2014/main" id="{0517220A-79CE-4740-24CF-F8F4FA07278B}"/>
                      </a:ext>
                    </a:extLst>
                  </p:cNvPr>
                  <p:cNvGrpSpPr/>
                  <p:nvPr/>
                </p:nvGrpSpPr>
                <p:grpSpPr>
                  <a:xfrm>
                    <a:off x="10218031" y="5150545"/>
                    <a:ext cx="1017539" cy="696959"/>
                    <a:chOff x="10218031" y="5150545"/>
                    <a:chExt cx="1017539" cy="696959"/>
                  </a:xfrm>
                </p:grpSpPr>
                <p:sp>
                  <p:nvSpPr>
                    <p:cNvPr id="239" name="Freeform: Shape 238">
                      <a:extLst>
                        <a:ext uri="{FF2B5EF4-FFF2-40B4-BE49-F238E27FC236}">
                          <a16:creationId xmlns:a16="http://schemas.microsoft.com/office/drawing/2014/main" id="{D585AC44-E91C-D290-D71B-C6D789E9DA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643" y="5493382"/>
                      <a:ext cx="507928" cy="354122"/>
                    </a:xfrm>
                    <a:custGeom>
                      <a:avLst/>
                      <a:gdLst>
                        <a:gd name="connsiteX0" fmla="*/ 228995 w 507928"/>
                        <a:gd name="connsiteY0" fmla="*/ 0 h 354122"/>
                        <a:gd name="connsiteX1" fmla="*/ 471456 w 507928"/>
                        <a:gd name="connsiteY1" fmla="*/ 95576 h 354122"/>
                        <a:gd name="connsiteX2" fmla="*/ 507928 w 507928"/>
                        <a:gd name="connsiteY2" fmla="*/ 283235 h 354122"/>
                        <a:gd name="connsiteX3" fmla="*/ 330369 w 507928"/>
                        <a:gd name="connsiteY3" fmla="*/ 354122 h 354122"/>
                        <a:gd name="connsiteX4" fmla="*/ 118768 w 507928"/>
                        <a:gd name="connsiteY4" fmla="*/ 201999 h 354122"/>
                        <a:gd name="connsiteX5" fmla="*/ 0 w 507928"/>
                        <a:gd name="connsiteY5" fmla="*/ 5112 h 3541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7928" h="354122">
                          <a:moveTo>
                            <a:pt x="228995" y="0"/>
                          </a:moveTo>
                          <a:lnTo>
                            <a:pt x="471456" y="95576"/>
                          </a:lnTo>
                          <a:lnTo>
                            <a:pt x="507928" y="283235"/>
                          </a:lnTo>
                          <a:lnTo>
                            <a:pt x="330369" y="354122"/>
                          </a:lnTo>
                          <a:lnTo>
                            <a:pt x="118768" y="201999"/>
                          </a:lnTo>
                          <a:lnTo>
                            <a:pt x="0" y="511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2597725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40" name="Freeform: Shape 239">
                      <a:extLst>
                        <a:ext uri="{FF2B5EF4-FFF2-40B4-BE49-F238E27FC236}">
                          <a16:creationId xmlns:a16="http://schemas.microsoft.com/office/drawing/2014/main" id="{7EE2A749-4D7C-26EA-F89B-182FABEB219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18031" y="5150545"/>
                      <a:ext cx="509611" cy="353872"/>
                    </a:xfrm>
                    <a:custGeom>
                      <a:avLst/>
                      <a:gdLst>
                        <a:gd name="connsiteX0" fmla="*/ 388724 w 509611"/>
                        <a:gd name="connsiteY0" fmla="*/ 151873 h 353872"/>
                        <a:gd name="connsiteX1" fmla="*/ 177560 w 509611"/>
                        <a:gd name="connsiteY1" fmla="*/ 0 h 353872"/>
                        <a:gd name="connsiteX2" fmla="*/ 0 w 509611"/>
                        <a:gd name="connsiteY2" fmla="*/ 70887 h 353872"/>
                        <a:gd name="connsiteX3" fmla="*/ 36472 w 509611"/>
                        <a:gd name="connsiteY3" fmla="*/ 258546 h 353872"/>
                        <a:gd name="connsiteX4" fmla="*/ 278497 w 509611"/>
                        <a:gd name="connsiteY4" fmla="*/ 353873 h 353872"/>
                        <a:gd name="connsiteX5" fmla="*/ 509612 w 509611"/>
                        <a:gd name="connsiteY5" fmla="*/ 347950 h 3538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9611" h="353872">
                          <a:moveTo>
                            <a:pt x="388724" y="151873"/>
                          </a:moveTo>
                          <a:lnTo>
                            <a:pt x="177560" y="0"/>
                          </a:lnTo>
                          <a:lnTo>
                            <a:pt x="0" y="70887"/>
                          </a:lnTo>
                          <a:lnTo>
                            <a:pt x="36472" y="258546"/>
                          </a:lnTo>
                          <a:lnTo>
                            <a:pt x="278497" y="353873"/>
                          </a:lnTo>
                          <a:lnTo>
                            <a:pt x="509612" y="34795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705778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36" name="Graphic 2">
                    <a:extLst>
                      <a:ext uri="{FF2B5EF4-FFF2-40B4-BE49-F238E27FC236}">
                        <a16:creationId xmlns:a16="http://schemas.microsoft.com/office/drawing/2014/main" id="{7BEDA2DE-53D2-30A0-9DE0-8CEB5C297342}"/>
                      </a:ext>
                    </a:extLst>
                  </p:cNvPr>
                  <p:cNvGrpSpPr/>
                  <p:nvPr/>
                </p:nvGrpSpPr>
                <p:grpSpPr>
                  <a:xfrm>
                    <a:off x="10569535" y="4919555"/>
                    <a:ext cx="314532" cy="1158939"/>
                    <a:chOff x="10569535" y="4919555"/>
                    <a:chExt cx="314532" cy="1158939"/>
                  </a:xfrm>
                </p:grpSpPr>
                <p:sp>
                  <p:nvSpPr>
                    <p:cNvPr id="237" name="Freeform: Shape 236">
                      <a:extLst>
                        <a:ext uri="{FF2B5EF4-FFF2-40B4-BE49-F238E27FC236}">
                          <a16:creationId xmlns:a16="http://schemas.microsoft.com/office/drawing/2014/main" id="{CE802668-3453-FEC6-1120-03349B5D728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89610" y="5498495"/>
                      <a:ext cx="294457" cy="579999"/>
                    </a:xfrm>
                    <a:custGeom>
                      <a:avLst/>
                      <a:gdLst>
                        <a:gd name="connsiteX0" fmla="*/ 26497 w 294457"/>
                        <a:gd name="connsiteY0" fmla="*/ 202061 h 579999"/>
                        <a:gd name="connsiteX1" fmla="*/ 0 w 294457"/>
                        <a:gd name="connsiteY1" fmla="*/ 461294 h 579999"/>
                        <a:gd name="connsiteX2" fmla="*/ 149879 w 294457"/>
                        <a:gd name="connsiteY2" fmla="*/ 580000 h 579999"/>
                        <a:gd name="connsiteX3" fmla="*/ 294457 w 294457"/>
                        <a:gd name="connsiteY3" fmla="*/ 454873 h 579999"/>
                        <a:gd name="connsiteX4" fmla="*/ 256614 w 294457"/>
                        <a:gd name="connsiteY4" fmla="*/ 197011 h 579999"/>
                        <a:gd name="connsiteX5" fmla="*/ 138033 w 294457"/>
                        <a:gd name="connsiteY5" fmla="*/ 0 h 5799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457" h="579999">
                          <a:moveTo>
                            <a:pt x="26497" y="202061"/>
                          </a:moveTo>
                          <a:lnTo>
                            <a:pt x="0" y="461294"/>
                          </a:lnTo>
                          <a:lnTo>
                            <a:pt x="149879" y="580000"/>
                          </a:lnTo>
                          <a:lnTo>
                            <a:pt x="294457" y="454873"/>
                          </a:lnTo>
                          <a:lnTo>
                            <a:pt x="256614" y="197011"/>
                          </a:lnTo>
                          <a:lnTo>
                            <a:pt x="138033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61198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8" name="Freeform: Shape 237">
                      <a:extLst>
                        <a:ext uri="{FF2B5EF4-FFF2-40B4-BE49-F238E27FC236}">
                          <a16:creationId xmlns:a16="http://schemas.microsoft.com/office/drawing/2014/main" id="{37097BD0-3BBB-3CAC-34A9-95C7901D36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9535" y="4919555"/>
                      <a:ext cx="294519" cy="578939"/>
                    </a:xfrm>
                    <a:custGeom>
                      <a:avLst/>
                      <a:gdLst>
                        <a:gd name="connsiteX0" fmla="*/ 37906 w 294519"/>
                        <a:gd name="connsiteY0" fmla="*/ 382489 h 578939"/>
                        <a:gd name="connsiteX1" fmla="*/ 0 w 294519"/>
                        <a:gd name="connsiteY1" fmla="*/ 125127 h 578939"/>
                        <a:gd name="connsiteX2" fmla="*/ 144579 w 294519"/>
                        <a:gd name="connsiteY2" fmla="*/ 0 h 578939"/>
                        <a:gd name="connsiteX3" fmla="*/ 294520 w 294519"/>
                        <a:gd name="connsiteY3" fmla="*/ 118706 h 578939"/>
                        <a:gd name="connsiteX4" fmla="*/ 267961 w 294519"/>
                        <a:gd name="connsiteY4" fmla="*/ 377439 h 578939"/>
                        <a:gd name="connsiteX5" fmla="*/ 158108 w 294519"/>
                        <a:gd name="connsiteY5" fmla="*/ 578940 h 5789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519" h="578939">
                          <a:moveTo>
                            <a:pt x="37906" y="382489"/>
                          </a:moveTo>
                          <a:lnTo>
                            <a:pt x="0" y="125127"/>
                          </a:lnTo>
                          <a:lnTo>
                            <a:pt x="144579" y="0"/>
                          </a:lnTo>
                          <a:lnTo>
                            <a:pt x="294520" y="118706"/>
                          </a:lnTo>
                          <a:lnTo>
                            <a:pt x="267961" y="377439"/>
                          </a:lnTo>
                          <a:lnTo>
                            <a:pt x="158108" y="57894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5317692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2" name="Graphic 2">
                <a:extLst>
                  <a:ext uri="{FF2B5EF4-FFF2-40B4-BE49-F238E27FC236}">
                    <a16:creationId xmlns:a16="http://schemas.microsoft.com/office/drawing/2014/main" id="{C3F80BBE-848D-7146-8940-62FF28BE7EBA}"/>
                  </a:ext>
                </a:extLst>
              </p:cNvPr>
              <p:cNvGrpSpPr/>
              <p:nvPr/>
            </p:nvGrpSpPr>
            <p:grpSpPr>
              <a:xfrm>
                <a:off x="10106309" y="4941979"/>
                <a:ext cx="1241921" cy="1114736"/>
                <a:chOff x="10106308" y="4941980"/>
                <a:chExt cx="1241921" cy="1114736"/>
              </a:xfrm>
            </p:grpSpPr>
            <p:pic>
              <p:nvPicPr>
                <p:cNvPr id="221" name="Picture 220">
                  <a:extLst>
                    <a:ext uri="{FF2B5EF4-FFF2-40B4-BE49-F238E27FC236}">
                      <a16:creationId xmlns:a16="http://schemas.microsoft.com/office/drawing/2014/main" id="{9332049D-2246-F49C-DE81-76EA484EB1A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106308" y="4941980"/>
                  <a:ext cx="1241921" cy="1114736"/>
                </a:xfrm>
                <a:custGeom>
                  <a:avLst/>
                  <a:gdLst>
                    <a:gd name="connsiteX0" fmla="*/ 1288 w 1241921"/>
                    <a:gd name="connsiteY0" fmla="*/ 510 h 1114736"/>
                    <a:gd name="connsiteX1" fmla="*/ 1243209 w 1241921"/>
                    <a:gd name="connsiteY1" fmla="*/ 510 h 1114736"/>
                    <a:gd name="connsiteX2" fmla="*/ 1243209 w 1241921"/>
                    <a:gd name="connsiteY2" fmla="*/ 1115246 h 1114736"/>
                    <a:gd name="connsiteX3" fmla="*/ 1288 w 1241921"/>
                    <a:gd name="connsiteY3" fmla="*/ 1115246 h 1114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1921" h="1114736">
                      <a:moveTo>
                        <a:pt x="1288" y="510"/>
                      </a:moveTo>
                      <a:lnTo>
                        <a:pt x="1243209" y="510"/>
                      </a:lnTo>
                      <a:lnTo>
                        <a:pt x="1243209" y="1115246"/>
                      </a:lnTo>
                      <a:lnTo>
                        <a:pt x="1288" y="1115246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22" name="Graphic 2">
                  <a:extLst>
                    <a:ext uri="{FF2B5EF4-FFF2-40B4-BE49-F238E27FC236}">
                      <a16:creationId xmlns:a16="http://schemas.microsoft.com/office/drawing/2014/main" id="{8D5152C6-7BF0-BC62-BA85-23CF32708379}"/>
                    </a:ext>
                  </a:extLst>
                </p:cNvPr>
                <p:cNvGrpSpPr/>
                <p:nvPr/>
              </p:nvGrpSpPr>
              <p:grpSpPr>
                <a:xfrm>
                  <a:off x="10213293" y="5048111"/>
                  <a:ext cx="1027078" cy="901826"/>
                  <a:chOff x="10213293" y="5048111"/>
                  <a:chExt cx="1027078" cy="901826"/>
                </a:xfrm>
              </p:grpSpPr>
              <p:grpSp>
                <p:nvGrpSpPr>
                  <p:cNvPr id="223" name="Graphic 2">
                    <a:extLst>
                      <a:ext uri="{FF2B5EF4-FFF2-40B4-BE49-F238E27FC236}">
                        <a16:creationId xmlns:a16="http://schemas.microsoft.com/office/drawing/2014/main" id="{49EFDD25-D9EF-02D0-9613-01C9A0B47F4E}"/>
                      </a:ext>
                    </a:extLst>
                  </p:cNvPr>
                  <p:cNvGrpSpPr/>
                  <p:nvPr/>
                </p:nvGrpSpPr>
                <p:grpSpPr>
                  <a:xfrm>
                    <a:off x="10404506" y="5060206"/>
                    <a:ext cx="644652" cy="877636"/>
                    <a:chOff x="10404506" y="5060206"/>
                    <a:chExt cx="644652" cy="877636"/>
                  </a:xfrm>
                </p:grpSpPr>
                <p:sp>
                  <p:nvSpPr>
                    <p:cNvPr id="230" name="Freeform: Shape 229">
                      <a:extLst>
                        <a:ext uri="{FF2B5EF4-FFF2-40B4-BE49-F238E27FC236}">
                          <a16:creationId xmlns:a16="http://schemas.microsoft.com/office/drawing/2014/main" id="{62165759-E8BD-AEDC-BA14-537914470B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31383" y="5596751"/>
                      <a:ext cx="317774" cy="341091"/>
                    </a:xfrm>
                    <a:custGeom>
                      <a:avLst/>
                      <a:gdLst>
                        <a:gd name="connsiteX0" fmla="*/ 174255 w 317774"/>
                        <a:gd name="connsiteY0" fmla="*/ 0 h 341091"/>
                        <a:gd name="connsiteX1" fmla="*/ 317775 w 317774"/>
                        <a:gd name="connsiteY1" fmla="*/ 180926 h 341091"/>
                        <a:gd name="connsiteX2" fmla="*/ 262412 w 317774"/>
                        <a:gd name="connsiteY2" fmla="*/ 341092 h 341091"/>
                        <a:gd name="connsiteX3" fmla="*/ 94765 w 317774"/>
                        <a:gd name="connsiteY3" fmla="*/ 316652 h 341091"/>
                        <a:gd name="connsiteX4" fmla="*/ 0 w 317774"/>
                        <a:gd name="connsiteY4" fmla="*/ 105987 h 341091"/>
                        <a:gd name="connsiteX5" fmla="*/ 101311 w 317774"/>
                        <a:gd name="connsiteY5" fmla="*/ 76311 h 341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7774" h="341091">
                          <a:moveTo>
                            <a:pt x="174255" y="0"/>
                          </a:moveTo>
                          <a:lnTo>
                            <a:pt x="317775" y="180926"/>
                          </a:lnTo>
                          <a:lnTo>
                            <a:pt x="262412" y="341092"/>
                          </a:lnTo>
                          <a:lnTo>
                            <a:pt x="94765" y="316652"/>
                          </a:lnTo>
                          <a:lnTo>
                            <a:pt x="0" y="105987"/>
                          </a:lnTo>
                          <a:lnTo>
                            <a:pt x="101311" y="763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1" name="Freeform: Shape 230">
                      <a:extLst>
                        <a:ext uri="{FF2B5EF4-FFF2-40B4-BE49-F238E27FC236}">
                          <a16:creationId xmlns:a16="http://schemas.microsoft.com/office/drawing/2014/main" id="{14D09759-1130-D5EE-3734-EED9CEB738C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04506" y="5060206"/>
                      <a:ext cx="317525" cy="340717"/>
                    </a:xfrm>
                    <a:custGeom>
                      <a:avLst/>
                      <a:gdLst>
                        <a:gd name="connsiteX0" fmla="*/ 317526 w 317525"/>
                        <a:gd name="connsiteY0" fmla="*/ 234730 h 340717"/>
                        <a:gd name="connsiteX1" fmla="*/ 223010 w 317525"/>
                        <a:gd name="connsiteY1" fmla="*/ 24439 h 340717"/>
                        <a:gd name="connsiteX2" fmla="*/ 55300 w 317525"/>
                        <a:gd name="connsiteY2" fmla="*/ 0 h 340717"/>
                        <a:gd name="connsiteX3" fmla="*/ 0 w 317525"/>
                        <a:gd name="connsiteY3" fmla="*/ 160165 h 340717"/>
                        <a:gd name="connsiteX4" fmla="*/ 143270 w 317525"/>
                        <a:gd name="connsiteY4" fmla="*/ 340718 h 340717"/>
                        <a:gd name="connsiteX5" fmla="*/ 216152 w 317525"/>
                        <a:gd name="connsiteY5" fmla="*/ 264407 h 3407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7525" h="340717">
                          <a:moveTo>
                            <a:pt x="317526" y="234730"/>
                          </a:moveTo>
                          <a:lnTo>
                            <a:pt x="223010" y="24439"/>
                          </a:lnTo>
                          <a:lnTo>
                            <a:pt x="55300" y="0"/>
                          </a:lnTo>
                          <a:lnTo>
                            <a:pt x="0" y="160165"/>
                          </a:lnTo>
                          <a:lnTo>
                            <a:pt x="143270" y="340718"/>
                          </a:lnTo>
                          <a:lnTo>
                            <a:pt x="216152" y="26440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4" name="Graphic 2">
                    <a:extLst>
                      <a:ext uri="{FF2B5EF4-FFF2-40B4-BE49-F238E27FC236}">
                        <a16:creationId xmlns:a16="http://schemas.microsoft.com/office/drawing/2014/main" id="{9A43CF38-5AFD-F3DF-1317-29E6A524E903}"/>
                      </a:ext>
                    </a:extLst>
                  </p:cNvPr>
                  <p:cNvGrpSpPr/>
                  <p:nvPr/>
                </p:nvGrpSpPr>
                <p:grpSpPr>
                  <a:xfrm>
                    <a:off x="10417973" y="5048111"/>
                    <a:ext cx="617719" cy="901826"/>
                    <a:chOff x="10417973" y="5048111"/>
                    <a:chExt cx="617719" cy="901826"/>
                  </a:xfrm>
                </p:grpSpPr>
                <p:sp>
                  <p:nvSpPr>
                    <p:cNvPr id="228" name="Freeform: Shape 227">
                      <a:extLst>
                        <a:ext uri="{FF2B5EF4-FFF2-40B4-BE49-F238E27FC236}">
                          <a16:creationId xmlns:a16="http://schemas.microsoft.com/office/drawing/2014/main" id="{1BCD1955-B65E-F92F-5519-A829E53125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17973" y="5605043"/>
                      <a:ext cx="313846" cy="344894"/>
                    </a:xfrm>
                    <a:custGeom>
                      <a:avLst/>
                      <a:gdLst>
                        <a:gd name="connsiteX0" fmla="*/ 313847 w 313846"/>
                        <a:gd name="connsiteY0" fmla="*/ 97695 h 344894"/>
                        <a:gd name="connsiteX1" fmla="*/ 229120 w 313846"/>
                        <a:gd name="connsiteY1" fmla="*/ 312537 h 344894"/>
                        <a:gd name="connsiteX2" fmla="*/ 62782 w 313846"/>
                        <a:gd name="connsiteY2" fmla="*/ 344895 h 344894"/>
                        <a:gd name="connsiteX3" fmla="*/ 0 w 313846"/>
                        <a:gd name="connsiteY3" fmla="*/ 187535 h 344894"/>
                        <a:gd name="connsiteX4" fmla="*/ 134853 w 313846"/>
                        <a:gd name="connsiteY4" fmla="*/ 0 h 344894"/>
                        <a:gd name="connsiteX5" fmla="*/ 211289 w 313846"/>
                        <a:gd name="connsiteY5" fmla="*/ 72819 h 34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3846" h="344894">
                          <a:moveTo>
                            <a:pt x="313847" y="97695"/>
                          </a:moveTo>
                          <a:lnTo>
                            <a:pt x="229120" y="312537"/>
                          </a:lnTo>
                          <a:lnTo>
                            <a:pt x="62782" y="344895"/>
                          </a:lnTo>
                          <a:lnTo>
                            <a:pt x="0" y="187535"/>
                          </a:lnTo>
                          <a:lnTo>
                            <a:pt x="134853" y="0"/>
                          </a:lnTo>
                          <a:lnTo>
                            <a:pt x="211289" y="7281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79221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9" name="Freeform: Shape 228">
                      <a:extLst>
                        <a:ext uri="{FF2B5EF4-FFF2-40B4-BE49-F238E27FC236}">
                          <a16:creationId xmlns:a16="http://schemas.microsoft.com/office/drawing/2014/main" id="{39587F57-9EF2-7F31-AED0-E4CC8EF19C3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032" y="5048111"/>
                      <a:ext cx="313660" cy="344521"/>
                    </a:xfrm>
                    <a:custGeom>
                      <a:avLst/>
                      <a:gdLst>
                        <a:gd name="connsiteX0" fmla="*/ 178994 w 313660"/>
                        <a:gd name="connsiteY0" fmla="*/ 344521 h 344521"/>
                        <a:gd name="connsiteX1" fmla="*/ 313660 w 313660"/>
                        <a:gd name="connsiteY1" fmla="*/ 157360 h 344521"/>
                        <a:gd name="connsiteX2" fmla="*/ 250816 w 313660"/>
                        <a:gd name="connsiteY2" fmla="*/ 0 h 344521"/>
                        <a:gd name="connsiteX3" fmla="*/ 84478 w 313660"/>
                        <a:gd name="connsiteY3" fmla="*/ 32357 h 344521"/>
                        <a:gd name="connsiteX4" fmla="*/ 0 w 313660"/>
                        <a:gd name="connsiteY4" fmla="*/ 246825 h 344521"/>
                        <a:gd name="connsiteX5" fmla="*/ 102558 w 313660"/>
                        <a:gd name="connsiteY5" fmla="*/ 271702 h 3445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3660" h="344521">
                          <a:moveTo>
                            <a:pt x="178994" y="344521"/>
                          </a:moveTo>
                          <a:lnTo>
                            <a:pt x="313660" y="157360"/>
                          </a:lnTo>
                          <a:lnTo>
                            <a:pt x="250816" y="0"/>
                          </a:lnTo>
                          <a:lnTo>
                            <a:pt x="84478" y="32357"/>
                          </a:lnTo>
                          <a:lnTo>
                            <a:pt x="0" y="246825"/>
                          </a:lnTo>
                          <a:lnTo>
                            <a:pt x="102558" y="2717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6951099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25" name="Graphic 2">
                    <a:extLst>
                      <a:ext uri="{FF2B5EF4-FFF2-40B4-BE49-F238E27FC236}">
                        <a16:creationId xmlns:a16="http://schemas.microsoft.com/office/drawing/2014/main" id="{2AF3F3AE-4B7C-CDDB-E8CF-D5B65631D97E}"/>
                      </a:ext>
                    </a:extLst>
                  </p:cNvPr>
                  <p:cNvGrpSpPr/>
                  <p:nvPr/>
                </p:nvGrpSpPr>
                <p:grpSpPr>
                  <a:xfrm>
                    <a:off x="10213293" y="5359651"/>
                    <a:ext cx="1027078" cy="278746"/>
                    <a:chOff x="10213293" y="5359651"/>
                    <a:chExt cx="1027078" cy="278746"/>
                  </a:xfrm>
                </p:grpSpPr>
                <p:sp>
                  <p:nvSpPr>
                    <p:cNvPr id="226" name="Freeform: Shape 225">
                      <a:extLst>
                        <a:ext uri="{FF2B5EF4-FFF2-40B4-BE49-F238E27FC236}">
                          <a16:creationId xmlns:a16="http://schemas.microsoft.com/office/drawing/2014/main" id="{208D227B-DFFF-1068-F165-6BC5B15403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13293" y="5377420"/>
                      <a:ext cx="339408" cy="260977"/>
                    </a:xfrm>
                    <a:custGeom>
                      <a:avLst/>
                      <a:gdLst>
                        <a:gd name="connsiteX0" fmla="*/ 334920 w 339408"/>
                        <a:gd name="connsiteY0" fmla="*/ 23504 h 260977"/>
                        <a:gd name="connsiteX1" fmla="*/ 105177 w 339408"/>
                        <a:gd name="connsiteY1" fmla="*/ 0 h 260977"/>
                        <a:gd name="connsiteX2" fmla="*/ 0 w 339408"/>
                        <a:gd name="connsiteY2" fmla="*/ 132858 h 260977"/>
                        <a:gd name="connsiteX3" fmla="*/ 110850 w 339408"/>
                        <a:gd name="connsiteY3" fmla="*/ 260978 h 260977"/>
                        <a:gd name="connsiteX4" fmla="*/ 339408 w 339408"/>
                        <a:gd name="connsiteY4" fmla="*/ 227436 h 260977"/>
                        <a:gd name="connsiteX5" fmla="*/ 309857 w 339408"/>
                        <a:gd name="connsiteY5" fmla="*/ 126062 h 260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408" h="260977">
                          <a:moveTo>
                            <a:pt x="334920" y="23504"/>
                          </a:moveTo>
                          <a:lnTo>
                            <a:pt x="105177" y="0"/>
                          </a:lnTo>
                          <a:lnTo>
                            <a:pt x="0" y="132858"/>
                          </a:lnTo>
                          <a:lnTo>
                            <a:pt x="110850" y="260978"/>
                          </a:lnTo>
                          <a:lnTo>
                            <a:pt x="339408" y="227436"/>
                          </a:lnTo>
                          <a:lnTo>
                            <a:pt x="309857" y="12606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2147909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27" name="Freeform: Shape 226">
                      <a:extLst>
                        <a:ext uri="{FF2B5EF4-FFF2-40B4-BE49-F238E27FC236}">
                          <a16:creationId xmlns:a16="http://schemas.microsoft.com/office/drawing/2014/main" id="{A6AC30FA-DDD2-3929-91DD-B1FC70A991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1400" y="5359651"/>
                      <a:ext cx="338972" cy="260978"/>
                    </a:xfrm>
                    <a:custGeom>
                      <a:avLst/>
                      <a:gdLst>
                        <a:gd name="connsiteX0" fmla="*/ 0 w 338972"/>
                        <a:gd name="connsiteY0" fmla="*/ 33542 h 260978"/>
                        <a:gd name="connsiteX1" fmla="*/ 228059 w 338972"/>
                        <a:gd name="connsiteY1" fmla="*/ 0 h 260978"/>
                        <a:gd name="connsiteX2" fmla="*/ 338972 w 338972"/>
                        <a:gd name="connsiteY2" fmla="*/ 128120 h 260978"/>
                        <a:gd name="connsiteX3" fmla="*/ 233795 w 338972"/>
                        <a:gd name="connsiteY3" fmla="*/ 260978 h 260978"/>
                        <a:gd name="connsiteX4" fmla="*/ 4489 w 338972"/>
                        <a:gd name="connsiteY4" fmla="*/ 237474 h 260978"/>
                        <a:gd name="connsiteX5" fmla="*/ 29552 w 338972"/>
                        <a:gd name="connsiteY5" fmla="*/ 134916 h 26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972" h="260978">
                          <a:moveTo>
                            <a:pt x="0" y="33542"/>
                          </a:moveTo>
                          <a:lnTo>
                            <a:pt x="228059" y="0"/>
                          </a:lnTo>
                          <a:lnTo>
                            <a:pt x="338972" y="128120"/>
                          </a:lnTo>
                          <a:lnTo>
                            <a:pt x="233795" y="260978"/>
                          </a:lnTo>
                          <a:lnTo>
                            <a:pt x="4489" y="237474"/>
                          </a:lnTo>
                          <a:lnTo>
                            <a:pt x="29552" y="13491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0738772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15" name="Graphic 2">
                <a:extLst>
                  <a:ext uri="{FF2B5EF4-FFF2-40B4-BE49-F238E27FC236}">
                    <a16:creationId xmlns:a16="http://schemas.microsoft.com/office/drawing/2014/main" id="{F88FCA3A-486D-A8C5-2437-FD9670291060}"/>
                  </a:ext>
                </a:extLst>
              </p:cNvPr>
              <p:cNvGrpSpPr/>
              <p:nvPr/>
            </p:nvGrpSpPr>
            <p:grpSpPr>
              <a:xfrm>
                <a:off x="10303819" y="5075148"/>
                <a:ext cx="846900" cy="848396"/>
                <a:chOff x="10303818" y="5075150"/>
                <a:chExt cx="846900" cy="848396"/>
              </a:xfrm>
              <a:solidFill>
                <a:srgbClr val="141F31"/>
              </a:solidFill>
            </p:grpSpPr>
            <p:pic>
              <p:nvPicPr>
                <p:cNvPr id="212" name="Picture 211">
                  <a:extLst>
                    <a:ext uri="{FF2B5EF4-FFF2-40B4-BE49-F238E27FC236}">
                      <a16:creationId xmlns:a16="http://schemas.microsoft.com/office/drawing/2014/main" id="{AE141FA7-F674-D11E-D1C3-FF16A9F4D4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303818" y="5075150"/>
                  <a:ext cx="846900" cy="848396"/>
                </a:xfrm>
                <a:custGeom>
                  <a:avLst/>
                  <a:gdLst>
                    <a:gd name="connsiteX0" fmla="*/ 1420 w 846900"/>
                    <a:gd name="connsiteY0" fmla="*/ 599 h 848396"/>
                    <a:gd name="connsiteX1" fmla="*/ 848321 w 846900"/>
                    <a:gd name="connsiteY1" fmla="*/ 599 h 848396"/>
                    <a:gd name="connsiteX2" fmla="*/ 848321 w 846900"/>
                    <a:gd name="connsiteY2" fmla="*/ 848996 h 848396"/>
                    <a:gd name="connsiteX3" fmla="*/ 1420 w 846900"/>
                    <a:gd name="connsiteY3" fmla="*/ 848996 h 848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900" h="848396">
                      <a:moveTo>
                        <a:pt x="1420" y="599"/>
                      </a:moveTo>
                      <a:lnTo>
                        <a:pt x="848321" y="599"/>
                      </a:lnTo>
                      <a:lnTo>
                        <a:pt x="848321" y="848996"/>
                      </a:lnTo>
                      <a:lnTo>
                        <a:pt x="1420" y="848996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13" name="Graphic 2">
                  <a:extLst>
                    <a:ext uri="{FF2B5EF4-FFF2-40B4-BE49-F238E27FC236}">
                      <a16:creationId xmlns:a16="http://schemas.microsoft.com/office/drawing/2014/main" id="{7D4C8C77-8EE9-DC0E-139C-95B900DF1CA3}"/>
                    </a:ext>
                  </a:extLst>
                </p:cNvPr>
                <p:cNvGrpSpPr/>
                <p:nvPr/>
              </p:nvGrpSpPr>
              <p:grpSpPr>
                <a:xfrm>
                  <a:off x="10416913" y="5189074"/>
                  <a:ext cx="619588" cy="619526"/>
                  <a:chOff x="10416913" y="5189074"/>
                  <a:chExt cx="619588" cy="619526"/>
                </a:xfrm>
                <a:solidFill>
                  <a:srgbClr val="141F31"/>
                </a:solidFill>
              </p:grpSpPr>
              <p:sp>
                <p:nvSpPr>
                  <p:cNvPr id="214" name="Freeform: Shape 213">
                    <a:extLst>
                      <a:ext uri="{FF2B5EF4-FFF2-40B4-BE49-F238E27FC236}">
                        <a16:creationId xmlns:a16="http://schemas.microsoft.com/office/drawing/2014/main" id="{C92A52C2-E1C0-1744-43EE-A516E4D2F8E1}"/>
                      </a:ext>
                    </a:extLst>
                  </p:cNvPr>
                  <p:cNvSpPr/>
                  <p:nvPr/>
                </p:nvSpPr>
                <p:spPr>
                  <a:xfrm>
                    <a:off x="10416913" y="5189074"/>
                    <a:ext cx="619588" cy="619526"/>
                  </a:xfrm>
                  <a:custGeom>
                    <a:avLst/>
                    <a:gdLst>
                      <a:gd name="connsiteX0" fmla="*/ 385232 w 619588"/>
                      <a:gd name="connsiteY0" fmla="*/ 0 h 619526"/>
                      <a:gd name="connsiteX1" fmla="*/ 305118 w 619588"/>
                      <a:gd name="connsiteY1" fmla="*/ 105862 h 619526"/>
                      <a:gd name="connsiteX2" fmla="*/ 220204 w 619588"/>
                      <a:gd name="connsiteY2" fmla="*/ 3741 h 619526"/>
                      <a:gd name="connsiteX3" fmla="*/ 203745 w 619588"/>
                      <a:gd name="connsiteY3" fmla="*/ 135539 h 619526"/>
                      <a:gd name="connsiteX4" fmla="*/ 79178 w 619588"/>
                      <a:gd name="connsiteY4" fmla="*/ 89528 h 619526"/>
                      <a:gd name="connsiteX5" fmla="*/ 130863 w 619588"/>
                      <a:gd name="connsiteY5" fmla="*/ 211850 h 619526"/>
                      <a:gd name="connsiteX6" fmla="*/ 0 w 619588"/>
                      <a:gd name="connsiteY6" fmla="*/ 234357 h 619526"/>
                      <a:gd name="connsiteX7" fmla="*/ 105862 w 619588"/>
                      <a:gd name="connsiteY7" fmla="*/ 314471 h 619526"/>
                      <a:gd name="connsiteX8" fmla="*/ 3803 w 619588"/>
                      <a:gd name="connsiteY8" fmla="*/ 399323 h 619526"/>
                      <a:gd name="connsiteX9" fmla="*/ 135539 w 619588"/>
                      <a:gd name="connsiteY9" fmla="*/ 415782 h 619526"/>
                      <a:gd name="connsiteX10" fmla="*/ 89590 w 619588"/>
                      <a:gd name="connsiteY10" fmla="*/ 540348 h 619526"/>
                      <a:gd name="connsiteX11" fmla="*/ 211912 w 619588"/>
                      <a:gd name="connsiteY11" fmla="*/ 488664 h 619526"/>
                      <a:gd name="connsiteX12" fmla="*/ 234356 w 619588"/>
                      <a:gd name="connsiteY12" fmla="*/ 619527 h 619526"/>
                      <a:gd name="connsiteX13" fmla="*/ 314470 w 619588"/>
                      <a:gd name="connsiteY13" fmla="*/ 513664 h 619526"/>
                      <a:gd name="connsiteX14" fmla="*/ 399385 w 619588"/>
                      <a:gd name="connsiteY14" fmla="*/ 615724 h 619526"/>
                      <a:gd name="connsiteX15" fmla="*/ 415781 w 619588"/>
                      <a:gd name="connsiteY15" fmla="*/ 483988 h 619526"/>
                      <a:gd name="connsiteX16" fmla="*/ 540348 w 619588"/>
                      <a:gd name="connsiteY16" fmla="*/ 529999 h 619526"/>
                      <a:gd name="connsiteX17" fmla="*/ 488725 w 619588"/>
                      <a:gd name="connsiteY17" fmla="*/ 407677 h 619526"/>
                      <a:gd name="connsiteX18" fmla="*/ 619588 w 619588"/>
                      <a:gd name="connsiteY18" fmla="*/ 385170 h 619526"/>
                      <a:gd name="connsiteX19" fmla="*/ 513664 w 619588"/>
                      <a:gd name="connsiteY19" fmla="*/ 305056 h 619526"/>
                      <a:gd name="connsiteX20" fmla="*/ 615785 w 619588"/>
                      <a:gd name="connsiteY20" fmla="*/ 220204 h 619526"/>
                      <a:gd name="connsiteX21" fmla="*/ 484049 w 619588"/>
                      <a:gd name="connsiteY21" fmla="*/ 203745 h 619526"/>
                      <a:gd name="connsiteX22" fmla="*/ 529998 w 619588"/>
                      <a:gd name="connsiteY22" fmla="*/ 79179 h 619526"/>
                      <a:gd name="connsiteX23" fmla="*/ 407676 w 619588"/>
                      <a:gd name="connsiteY23" fmla="*/ 130801 h 619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619588" h="619526">
                        <a:moveTo>
                          <a:pt x="385232" y="0"/>
                        </a:moveTo>
                        <a:lnTo>
                          <a:pt x="305118" y="105862"/>
                        </a:lnTo>
                        <a:lnTo>
                          <a:pt x="220204" y="3741"/>
                        </a:lnTo>
                        <a:lnTo>
                          <a:pt x="203745" y="135539"/>
                        </a:lnTo>
                        <a:lnTo>
                          <a:pt x="79178" y="89528"/>
                        </a:lnTo>
                        <a:lnTo>
                          <a:pt x="130863" y="211850"/>
                        </a:lnTo>
                        <a:lnTo>
                          <a:pt x="0" y="234357"/>
                        </a:lnTo>
                        <a:lnTo>
                          <a:pt x="105862" y="314471"/>
                        </a:lnTo>
                        <a:lnTo>
                          <a:pt x="3803" y="399323"/>
                        </a:lnTo>
                        <a:lnTo>
                          <a:pt x="135539" y="415782"/>
                        </a:lnTo>
                        <a:lnTo>
                          <a:pt x="89590" y="540348"/>
                        </a:lnTo>
                        <a:lnTo>
                          <a:pt x="211912" y="488664"/>
                        </a:lnTo>
                        <a:lnTo>
                          <a:pt x="234356" y="619527"/>
                        </a:lnTo>
                        <a:lnTo>
                          <a:pt x="314470" y="513664"/>
                        </a:lnTo>
                        <a:lnTo>
                          <a:pt x="399385" y="615724"/>
                        </a:lnTo>
                        <a:lnTo>
                          <a:pt x="415781" y="483988"/>
                        </a:lnTo>
                        <a:lnTo>
                          <a:pt x="540348" y="529999"/>
                        </a:lnTo>
                        <a:lnTo>
                          <a:pt x="488725" y="407677"/>
                        </a:lnTo>
                        <a:lnTo>
                          <a:pt x="619588" y="385170"/>
                        </a:lnTo>
                        <a:lnTo>
                          <a:pt x="513664" y="305056"/>
                        </a:lnTo>
                        <a:lnTo>
                          <a:pt x="615785" y="220204"/>
                        </a:lnTo>
                        <a:lnTo>
                          <a:pt x="484049" y="203745"/>
                        </a:lnTo>
                        <a:lnTo>
                          <a:pt x="529998" y="79179"/>
                        </a:lnTo>
                        <a:lnTo>
                          <a:pt x="407676" y="130801"/>
                        </a:lnTo>
                        <a:close/>
                      </a:path>
                    </a:pathLst>
                  </a:custGeom>
                  <a:solidFill>
                    <a:srgbClr val="141F31"/>
                  </a:soli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5" name="Freeform: Shape 214">
                    <a:extLst>
                      <a:ext uri="{FF2B5EF4-FFF2-40B4-BE49-F238E27FC236}">
                        <a16:creationId xmlns:a16="http://schemas.microsoft.com/office/drawing/2014/main" id="{4CE0217A-76A7-FE57-1D36-9A2F101CB016}"/>
                      </a:ext>
                    </a:extLst>
                  </p:cNvPr>
                  <p:cNvSpPr/>
                  <p:nvPr/>
                </p:nvSpPr>
                <p:spPr>
                  <a:xfrm>
                    <a:off x="10552452" y="5392819"/>
                    <a:ext cx="348511" cy="212036"/>
                  </a:xfrm>
                  <a:custGeom>
                    <a:avLst/>
                    <a:gdLst>
                      <a:gd name="connsiteX0" fmla="*/ 348511 w 348511"/>
                      <a:gd name="connsiteY0" fmla="*/ 0 h 212036"/>
                      <a:gd name="connsiteX1" fmla="*/ 0 w 348511"/>
                      <a:gd name="connsiteY1" fmla="*/ 212037 h 212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8511" h="212036">
                        <a:moveTo>
                          <a:pt x="348511" y="0"/>
                        </a:moveTo>
                        <a:lnTo>
                          <a:pt x="0" y="212037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6" name="Freeform: Shape 215">
                    <a:extLst>
                      <a:ext uri="{FF2B5EF4-FFF2-40B4-BE49-F238E27FC236}">
                        <a16:creationId xmlns:a16="http://schemas.microsoft.com/office/drawing/2014/main" id="{9536726A-7D39-1903-3F2C-9F35D78DBE73}"/>
                      </a:ext>
                    </a:extLst>
                  </p:cNvPr>
                  <p:cNvSpPr/>
                  <p:nvPr/>
                </p:nvSpPr>
                <p:spPr>
                  <a:xfrm>
                    <a:off x="10620658" y="5324613"/>
                    <a:ext cx="212036" cy="348448"/>
                  </a:xfrm>
                  <a:custGeom>
                    <a:avLst/>
                    <a:gdLst>
                      <a:gd name="connsiteX0" fmla="*/ 0 w 212036"/>
                      <a:gd name="connsiteY0" fmla="*/ 0 h 348448"/>
                      <a:gd name="connsiteX1" fmla="*/ 212037 w 212036"/>
                      <a:gd name="connsiteY1" fmla="*/ 348449 h 348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2036" h="348448">
                        <a:moveTo>
                          <a:pt x="0" y="0"/>
                        </a:moveTo>
                        <a:lnTo>
                          <a:pt x="212037" y="348449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7" name="Freeform: Shape 216">
                    <a:extLst>
                      <a:ext uri="{FF2B5EF4-FFF2-40B4-BE49-F238E27FC236}">
                        <a16:creationId xmlns:a16="http://schemas.microsoft.com/office/drawing/2014/main" id="{D25B541F-1C7D-54D5-D771-76F06F8790A3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294937"/>
                    <a:ext cx="9351" cy="407801"/>
                  </a:xfrm>
                  <a:custGeom>
                    <a:avLst/>
                    <a:gdLst>
                      <a:gd name="connsiteX0" fmla="*/ 0 w 9351"/>
                      <a:gd name="connsiteY0" fmla="*/ 0 h 407801"/>
                      <a:gd name="connsiteX1" fmla="*/ 9352 w 9351"/>
                      <a:gd name="connsiteY1" fmla="*/ 407802 h 407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351" h="407801">
                        <a:moveTo>
                          <a:pt x="0" y="0"/>
                        </a:moveTo>
                        <a:lnTo>
                          <a:pt x="9352" y="407802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8" name="Freeform: Shape 217">
                    <a:extLst>
                      <a:ext uri="{FF2B5EF4-FFF2-40B4-BE49-F238E27FC236}">
                        <a16:creationId xmlns:a16="http://schemas.microsoft.com/office/drawing/2014/main" id="{D9117F42-66EF-7C6B-01E1-68947713E359}"/>
                      </a:ext>
                    </a:extLst>
                  </p:cNvPr>
                  <p:cNvSpPr/>
                  <p:nvPr/>
                </p:nvSpPr>
                <p:spPr>
                  <a:xfrm>
                    <a:off x="10547776" y="5400924"/>
                    <a:ext cx="357862" cy="195827"/>
                  </a:xfrm>
                  <a:custGeom>
                    <a:avLst/>
                    <a:gdLst>
                      <a:gd name="connsiteX0" fmla="*/ 357863 w 357862"/>
                      <a:gd name="connsiteY0" fmla="*/ 195827 h 195827"/>
                      <a:gd name="connsiteX1" fmla="*/ 0 w 357862"/>
                      <a:gd name="connsiteY1" fmla="*/ 0 h 19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7862" h="195827">
                        <a:moveTo>
                          <a:pt x="357863" y="19582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9" name="Freeform: Shape 218">
                    <a:extLst>
                      <a:ext uri="{FF2B5EF4-FFF2-40B4-BE49-F238E27FC236}">
                        <a16:creationId xmlns:a16="http://schemas.microsoft.com/office/drawing/2014/main" id="{F21777FE-AFFB-9736-02E7-05AB9DEF1F6F}"/>
                      </a:ext>
                    </a:extLst>
                  </p:cNvPr>
                  <p:cNvSpPr/>
                  <p:nvPr/>
                </p:nvSpPr>
                <p:spPr>
                  <a:xfrm>
                    <a:off x="10522776" y="5494130"/>
                    <a:ext cx="407801" cy="9414"/>
                  </a:xfrm>
                  <a:custGeom>
                    <a:avLst/>
                    <a:gdLst>
                      <a:gd name="connsiteX0" fmla="*/ 407801 w 407801"/>
                      <a:gd name="connsiteY0" fmla="*/ 0 h 9414"/>
                      <a:gd name="connsiteX1" fmla="*/ 0 w 407801"/>
                      <a:gd name="connsiteY1" fmla="*/ 9414 h 9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801" h="9414">
                        <a:moveTo>
                          <a:pt x="407801" y="0"/>
                        </a:moveTo>
                        <a:lnTo>
                          <a:pt x="0" y="9414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0" name="Freeform: Shape 219">
                    <a:extLst>
                      <a:ext uri="{FF2B5EF4-FFF2-40B4-BE49-F238E27FC236}">
                        <a16:creationId xmlns:a16="http://schemas.microsoft.com/office/drawing/2014/main" id="{4056E281-DED8-44E8-0145-69ACBE8CF372}"/>
                      </a:ext>
                    </a:extLst>
                  </p:cNvPr>
                  <p:cNvSpPr/>
                  <p:nvPr/>
                </p:nvSpPr>
                <p:spPr>
                  <a:xfrm>
                    <a:off x="10628825" y="5319875"/>
                    <a:ext cx="195764" cy="357862"/>
                  </a:xfrm>
                  <a:custGeom>
                    <a:avLst/>
                    <a:gdLst>
                      <a:gd name="connsiteX0" fmla="*/ 195764 w 195764"/>
                      <a:gd name="connsiteY0" fmla="*/ 0 h 357862"/>
                      <a:gd name="connsiteX1" fmla="*/ 0 w 195764"/>
                      <a:gd name="connsiteY1" fmla="*/ 357863 h 357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5764" h="357862">
                        <a:moveTo>
                          <a:pt x="195764" y="0"/>
                        </a:moveTo>
                        <a:lnTo>
                          <a:pt x="0" y="357863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145" name="Graphic 2">
                <a:extLst>
                  <a:ext uri="{FF2B5EF4-FFF2-40B4-BE49-F238E27FC236}">
                    <a16:creationId xmlns:a16="http://schemas.microsoft.com/office/drawing/2014/main" id="{FF887DF4-997C-9757-CF7F-86483E944199}"/>
                  </a:ext>
                </a:extLst>
              </p:cNvPr>
              <p:cNvGrpSpPr/>
              <p:nvPr/>
            </p:nvGrpSpPr>
            <p:grpSpPr>
              <a:xfrm>
                <a:off x="10445966" y="5239742"/>
                <a:ext cx="562605" cy="519212"/>
                <a:chOff x="10445966" y="5239742"/>
                <a:chExt cx="562605" cy="519212"/>
              </a:xfrm>
            </p:grpSpPr>
            <p:pic>
              <p:nvPicPr>
                <p:cNvPr id="146" name="Picture 145">
                  <a:extLst>
                    <a:ext uri="{FF2B5EF4-FFF2-40B4-BE49-F238E27FC236}">
                      <a16:creationId xmlns:a16="http://schemas.microsoft.com/office/drawing/2014/main" id="{939209F4-0E90-6629-4146-3FCC8A79E41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445966" y="5239742"/>
                  <a:ext cx="562605" cy="519212"/>
                </a:xfrm>
                <a:custGeom>
                  <a:avLst/>
                  <a:gdLst>
                    <a:gd name="connsiteX0" fmla="*/ 1515 w 562605"/>
                    <a:gd name="connsiteY0" fmla="*/ 709 h 519212"/>
                    <a:gd name="connsiteX1" fmla="*/ 564120 w 562605"/>
                    <a:gd name="connsiteY1" fmla="*/ 709 h 519212"/>
                    <a:gd name="connsiteX2" fmla="*/ 564120 w 562605"/>
                    <a:gd name="connsiteY2" fmla="*/ 519922 h 519212"/>
                    <a:gd name="connsiteX3" fmla="*/ 1515 w 562605"/>
                    <a:gd name="connsiteY3" fmla="*/ 519922 h 519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2605" h="519212">
                      <a:moveTo>
                        <a:pt x="1515" y="709"/>
                      </a:moveTo>
                      <a:lnTo>
                        <a:pt x="564120" y="709"/>
                      </a:lnTo>
                      <a:lnTo>
                        <a:pt x="564120" y="519922"/>
                      </a:lnTo>
                      <a:lnTo>
                        <a:pt x="1515" y="51992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09" name="Graphic 2">
                  <a:extLst>
                    <a:ext uri="{FF2B5EF4-FFF2-40B4-BE49-F238E27FC236}">
                      <a16:creationId xmlns:a16="http://schemas.microsoft.com/office/drawing/2014/main" id="{CD18FB00-BF4D-3263-69C0-46D21FB26F95}"/>
                    </a:ext>
                  </a:extLst>
                </p:cNvPr>
                <p:cNvGrpSpPr/>
                <p:nvPr/>
              </p:nvGrpSpPr>
              <p:grpSpPr>
                <a:xfrm>
                  <a:off x="10556567" y="5349551"/>
                  <a:ext cx="340281" cy="298572"/>
                  <a:chOff x="10556567" y="5349551"/>
                  <a:chExt cx="340281" cy="298572"/>
                </a:xfrm>
              </p:grpSpPr>
              <p:sp>
                <p:nvSpPr>
                  <p:cNvPr id="210" name="Freeform: Shape 209">
                    <a:extLst>
                      <a:ext uri="{FF2B5EF4-FFF2-40B4-BE49-F238E27FC236}">
                        <a16:creationId xmlns:a16="http://schemas.microsoft.com/office/drawing/2014/main" id="{7148395C-9EB7-9A46-E09B-AB3315C5A085}"/>
                      </a:ext>
                    </a:extLst>
                  </p:cNvPr>
                  <p:cNvSpPr/>
                  <p:nvPr/>
                </p:nvSpPr>
                <p:spPr>
                  <a:xfrm>
                    <a:off x="10556567" y="5349551"/>
                    <a:ext cx="340281" cy="298572"/>
                  </a:xfrm>
                  <a:custGeom>
                    <a:avLst/>
                    <a:gdLst>
                      <a:gd name="connsiteX0" fmla="*/ 83918 w 340281"/>
                      <a:gd name="connsiteY0" fmla="*/ 102122 h 298572"/>
                      <a:gd name="connsiteX1" fmla="*/ 81673 w 340281"/>
                      <a:gd name="connsiteY1" fmla="*/ 3928 h 298572"/>
                      <a:gd name="connsiteX2" fmla="*/ 167897 w 340281"/>
                      <a:gd name="connsiteY2" fmla="*/ 51061 h 298572"/>
                      <a:gd name="connsiteX3" fmla="*/ 251813 w 340281"/>
                      <a:gd name="connsiteY3" fmla="*/ 0 h 298572"/>
                      <a:gd name="connsiteX4" fmla="*/ 254058 w 340281"/>
                      <a:gd name="connsiteY4" fmla="*/ 98194 h 298572"/>
                      <a:gd name="connsiteX5" fmla="*/ 340282 w 340281"/>
                      <a:gd name="connsiteY5" fmla="*/ 145390 h 298572"/>
                      <a:gd name="connsiteX6" fmla="*/ 256302 w 340281"/>
                      <a:gd name="connsiteY6" fmla="*/ 196451 h 298572"/>
                      <a:gd name="connsiteX7" fmla="*/ 258609 w 340281"/>
                      <a:gd name="connsiteY7" fmla="*/ 294645 h 298572"/>
                      <a:gd name="connsiteX8" fmla="*/ 172385 w 340281"/>
                      <a:gd name="connsiteY8" fmla="*/ 247512 h 298572"/>
                      <a:gd name="connsiteX9" fmla="*/ 88469 w 340281"/>
                      <a:gd name="connsiteY9" fmla="*/ 298572 h 298572"/>
                      <a:gd name="connsiteX10" fmla="*/ 86224 w 340281"/>
                      <a:gd name="connsiteY10" fmla="*/ 200378 h 298572"/>
                      <a:gd name="connsiteX11" fmla="*/ 0 w 340281"/>
                      <a:gd name="connsiteY11" fmla="*/ 153183 h 29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0281" h="298572">
                        <a:moveTo>
                          <a:pt x="83918" y="102122"/>
                        </a:moveTo>
                        <a:lnTo>
                          <a:pt x="81673" y="3928"/>
                        </a:lnTo>
                        <a:lnTo>
                          <a:pt x="167897" y="51061"/>
                        </a:lnTo>
                        <a:lnTo>
                          <a:pt x="251813" y="0"/>
                        </a:lnTo>
                        <a:lnTo>
                          <a:pt x="254058" y="98194"/>
                        </a:lnTo>
                        <a:lnTo>
                          <a:pt x="340282" y="145390"/>
                        </a:lnTo>
                        <a:lnTo>
                          <a:pt x="256302" y="196451"/>
                        </a:lnTo>
                        <a:lnTo>
                          <a:pt x="258609" y="294645"/>
                        </a:lnTo>
                        <a:lnTo>
                          <a:pt x="172385" y="247512"/>
                        </a:lnTo>
                        <a:lnTo>
                          <a:pt x="88469" y="298572"/>
                        </a:lnTo>
                        <a:lnTo>
                          <a:pt x="86224" y="200378"/>
                        </a:lnTo>
                        <a:lnTo>
                          <a:pt x="0" y="153183"/>
                        </a:lnTo>
                        <a:close/>
                      </a:path>
                    </a:pathLst>
                  </a:custGeom>
                  <a:solidFill>
                    <a:srgbClr val="EAE6DD"/>
                  </a:solidFill>
                  <a:ln w="62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11" name="Freeform: Shape 210">
                    <a:extLst>
                      <a:ext uri="{FF2B5EF4-FFF2-40B4-BE49-F238E27FC236}">
                        <a16:creationId xmlns:a16="http://schemas.microsoft.com/office/drawing/2014/main" id="{EFE152A3-94F6-C290-751A-73E6C398B704}"/>
                      </a:ext>
                    </a:extLst>
                  </p:cNvPr>
                  <p:cNvSpPr/>
                  <p:nvPr/>
                </p:nvSpPr>
                <p:spPr>
                  <a:xfrm>
                    <a:off x="10556567" y="5349551"/>
                    <a:ext cx="340281" cy="298572"/>
                  </a:xfrm>
                  <a:custGeom>
                    <a:avLst/>
                    <a:gdLst>
                      <a:gd name="connsiteX0" fmla="*/ 83918 w 340281"/>
                      <a:gd name="connsiteY0" fmla="*/ 102122 h 298572"/>
                      <a:gd name="connsiteX1" fmla="*/ 81673 w 340281"/>
                      <a:gd name="connsiteY1" fmla="*/ 3928 h 298572"/>
                      <a:gd name="connsiteX2" fmla="*/ 167897 w 340281"/>
                      <a:gd name="connsiteY2" fmla="*/ 51061 h 298572"/>
                      <a:gd name="connsiteX3" fmla="*/ 251813 w 340281"/>
                      <a:gd name="connsiteY3" fmla="*/ 0 h 298572"/>
                      <a:gd name="connsiteX4" fmla="*/ 254058 w 340281"/>
                      <a:gd name="connsiteY4" fmla="*/ 98194 h 298572"/>
                      <a:gd name="connsiteX5" fmla="*/ 340282 w 340281"/>
                      <a:gd name="connsiteY5" fmla="*/ 145390 h 298572"/>
                      <a:gd name="connsiteX6" fmla="*/ 256302 w 340281"/>
                      <a:gd name="connsiteY6" fmla="*/ 196451 h 298572"/>
                      <a:gd name="connsiteX7" fmla="*/ 258609 w 340281"/>
                      <a:gd name="connsiteY7" fmla="*/ 294645 h 298572"/>
                      <a:gd name="connsiteX8" fmla="*/ 172385 w 340281"/>
                      <a:gd name="connsiteY8" fmla="*/ 247512 h 298572"/>
                      <a:gd name="connsiteX9" fmla="*/ 88469 w 340281"/>
                      <a:gd name="connsiteY9" fmla="*/ 298572 h 298572"/>
                      <a:gd name="connsiteX10" fmla="*/ 86224 w 340281"/>
                      <a:gd name="connsiteY10" fmla="*/ 200378 h 298572"/>
                      <a:gd name="connsiteX11" fmla="*/ 0 w 340281"/>
                      <a:gd name="connsiteY11" fmla="*/ 153183 h 29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0281" h="298572">
                        <a:moveTo>
                          <a:pt x="83918" y="102122"/>
                        </a:moveTo>
                        <a:lnTo>
                          <a:pt x="81673" y="3928"/>
                        </a:lnTo>
                        <a:lnTo>
                          <a:pt x="167897" y="51061"/>
                        </a:lnTo>
                        <a:lnTo>
                          <a:pt x="251813" y="0"/>
                        </a:lnTo>
                        <a:lnTo>
                          <a:pt x="254058" y="98194"/>
                        </a:lnTo>
                        <a:lnTo>
                          <a:pt x="340282" y="145390"/>
                        </a:lnTo>
                        <a:lnTo>
                          <a:pt x="256302" y="196451"/>
                        </a:lnTo>
                        <a:lnTo>
                          <a:pt x="258609" y="294645"/>
                        </a:lnTo>
                        <a:lnTo>
                          <a:pt x="172385" y="247512"/>
                        </a:lnTo>
                        <a:lnTo>
                          <a:pt x="88469" y="298572"/>
                        </a:lnTo>
                        <a:lnTo>
                          <a:pt x="86224" y="200378"/>
                        </a:lnTo>
                        <a:lnTo>
                          <a:pt x="0" y="153183"/>
                        </a:lnTo>
                        <a:close/>
                      </a:path>
                    </a:pathLst>
                  </a:custGeom>
                  <a:noFill/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5" name="Graphic 2">
              <a:extLst>
                <a:ext uri="{FF2B5EF4-FFF2-40B4-BE49-F238E27FC236}">
                  <a16:creationId xmlns:a16="http://schemas.microsoft.com/office/drawing/2014/main" id="{220F5784-55F8-4164-7F33-B1BEB90EA0BC}"/>
                </a:ext>
              </a:extLst>
            </p:cNvPr>
            <p:cNvGrpSpPr/>
            <p:nvPr/>
          </p:nvGrpSpPr>
          <p:grpSpPr>
            <a:xfrm rot="20463923">
              <a:off x="3085867" y="3528977"/>
              <a:ext cx="3313199" cy="3634174"/>
              <a:chOff x="9839036" y="4520580"/>
              <a:chExt cx="1868867" cy="2049918"/>
            </a:xfrm>
          </p:grpSpPr>
          <p:grpSp>
            <p:nvGrpSpPr>
              <p:cNvPr id="266" name="Graphic 2">
                <a:extLst>
                  <a:ext uri="{FF2B5EF4-FFF2-40B4-BE49-F238E27FC236}">
                    <a16:creationId xmlns:a16="http://schemas.microsoft.com/office/drawing/2014/main" id="{920B7E9F-F9B4-006D-AF41-62FA10B050C2}"/>
                  </a:ext>
                </a:extLst>
              </p:cNvPr>
              <p:cNvGrpSpPr/>
              <p:nvPr/>
            </p:nvGrpSpPr>
            <p:grpSpPr>
              <a:xfrm>
                <a:off x="9839036" y="4520580"/>
                <a:ext cx="1868867" cy="2049918"/>
                <a:chOff x="9839033" y="4520581"/>
                <a:chExt cx="1868867" cy="2049918"/>
              </a:xfrm>
            </p:grpSpPr>
            <p:pic>
              <p:nvPicPr>
                <p:cNvPr id="318" name="Picture 317">
                  <a:extLst>
                    <a:ext uri="{FF2B5EF4-FFF2-40B4-BE49-F238E27FC236}">
                      <a16:creationId xmlns:a16="http://schemas.microsoft.com/office/drawing/2014/main" id="{B92D96BE-56DD-E88F-370A-EC737E89C86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839033" y="4520581"/>
                  <a:ext cx="1868867" cy="2049918"/>
                </a:xfrm>
                <a:custGeom>
                  <a:avLst/>
                  <a:gdLst>
                    <a:gd name="connsiteX0" fmla="*/ 1086 w 1868867"/>
                    <a:gd name="connsiteY0" fmla="*/ 204 h 2049918"/>
                    <a:gd name="connsiteX1" fmla="*/ 1869953 w 1868867"/>
                    <a:gd name="connsiteY1" fmla="*/ 204 h 2049918"/>
                    <a:gd name="connsiteX2" fmla="*/ 1869953 w 1868867"/>
                    <a:gd name="connsiteY2" fmla="*/ 2050123 h 2049918"/>
                    <a:gd name="connsiteX3" fmla="*/ 1086 w 1868867"/>
                    <a:gd name="connsiteY3" fmla="*/ 2050123 h 2049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68867" h="2049918">
                      <a:moveTo>
                        <a:pt x="1086" y="204"/>
                      </a:moveTo>
                      <a:lnTo>
                        <a:pt x="1869953" y="204"/>
                      </a:lnTo>
                      <a:lnTo>
                        <a:pt x="1869953" y="2050123"/>
                      </a:lnTo>
                      <a:lnTo>
                        <a:pt x="1086" y="2050123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319" name="Graphic 2">
                  <a:extLst>
                    <a:ext uri="{FF2B5EF4-FFF2-40B4-BE49-F238E27FC236}">
                      <a16:creationId xmlns:a16="http://schemas.microsoft.com/office/drawing/2014/main" id="{3C51B97F-3EC2-37FC-87D5-617B407B41BE}"/>
                    </a:ext>
                  </a:extLst>
                </p:cNvPr>
                <p:cNvGrpSpPr/>
                <p:nvPr/>
              </p:nvGrpSpPr>
              <p:grpSpPr>
                <a:xfrm>
                  <a:off x="10080061" y="4762444"/>
                  <a:ext cx="1293543" cy="1473160"/>
                  <a:chOff x="10080061" y="4762444"/>
                  <a:chExt cx="1293543" cy="1473160"/>
                </a:xfrm>
              </p:grpSpPr>
              <p:grpSp>
                <p:nvGrpSpPr>
                  <p:cNvPr id="320" name="Graphic 2">
                    <a:extLst>
                      <a:ext uri="{FF2B5EF4-FFF2-40B4-BE49-F238E27FC236}">
                        <a16:creationId xmlns:a16="http://schemas.microsoft.com/office/drawing/2014/main" id="{79FC8297-3E49-471C-D1CB-6B0A016A8135}"/>
                      </a:ext>
                    </a:extLst>
                  </p:cNvPr>
                  <p:cNvGrpSpPr/>
                  <p:nvPr/>
                </p:nvGrpSpPr>
                <p:grpSpPr>
                  <a:xfrm>
                    <a:off x="10097393" y="5036702"/>
                    <a:ext cx="1258816" cy="924645"/>
                    <a:chOff x="10097393" y="5036702"/>
                    <a:chExt cx="1258816" cy="924645"/>
                  </a:xfrm>
                </p:grpSpPr>
                <p:sp>
                  <p:nvSpPr>
                    <p:cNvPr id="327" name="Freeform: Shape 326">
                      <a:extLst>
                        <a:ext uri="{FF2B5EF4-FFF2-40B4-BE49-F238E27FC236}">
                          <a16:creationId xmlns:a16="http://schemas.microsoft.com/office/drawing/2014/main" id="{097A3A28-1CF4-6FC8-7A5A-CBD346C0B4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97393" y="5499679"/>
                      <a:ext cx="628379" cy="461668"/>
                    </a:xfrm>
                    <a:custGeom>
                      <a:avLst/>
                      <a:gdLst>
                        <a:gd name="connsiteX0" fmla="*/ 489287 w 628379"/>
                        <a:gd name="connsiteY0" fmla="*/ 255803 h 461668"/>
                        <a:gd name="connsiteX1" fmla="*/ 229743 w 628379"/>
                        <a:gd name="connsiteY1" fmla="*/ 461668 h 461668"/>
                        <a:gd name="connsiteX2" fmla="*/ 0 w 628379"/>
                        <a:gd name="connsiteY2" fmla="*/ 382302 h 461668"/>
                        <a:gd name="connsiteX3" fmla="*/ 35100 w 628379"/>
                        <a:gd name="connsiteY3" fmla="*/ 141774 h 461668"/>
                        <a:gd name="connsiteX4" fmla="*/ 337226 w 628379"/>
                        <a:gd name="connsiteY4" fmla="*/ 5923 h 461668"/>
                        <a:gd name="connsiteX5" fmla="*/ 628379 w 628379"/>
                        <a:gd name="connsiteY5" fmla="*/ 0 h 4616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28379" h="461668">
                          <a:moveTo>
                            <a:pt x="489287" y="255803"/>
                          </a:moveTo>
                          <a:lnTo>
                            <a:pt x="229743" y="461668"/>
                          </a:lnTo>
                          <a:lnTo>
                            <a:pt x="0" y="382302"/>
                          </a:lnTo>
                          <a:lnTo>
                            <a:pt x="35100" y="141774"/>
                          </a:lnTo>
                          <a:lnTo>
                            <a:pt x="337226" y="5923"/>
                          </a:lnTo>
                          <a:lnTo>
                            <a:pt x="628379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97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8" name="Freeform: Shape 327">
                      <a:extLst>
                        <a:ext uri="{FF2B5EF4-FFF2-40B4-BE49-F238E27FC236}">
                          <a16:creationId xmlns:a16="http://schemas.microsoft.com/office/drawing/2014/main" id="{DCE69818-EE1C-05FE-76EF-BA6D943A207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772" y="5036702"/>
                      <a:ext cx="630437" cy="462977"/>
                    </a:xfrm>
                    <a:custGeom>
                      <a:avLst/>
                      <a:gdLst>
                        <a:gd name="connsiteX0" fmla="*/ 293772 w 630437"/>
                        <a:gd name="connsiteY0" fmla="*/ 455433 h 462977"/>
                        <a:gd name="connsiteX1" fmla="*/ 595399 w 630437"/>
                        <a:gd name="connsiteY1" fmla="*/ 319895 h 462977"/>
                        <a:gd name="connsiteX2" fmla="*/ 630437 w 630437"/>
                        <a:gd name="connsiteY2" fmla="*/ 79366 h 462977"/>
                        <a:gd name="connsiteX3" fmla="*/ 400757 w 630437"/>
                        <a:gd name="connsiteY3" fmla="*/ 0 h 462977"/>
                        <a:gd name="connsiteX4" fmla="*/ 141774 w 630437"/>
                        <a:gd name="connsiteY4" fmla="*/ 205491 h 462977"/>
                        <a:gd name="connsiteX5" fmla="*/ 0 w 630437"/>
                        <a:gd name="connsiteY5" fmla="*/ 462977 h 462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30437" h="462977">
                          <a:moveTo>
                            <a:pt x="293772" y="455433"/>
                          </a:moveTo>
                          <a:lnTo>
                            <a:pt x="595399" y="319895"/>
                          </a:lnTo>
                          <a:lnTo>
                            <a:pt x="630437" y="79366"/>
                          </a:lnTo>
                          <a:lnTo>
                            <a:pt x="400757" y="0"/>
                          </a:lnTo>
                          <a:lnTo>
                            <a:pt x="141774" y="205491"/>
                          </a:lnTo>
                          <a:lnTo>
                            <a:pt x="0" y="46297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89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1" name="Graphic 2">
                    <a:extLst>
                      <a:ext uri="{FF2B5EF4-FFF2-40B4-BE49-F238E27FC236}">
                        <a16:creationId xmlns:a16="http://schemas.microsoft.com/office/drawing/2014/main" id="{A746CBDD-12AE-145D-F5D5-49FA47029398}"/>
                      </a:ext>
                    </a:extLst>
                  </p:cNvPr>
                  <p:cNvGrpSpPr/>
                  <p:nvPr/>
                </p:nvGrpSpPr>
                <p:grpSpPr>
                  <a:xfrm>
                    <a:off x="10080061" y="5056029"/>
                    <a:ext cx="1293543" cy="885991"/>
                    <a:chOff x="10080061" y="5056029"/>
                    <a:chExt cx="1293543" cy="885991"/>
                  </a:xfrm>
                </p:grpSpPr>
                <p:sp>
                  <p:nvSpPr>
                    <p:cNvPr id="325" name="Freeform: Shape 324">
                      <a:extLst>
                        <a:ext uri="{FF2B5EF4-FFF2-40B4-BE49-F238E27FC236}">
                          <a16:creationId xmlns:a16="http://schemas.microsoft.com/office/drawing/2014/main" id="{0C975384-3857-78F1-92DC-85C6FC27F1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80061" y="5056029"/>
                      <a:ext cx="645711" cy="450196"/>
                    </a:xfrm>
                    <a:custGeom>
                      <a:avLst/>
                      <a:gdLst>
                        <a:gd name="connsiteX0" fmla="*/ 354559 w 645711"/>
                        <a:gd name="connsiteY0" fmla="*/ 450197 h 450196"/>
                        <a:gd name="connsiteX1" fmla="*/ 46385 w 645711"/>
                        <a:gd name="connsiteY1" fmla="*/ 328685 h 450196"/>
                        <a:gd name="connsiteX2" fmla="*/ 0 w 645711"/>
                        <a:gd name="connsiteY2" fmla="*/ 90089 h 450196"/>
                        <a:gd name="connsiteX3" fmla="*/ 225753 w 645711"/>
                        <a:gd name="connsiteY3" fmla="*/ 0 h 450196"/>
                        <a:gd name="connsiteX4" fmla="*/ 494711 w 645711"/>
                        <a:gd name="connsiteY4" fmla="*/ 193396 h 450196"/>
                        <a:gd name="connsiteX5" fmla="*/ 645712 w 645711"/>
                        <a:gd name="connsiteY5" fmla="*/ 443650 h 4501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5711" h="450196">
                          <a:moveTo>
                            <a:pt x="354559" y="450197"/>
                          </a:moveTo>
                          <a:lnTo>
                            <a:pt x="46385" y="328685"/>
                          </a:lnTo>
                          <a:lnTo>
                            <a:pt x="0" y="90089"/>
                          </a:lnTo>
                          <a:lnTo>
                            <a:pt x="225753" y="0"/>
                          </a:lnTo>
                          <a:lnTo>
                            <a:pt x="494711" y="193396"/>
                          </a:lnTo>
                          <a:lnTo>
                            <a:pt x="645712" y="44365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766176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6" name="Freeform: Shape 325">
                      <a:extLst>
                        <a:ext uri="{FF2B5EF4-FFF2-40B4-BE49-F238E27FC236}">
                          <a16:creationId xmlns:a16="http://schemas.microsoft.com/office/drawing/2014/main" id="{7B500210-927E-FBCD-30E0-1E278848A0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5772" y="5492135"/>
                      <a:ext cx="647831" cy="449885"/>
                    </a:xfrm>
                    <a:custGeom>
                      <a:avLst/>
                      <a:gdLst>
                        <a:gd name="connsiteX0" fmla="*/ 153682 w 647831"/>
                        <a:gd name="connsiteY0" fmla="*/ 256801 h 449885"/>
                        <a:gd name="connsiteX1" fmla="*/ 422079 w 647831"/>
                        <a:gd name="connsiteY1" fmla="*/ 449885 h 449885"/>
                        <a:gd name="connsiteX2" fmla="*/ 647832 w 647831"/>
                        <a:gd name="connsiteY2" fmla="*/ 359796 h 449885"/>
                        <a:gd name="connsiteX3" fmla="*/ 601446 w 647831"/>
                        <a:gd name="connsiteY3" fmla="*/ 121200 h 449885"/>
                        <a:gd name="connsiteX4" fmla="*/ 293834 w 647831"/>
                        <a:gd name="connsiteY4" fmla="*/ 0 h 449885"/>
                        <a:gd name="connsiteX5" fmla="*/ 0 w 647831"/>
                        <a:gd name="connsiteY5" fmla="*/ 7544 h 4498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47831" h="449885">
                          <a:moveTo>
                            <a:pt x="153682" y="256801"/>
                          </a:moveTo>
                          <a:lnTo>
                            <a:pt x="422079" y="449885"/>
                          </a:lnTo>
                          <a:lnTo>
                            <a:pt x="647832" y="359796"/>
                          </a:lnTo>
                          <a:lnTo>
                            <a:pt x="601446" y="121200"/>
                          </a:lnTo>
                          <a:lnTo>
                            <a:pt x="293834" y="0"/>
                          </a:lnTo>
                          <a:lnTo>
                            <a:pt x="0" y="7544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24235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22" name="Graphic 2">
                    <a:extLst>
                      <a:ext uri="{FF2B5EF4-FFF2-40B4-BE49-F238E27FC236}">
                        <a16:creationId xmlns:a16="http://schemas.microsoft.com/office/drawing/2014/main" id="{811EEAD7-6981-293F-E43D-A4AF1683E02C}"/>
                      </a:ext>
                    </a:extLst>
                  </p:cNvPr>
                  <p:cNvGrpSpPr/>
                  <p:nvPr/>
                </p:nvGrpSpPr>
                <p:grpSpPr>
                  <a:xfrm>
                    <a:off x="10526890" y="4762444"/>
                    <a:ext cx="399821" cy="1473160"/>
                    <a:chOff x="10526890" y="4762444"/>
                    <a:chExt cx="399821" cy="1473160"/>
                  </a:xfrm>
                </p:grpSpPr>
                <p:sp>
                  <p:nvSpPr>
                    <p:cNvPr id="323" name="Freeform: Shape 322">
                      <a:extLst>
                        <a:ext uri="{FF2B5EF4-FFF2-40B4-BE49-F238E27FC236}">
                          <a16:creationId xmlns:a16="http://schemas.microsoft.com/office/drawing/2014/main" id="{3D85A50B-6F31-86AD-D062-EC985A7E627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26890" y="4762444"/>
                      <a:ext cx="374384" cy="737235"/>
                    </a:xfrm>
                    <a:custGeom>
                      <a:avLst/>
                      <a:gdLst>
                        <a:gd name="connsiteX0" fmla="*/ 340656 w 374384"/>
                        <a:gd name="connsiteY0" fmla="*/ 480434 h 737235"/>
                        <a:gd name="connsiteX1" fmla="*/ 374385 w 374384"/>
                        <a:gd name="connsiteY1" fmla="*/ 150814 h 737235"/>
                        <a:gd name="connsiteX2" fmla="*/ 183795 w 374384"/>
                        <a:gd name="connsiteY2" fmla="*/ 0 h 737235"/>
                        <a:gd name="connsiteX3" fmla="*/ 0 w 374384"/>
                        <a:gd name="connsiteY3" fmla="*/ 159043 h 737235"/>
                        <a:gd name="connsiteX4" fmla="*/ 48131 w 374384"/>
                        <a:gd name="connsiteY4" fmla="*/ 486793 h 737235"/>
                        <a:gd name="connsiteX5" fmla="*/ 198882 w 374384"/>
                        <a:gd name="connsiteY5" fmla="*/ 737235 h 7372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4384" h="737235">
                          <a:moveTo>
                            <a:pt x="340656" y="480434"/>
                          </a:moveTo>
                          <a:lnTo>
                            <a:pt x="374385" y="150814"/>
                          </a:lnTo>
                          <a:lnTo>
                            <a:pt x="183795" y="0"/>
                          </a:lnTo>
                          <a:lnTo>
                            <a:pt x="0" y="159043"/>
                          </a:lnTo>
                          <a:lnTo>
                            <a:pt x="48131" y="486793"/>
                          </a:lnTo>
                          <a:lnTo>
                            <a:pt x="198882" y="73723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5342140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24" name="Freeform: Shape 323">
                      <a:extLst>
                        <a:ext uri="{FF2B5EF4-FFF2-40B4-BE49-F238E27FC236}">
                          <a16:creationId xmlns:a16="http://schemas.microsoft.com/office/drawing/2014/main" id="{C80B59D9-9EF5-6A1B-04D0-136D075B502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52390" y="5499679"/>
                      <a:ext cx="374321" cy="735925"/>
                    </a:xfrm>
                    <a:custGeom>
                      <a:avLst/>
                      <a:gdLst>
                        <a:gd name="connsiteX0" fmla="*/ 326191 w 374321"/>
                        <a:gd name="connsiteY0" fmla="*/ 249756 h 735925"/>
                        <a:gd name="connsiteX1" fmla="*/ 374322 w 374321"/>
                        <a:gd name="connsiteY1" fmla="*/ 576882 h 735925"/>
                        <a:gd name="connsiteX2" fmla="*/ 190527 w 374321"/>
                        <a:gd name="connsiteY2" fmla="*/ 735926 h 735925"/>
                        <a:gd name="connsiteX3" fmla="*/ 0 w 374321"/>
                        <a:gd name="connsiteY3" fmla="*/ 585112 h 735925"/>
                        <a:gd name="connsiteX4" fmla="*/ 33728 w 374321"/>
                        <a:gd name="connsiteY4" fmla="*/ 256177 h 735925"/>
                        <a:gd name="connsiteX5" fmla="*/ 173382 w 374321"/>
                        <a:gd name="connsiteY5" fmla="*/ 0 h 7359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74321" h="735925">
                          <a:moveTo>
                            <a:pt x="326191" y="249756"/>
                          </a:moveTo>
                          <a:lnTo>
                            <a:pt x="374322" y="576882"/>
                          </a:lnTo>
                          <a:lnTo>
                            <a:pt x="190527" y="735926"/>
                          </a:lnTo>
                          <a:lnTo>
                            <a:pt x="0" y="585112"/>
                          </a:lnTo>
                          <a:lnTo>
                            <a:pt x="33728" y="256177"/>
                          </a:lnTo>
                          <a:lnTo>
                            <a:pt x="173382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BB787"/>
                        </a:gs>
                        <a:gs pos="2660">
                          <a:srgbClr val="C9B384"/>
                        </a:gs>
                        <a:gs pos="24110">
                          <a:srgbClr val="B9976D"/>
                        </a:gs>
                        <a:gs pos="42920">
                          <a:srgbClr val="AF865F"/>
                        </a:gs>
                        <a:gs pos="56920">
                          <a:srgbClr val="AC805A"/>
                        </a:gs>
                      </a:gsLst>
                      <a:lin ang="16118899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67" name="Graphic 2">
                <a:extLst>
                  <a:ext uri="{FF2B5EF4-FFF2-40B4-BE49-F238E27FC236}">
                    <a16:creationId xmlns:a16="http://schemas.microsoft.com/office/drawing/2014/main" id="{61495AD4-D606-962F-12AD-91F303C29177}"/>
                  </a:ext>
                </a:extLst>
              </p:cNvPr>
              <p:cNvGrpSpPr/>
              <p:nvPr/>
            </p:nvGrpSpPr>
            <p:grpSpPr>
              <a:xfrm>
                <a:off x="9919276" y="4777387"/>
                <a:ext cx="1615995" cy="1443920"/>
                <a:chOff x="9919272" y="4777388"/>
                <a:chExt cx="1615994" cy="1443920"/>
              </a:xfrm>
            </p:grpSpPr>
            <p:pic>
              <p:nvPicPr>
                <p:cNvPr id="307" name="Picture 306">
                  <a:extLst>
                    <a:ext uri="{FF2B5EF4-FFF2-40B4-BE49-F238E27FC236}">
                      <a16:creationId xmlns:a16="http://schemas.microsoft.com/office/drawing/2014/main" id="{BF60B3F9-6B1A-8EEE-A512-D28BE2F4550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9919272" y="4777388"/>
                  <a:ext cx="1615994" cy="1443920"/>
                </a:xfrm>
                <a:custGeom>
                  <a:avLst/>
                  <a:gdLst>
                    <a:gd name="connsiteX0" fmla="*/ 1163 w 1615994"/>
                    <a:gd name="connsiteY0" fmla="*/ 400 h 1443920"/>
                    <a:gd name="connsiteX1" fmla="*/ 1617157 w 1615994"/>
                    <a:gd name="connsiteY1" fmla="*/ 400 h 1443920"/>
                    <a:gd name="connsiteX2" fmla="*/ 1617157 w 1615994"/>
                    <a:gd name="connsiteY2" fmla="*/ 1444320 h 1443920"/>
                    <a:gd name="connsiteX3" fmla="*/ 1163 w 1615994"/>
                    <a:gd name="connsiteY3" fmla="*/ 1444320 h 14439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15994" h="1443920">
                      <a:moveTo>
                        <a:pt x="1163" y="400"/>
                      </a:moveTo>
                      <a:lnTo>
                        <a:pt x="1617157" y="400"/>
                      </a:lnTo>
                      <a:lnTo>
                        <a:pt x="1617157" y="1444320"/>
                      </a:lnTo>
                      <a:lnTo>
                        <a:pt x="1163" y="1444320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308" name="Graphic 2">
                  <a:extLst>
                    <a:ext uri="{FF2B5EF4-FFF2-40B4-BE49-F238E27FC236}">
                      <a16:creationId xmlns:a16="http://schemas.microsoft.com/office/drawing/2014/main" id="{7FD9926E-424E-5744-6ECD-A84795C3A59F}"/>
                    </a:ext>
                  </a:extLst>
                </p:cNvPr>
                <p:cNvGrpSpPr/>
                <p:nvPr/>
              </p:nvGrpSpPr>
              <p:grpSpPr>
                <a:xfrm>
                  <a:off x="10025134" y="4882958"/>
                  <a:ext cx="1403334" cy="1232133"/>
                  <a:chOff x="10025134" y="4882958"/>
                  <a:chExt cx="1403334" cy="1232133"/>
                </a:xfrm>
              </p:grpSpPr>
              <p:grpSp>
                <p:nvGrpSpPr>
                  <p:cNvPr id="309" name="Graphic 2">
                    <a:extLst>
                      <a:ext uri="{FF2B5EF4-FFF2-40B4-BE49-F238E27FC236}">
                        <a16:creationId xmlns:a16="http://schemas.microsoft.com/office/drawing/2014/main" id="{2EDF622B-3FA5-A046-625D-32718ED3E115}"/>
                      </a:ext>
                    </a:extLst>
                  </p:cNvPr>
                  <p:cNvGrpSpPr/>
                  <p:nvPr/>
                </p:nvGrpSpPr>
                <p:grpSpPr>
                  <a:xfrm>
                    <a:off x="10286424" y="4899479"/>
                    <a:ext cx="880816" cy="1199090"/>
                    <a:chOff x="10286424" y="4899479"/>
                    <a:chExt cx="880816" cy="1199090"/>
                  </a:xfrm>
                </p:grpSpPr>
                <p:sp>
                  <p:nvSpPr>
                    <p:cNvPr id="316" name="Freeform: Shape 315">
                      <a:extLst>
                        <a:ext uri="{FF2B5EF4-FFF2-40B4-BE49-F238E27FC236}">
                          <a16:creationId xmlns:a16="http://schemas.microsoft.com/office/drawing/2014/main" id="{90263CB2-54B4-1B49-5687-DD1D28D84C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456" y="5500053"/>
                      <a:ext cx="439785" cy="598516"/>
                    </a:xfrm>
                    <a:custGeom>
                      <a:avLst/>
                      <a:gdLst>
                        <a:gd name="connsiteX0" fmla="*/ 243646 w 439785"/>
                        <a:gd name="connsiteY0" fmla="*/ 132484 h 598516"/>
                        <a:gd name="connsiteX1" fmla="*/ 439785 w 439785"/>
                        <a:gd name="connsiteY1" fmla="*/ 379746 h 598516"/>
                        <a:gd name="connsiteX2" fmla="*/ 364160 w 439785"/>
                        <a:gd name="connsiteY2" fmla="*/ 598516 h 598516"/>
                        <a:gd name="connsiteX3" fmla="*/ 135040 w 439785"/>
                        <a:gd name="connsiteY3" fmla="*/ 565099 h 598516"/>
                        <a:gd name="connsiteX4" fmla="*/ 5611 w 439785"/>
                        <a:gd name="connsiteY4" fmla="*/ 277312 h 598516"/>
                        <a:gd name="connsiteX5" fmla="*/ 0 w 439785"/>
                        <a:gd name="connsiteY5" fmla="*/ 0 h 598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39785" h="598516">
                          <a:moveTo>
                            <a:pt x="243646" y="132484"/>
                          </a:moveTo>
                          <a:lnTo>
                            <a:pt x="439785" y="379746"/>
                          </a:lnTo>
                          <a:lnTo>
                            <a:pt x="364160" y="598516"/>
                          </a:lnTo>
                          <a:lnTo>
                            <a:pt x="135040" y="565099"/>
                          </a:lnTo>
                          <a:lnTo>
                            <a:pt x="5611" y="27731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7" name="Freeform: Shape 316">
                      <a:extLst>
                        <a:ext uri="{FF2B5EF4-FFF2-40B4-BE49-F238E27FC236}">
                          <a16:creationId xmlns:a16="http://schemas.microsoft.com/office/drawing/2014/main" id="{0B3090FC-B0A9-D8CA-8A8A-FA30ACF028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86424" y="4899479"/>
                      <a:ext cx="441031" cy="600573"/>
                    </a:xfrm>
                    <a:custGeom>
                      <a:avLst/>
                      <a:gdLst>
                        <a:gd name="connsiteX0" fmla="*/ 433799 w 441031"/>
                        <a:gd name="connsiteY0" fmla="*/ 320705 h 600573"/>
                        <a:gd name="connsiteX1" fmla="*/ 304682 w 441031"/>
                        <a:gd name="connsiteY1" fmla="*/ 33417 h 600573"/>
                        <a:gd name="connsiteX2" fmla="*/ 75625 w 441031"/>
                        <a:gd name="connsiteY2" fmla="*/ 0 h 600573"/>
                        <a:gd name="connsiteX3" fmla="*/ 0 w 441031"/>
                        <a:gd name="connsiteY3" fmla="*/ 218770 h 600573"/>
                        <a:gd name="connsiteX4" fmla="*/ 195765 w 441031"/>
                        <a:gd name="connsiteY4" fmla="*/ 465534 h 600573"/>
                        <a:gd name="connsiteX5" fmla="*/ 441032 w 441031"/>
                        <a:gd name="connsiteY5" fmla="*/ 600574 h 60057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41031" h="600573">
                          <a:moveTo>
                            <a:pt x="433799" y="320705"/>
                          </a:moveTo>
                          <a:lnTo>
                            <a:pt x="304682" y="33417"/>
                          </a:lnTo>
                          <a:lnTo>
                            <a:pt x="75625" y="0"/>
                          </a:lnTo>
                          <a:lnTo>
                            <a:pt x="0" y="218770"/>
                          </a:lnTo>
                          <a:lnTo>
                            <a:pt x="195765" y="465534"/>
                          </a:lnTo>
                          <a:lnTo>
                            <a:pt x="441032" y="600574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35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0" name="Graphic 2">
                    <a:extLst>
                      <a:ext uri="{FF2B5EF4-FFF2-40B4-BE49-F238E27FC236}">
                        <a16:creationId xmlns:a16="http://schemas.microsoft.com/office/drawing/2014/main" id="{BF7A9EC9-6D51-B39B-45E4-1039B3355003}"/>
                      </a:ext>
                    </a:extLst>
                  </p:cNvPr>
                  <p:cNvGrpSpPr/>
                  <p:nvPr/>
                </p:nvGrpSpPr>
                <p:grpSpPr>
                  <a:xfrm>
                    <a:off x="10304816" y="4882958"/>
                    <a:ext cx="843970" cy="1232133"/>
                    <a:chOff x="10304816" y="4882958"/>
                    <a:chExt cx="843970" cy="1232133"/>
                  </a:xfrm>
                </p:grpSpPr>
                <p:sp>
                  <p:nvSpPr>
                    <p:cNvPr id="314" name="Freeform: Shape 313">
                      <a:extLst>
                        <a:ext uri="{FF2B5EF4-FFF2-40B4-BE49-F238E27FC236}">
                          <a16:creationId xmlns:a16="http://schemas.microsoft.com/office/drawing/2014/main" id="{618DBF50-0150-AEF5-6931-A797DF1680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04816" y="5500053"/>
                      <a:ext cx="428874" cy="615038"/>
                    </a:xfrm>
                    <a:custGeom>
                      <a:avLst/>
                      <a:gdLst>
                        <a:gd name="connsiteX0" fmla="*/ 428875 w 428874"/>
                        <a:gd name="connsiteY0" fmla="*/ 277312 h 615038"/>
                        <a:gd name="connsiteX1" fmla="*/ 313099 w 428874"/>
                        <a:gd name="connsiteY1" fmla="*/ 570897 h 615038"/>
                        <a:gd name="connsiteX2" fmla="*/ 85850 w 428874"/>
                        <a:gd name="connsiteY2" fmla="*/ 615038 h 615038"/>
                        <a:gd name="connsiteX3" fmla="*/ 0 w 428874"/>
                        <a:gd name="connsiteY3" fmla="*/ 400008 h 615038"/>
                        <a:gd name="connsiteX4" fmla="*/ 184231 w 428874"/>
                        <a:gd name="connsiteY4" fmla="*/ 143831 h 615038"/>
                        <a:gd name="connsiteX5" fmla="*/ 422640 w 428874"/>
                        <a:gd name="connsiteY5" fmla="*/ 0 h 6150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8874" h="615038">
                          <a:moveTo>
                            <a:pt x="428875" y="277312"/>
                          </a:moveTo>
                          <a:lnTo>
                            <a:pt x="313099" y="570897"/>
                          </a:lnTo>
                          <a:lnTo>
                            <a:pt x="85850" y="615038"/>
                          </a:lnTo>
                          <a:lnTo>
                            <a:pt x="0" y="400008"/>
                          </a:lnTo>
                          <a:lnTo>
                            <a:pt x="184231" y="143831"/>
                          </a:lnTo>
                          <a:lnTo>
                            <a:pt x="42264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796599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5" name="Freeform: Shape 314">
                      <a:extLst>
                        <a:ext uri="{FF2B5EF4-FFF2-40B4-BE49-F238E27FC236}">
                          <a16:creationId xmlns:a16="http://schemas.microsoft.com/office/drawing/2014/main" id="{329CE79B-E492-74FD-1C5A-B163269F44B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0286" y="4882958"/>
                      <a:ext cx="428500" cy="617095"/>
                    </a:xfrm>
                    <a:custGeom>
                      <a:avLst/>
                      <a:gdLst>
                        <a:gd name="connsiteX0" fmla="*/ 244581 w 428500"/>
                        <a:gd name="connsiteY0" fmla="*/ 470708 h 617095"/>
                        <a:gd name="connsiteX1" fmla="*/ 428500 w 428500"/>
                        <a:gd name="connsiteY1" fmla="*/ 215029 h 617095"/>
                        <a:gd name="connsiteX2" fmla="*/ 342713 w 428500"/>
                        <a:gd name="connsiteY2" fmla="*/ 0 h 617095"/>
                        <a:gd name="connsiteX3" fmla="*/ 115401 w 428500"/>
                        <a:gd name="connsiteY3" fmla="*/ 44140 h 617095"/>
                        <a:gd name="connsiteX4" fmla="*/ 0 w 428500"/>
                        <a:gd name="connsiteY4" fmla="*/ 337164 h 617095"/>
                        <a:gd name="connsiteX5" fmla="*/ 7170 w 428500"/>
                        <a:gd name="connsiteY5" fmla="*/ 617095 h 6170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28500" h="617095">
                          <a:moveTo>
                            <a:pt x="244581" y="470708"/>
                          </a:moveTo>
                          <a:lnTo>
                            <a:pt x="428500" y="215029"/>
                          </a:lnTo>
                          <a:lnTo>
                            <a:pt x="342713" y="0"/>
                          </a:lnTo>
                          <a:lnTo>
                            <a:pt x="115401" y="44140"/>
                          </a:lnTo>
                          <a:lnTo>
                            <a:pt x="0" y="337164"/>
                          </a:lnTo>
                          <a:lnTo>
                            <a:pt x="7170" y="617095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702364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11" name="Graphic 2">
                    <a:extLst>
                      <a:ext uri="{FF2B5EF4-FFF2-40B4-BE49-F238E27FC236}">
                        <a16:creationId xmlns:a16="http://schemas.microsoft.com/office/drawing/2014/main" id="{5B69ED50-D787-C34C-A3E5-EAB38D3916FC}"/>
                      </a:ext>
                    </a:extLst>
                  </p:cNvPr>
                  <p:cNvGrpSpPr/>
                  <p:nvPr/>
                </p:nvGrpSpPr>
                <p:grpSpPr>
                  <a:xfrm>
                    <a:off x="10025134" y="5308590"/>
                    <a:ext cx="1403334" cy="380868"/>
                    <a:chOff x="10025134" y="5308590"/>
                    <a:chExt cx="1403334" cy="380868"/>
                  </a:xfrm>
                </p:grpSpPr>
                <p:sp>
                  <p:nvSpPr>
                    <p:cNvPr id="312" name="Freeform: Shape 311">
                      <a:extLst>
                        <a:ext uri="{FF2B5EF4-FFF2-40B4-BE49-F238E27FC236}">
                          <a16:creationId xmlns:a16="http://schemas.microsoft.com/office/drawing/2014/main" id="{BE2AA3F5-1167-05FA-BAA5-D7C762F0B7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025134" y="5332843"/>
                      <a:ext cx="702321" cy="356616"/>
                    </a:xfrm>
                    <a:custGeom>
                      <a:avLst/>
                      <a:gdLst>
                        <a:gd name="connsiteX0" fmla="*/ 457678 w 702321"/>
                        <a:gd name="connsiteY0" fmla="*/ 32170 h 356616"/>
                        <a:gd name="connsiteX1" fmla="*/ 143707 w 702321"/>
                        <a:gd name="connsiteY1" fmla="*/ 0 h 356616"/>
                        <a:gd name="connsiteX2" fmla="*/ 0 w 702321"/>
                        <a:gd name="connsiteY2" fmla="*/ 181550 h 356616"/>
                        <a:gd name="connsiteX3" fmla="*/ 151500 w 702321"/>
                        <a:gd name="connsiteY3" fmla="*/ 356616 h 356616"/>
                        <a:gd name="connsiteX4" fmla="*/ 463788 w 702321"/>
                        <a:gd name="connsiteY4" fmla="*/ 310730 h 356616"/>
                        <a:gd name="connsiteX5" fmla="*/ 702322 w 702321"/>
                        <a:gd name="connsiteY5" fmla="*/ 167211 h 356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2321" h="356616">
                          <a:moveTo>
                            <a:pt x="457678" y="32170"/>
                          </a:moveTo>
                          <a:lnTo>
                            <a:pt x="143707" y="0"/>
                          </a:lnTo>
                          <a:lnTo>
                            <a:pt x="0" y="181550"/>
                          </a:lnTo>
                          <a:lnTo>
                            <a:pt x="151500" y="356616"/>
                          </a:lnTo>
                          <a:lnTo>
                            <a:pt x="463788" y="310730"/>
                          </a:lnTo>
                          <a:lnTo>
                            <a:pt x="702322" y="1672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21542166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13" name="Freeform: Shape 312">
                      <a:extLst>
                        <a:ext uri="{FF2B5EF4-FFF2-40B4-BE49-F238E27FC236}">
                          <a16:creationId xmlns:a16="http://schemas.microsoft.com/office/drawing/2014/main" id="{1C7B4CBF-76C2-B462-E3D4-CB08AA34CE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456" y="5308590"/>
                      <a:ext cx="701012" cy="356616"/>
                    </a:xfrm>
                    <a:custGeom>
                      <a:avLst/>
                      <a:gdLst>
                        <a:gd name="connsiteX0" fmla="*/ 237910 w 701012"/>
                        <a:gd name="connsiteY0" fmla="*/ 45824 h 356616"/>
                        <a:gd name="connsiteX1" fmla="*/ 549513 w 701012"/>
                        <a:gd name="connsiteY1" fmla="*/ 0 h 356616"/>
                        <a:gd name="connsiteX2" fmla="*/ 701013 w 701012"/>
                        <a:gd name="connsiteY2" fmla="*/ 175066 h 356616"/>
                        <a:gd name="connsiteX3" fmla="*/ 557306 w 701012"/>
                        <a:gd name="connsiteY3" fmla="*/ 356616 h 356616"/>
                        <a:gd name="connsiteX4" fmla="*/ 244020 w 701012"/>
                        <a:gd name="connsiteY4" fmla="*/ 324446 h 356616"/>
                        <a:gd name="connsiteX5" fmla="*/ 0 w 701012"/>
                        <a:gd name="connsiteY5" fmla="*/ 191463 h 3566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01012" h="356616">
                          <a:moveTo>
                            <a:pt x="237910" y="45824"/>
                          </a:moveTo>
                          <a:lnTo>
                            <a:pt x="549513" y="0"/>
                          </a:lnTo>
                          <a:lnTo>
                            <a:pt x="701013" y="175066"/>
                          </a:lnTo>
                          <a:lnTo>
                            <a:pt x="557306" y="356616"/>
                          </a:lnTo>
                          <a:lnTo>
                            <a:pt x="244020" y="324446"/>
                          </a:lnTo>
                          <a:lnTo>
                            <a:pt x="0" y="191463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0718833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68" name="Graphic 2">
                <a:extLst>
                  <a:ext uri="{FF2B5EF4-FFF2-40B4-BE49-F238E27FC236}">
                    <a16:creationId xmlns:a16="http://schemas.microsoft.com/office/drawing/2014/main" id="{6EF82F0F-232D-9ED2-EBCA-948F11D6BD63}"/>
                  </a:ext>
                </a:extLst>
              </p:cNvPr>
              <p:cNvGrpSpPr/>
              <p:nvPr/>
            </p:nvGrpSpPr>
            <p:grpSpPr>
              <a:xfrm>
                <a:off x="10112297" y="4813298"/>
                <a:ext cx="1229951" cy="1372098"/>
                <a:chOff x="10112293" y="4813299"/>
                <a:chExt cx="1229951" cy="1372098"/>
              </a:xfrm>
            </p:grpSpPr>
            <p:pic>
              <p:nvPicPr>
                <p:cNvPr id="296" name="Picture 295">
                  <a:extLst>
                    <a:ext uri="{FF2B5EF4-FFF2-40B4-BE49-F238E27FC236}">
                      <a16:creationId xmlns:a16="http://schemas.microsoft.com/office/drawing/2014/main" id="{1A7AA032-6027-CB59-1A1F-E32F94E2AD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112293" y="4813299"/>
                  <a:ext cx="1229951" cy="1372098"/>
                </a:xfrm>
                <a:custGeom>
                  <a:avLst/>
                  <a:gdLst>
                    <a:gd name="connsiteX0" fmla="*/ 1292 w 1229951"/>
                    <a:gd name="connsiteY0" fmla="*/ 424 h 1372098"/>
                    <a:gd name="connsiteX1" fmla="*/ 1231243 w 1229951"/>
                    <a:gd name="connsiteY1" fmla="*/ 424 h 1372098"/>
                    <a:gd name="connsiteX2" fmla="*/ 1231243 w 1229951"/>
                    <a:gd name="connsiteY2" fmla="*/ 1372522 h 1372098"/>
                    <a:gd name="connsiteX3" fmla="*/ 1292 w 1229951"/>
                    <a:gd name="connsiteY3" fmla="*/ 1372522 h 1372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29951" h="1372098">
                      <a:moveTo>
                        <a:pt x="1292" y="424"/>
                      </a:moveTo>
                      <a:lnTo>
                        <a:pt x="1231243" y="424"/>
                      </a:lnTo>
                      <a:lnTo>
                        <a:pt x="1231243" y="1372522"/>
                      </a:lnTo>
                      <a:lnTo>
                        <a:pt x="1292" y="137252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97" name="Graphic 2">
                  <a:extLst>
                    <a:ext uri="{FF2B5EF4-FFF2-40B4-BE49-F238E27FC236}">
                      <a16:creationId xmlns:a16="http://schemas.microsoft.com/office/drawing/2014/main" id="{01C1A233-3DB3-E7C8-1F79-BD2C15DDC411}"/>
                    </a:ext>
                  </a:extLst>
                </p:cNvPr>
                <p:cNvGrpSpPr/>
                <p:nvPr/>
              </p:nvGrpSpPr>
              <p:grpSpPr>
                <a:xfrm>
                  <a:off x="10218031" y="4919555"/>
                  <a:ext cx="1017539" cy="1158939"/>
                  <a:chOff x="10218031" y="4919555"/>
                  <a:chExt cx="1017539" cy="1158939"/>
                </a:xfrm>
              </p:grpSpPr>
              <p:grpSp>
                <p:nvGrpSpPr>
                  <p:cNvPr id="298" name="Graphic 2">
                    <a:extLst>
                      <a:ext uri="{FF2B5EF4-FFF2-40B4-BE49-F238E27FC236}">
                        <a16:creationId xmlns:a16="http://schemas.microsoft.com/office/drawing/2014/main" id="{62D51B07-08F4-0EE1-DEAA-162C3AF831B0}"/>
                      </a:ext>
                    </a:extLst>
                  </p:cNvPr>
                  <p:cNvGrpSpPr/>
                  <p:nvPr/>
                </p:nvGrpSpPr>
                <p:grpSpPr>
                  <a:xfrm>
                    <a:off x="10231684" y="5135332"/>
                    <a:ext cx="990294" cy="727384"/>
                    <a:chOff x="10231684" y="5135332"/>
                    <a:chExt cx="990294" cy="727384"/>
                  </a:xfrm>
                </p:grpSpPr>
                <p:sp>
                  <p:nvSpPr>
                    <p:cNvPr id="305" name="Freeform: Shape 304">
                      <a:extLst>
                        <a:ext uri="{FF2B5EF4-FFF2-40B4-BE49-F238E27FC236}">
                          <a16:creationId xmlns:a16="http://schemas.microsoft.com/office/drawing/2014/main" id="{7F7B452D-FD28-6546-D787-8583CEB31C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643" y="5135332"/>
                      <a:ext cx="494336" cy="363162"/>
                    </a:xfrm>
                    <a:custGeom>
                      <a:avLst/>
                      <a:gdLst>
                        <a:gd name="connsiteX0" fmla="*/ 109416 w 494336"/>
                        <a:gd name="connsiteY0" fmla="*/ 161911 h 363162"/>
                        <a:gd name="connsiteX1" fmla="*/ 313597 w 494336"/>
                        <a:gd name="connsiteY1" fmla="*/ 0 h 363162"/>
                        <a:gd name="connsiteX2" fmla="*/ 494337 w 494336"/>
                        <a:gd name="connsiteY2" fmla="*/ 62408 h 363162"/>
                        <a:gd name="connsiteX3" fmla="*/ 466718 w 494336"/>
                        <a:gd name="connsiteY3" fmla="*/ 251626 h 363162"/>
                        <a:gd name="connsiteX4" fmla="*/ 229057 w 494336"/>
                        <a:gd name="connsiteY4" fmla="*/ 358549 h 363162"/>
                        <a:gd name="connsiteX5" fmla="*/ 0 w 494336"/>
                        <a:gd name="connsiteY5" fmla="*/ 363162 h 3631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94336" h="363162">
                          <a:moveTo>
                            <a:pt x="109416" y="161911"/>
                          </a:moveTo>
                          <a:lnTo>
                            <a:pt x="313597" y="0"/>
                          </a:lnTo>
                          <a:lnTo>
                            <a:pt x="494337" y="62408"/>
                          </a:lnTo>
                          <a:lnTo>
                            <a:pt x="466718" y="251626"/>
                          </a:lnTo>
                          <a:lnTo>
                            <a:pt x="229057" y="358549"/>
                          </a:lnTo>
                          <a:lnTo>
                            <a:pt x="0" y="36316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89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6" name="Freeform: Shape 305">
                      <a:extLst>
                        <a:ext uri="{FF2B5EF4-FFF2-40B4-BE49-F238E27FC236}">
                          <a16:creationId xmlns:a16="http://schemas.microsoft.com/office/drawing/2014/main" id="{56596ABD-BC05-F250-085D-9FF1ADA4B5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31684" y="5498495"/>
                      <a:ext cx="495958" cy="364222"/>
                    </a:xfrm>
                    <a:custGeom>
                      <a:avLst/>
                      <a:gdLst>
                        <a:gd name="connsiteX0" fmla="*/ 264843 w 495958"/>
                        <a:gd name="connsiteY0" fmla="*/ 5923 h 364222"/>
                        <a:gd name="connsiteX1" fmla="*/ 27619 w 495958"/>
                        <a:gd name="connsiteY1" fmla="*/ 112596 h 364222"/>
                        <a:gd name="connsiteX2" fmla="*/ 0 w 495958"/>
                        <a:gd name="connsiteY2" fmla="*/ 301814 h 364222"/>
                        <a:gd name="connsiteX3" fmla="*/ 180677 w 495958"/>
                        <a:gd name="connsiteY3" fmla="*/ 364222 h 364222"/>
                        <a:gd name="connsiteX4" fmla="*/ 384422 w 495958"/>
                        <a:gd name="connsiteY4" fmla="*/ 202560 h 364222"/>
                        <a:gd name="connsiteX5" fmla="*/ 495958 w 495958"/>
                        <a:gd name="connsiteY5" fmla="*/ 0 h 3642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495958" h="364222">
                          <a:moveTo>
                            <a:pt x="264843" y="5923"/>
                          </a:moveTo>
                          <a:lnTo>
                            <a:pt x="27619" y="112596"/>
                          </a:lnTo>
                          <a:lnTo>
                            <a:pt x="0" y="301814"/>
                          </a:lnTo>
                          <a:lnTo>
                            <a:pt x="180677" y="364222"/>
                          </a:lnTo>
                          <a:lnTo>
                            <a:pt x="384422" y="202560"/>
                          </a:lnTo>
                          <a:lnTo>
                            <a:pt x="495958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97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99" name="Graphic 2">
                    <a:extLst>
                      <a:ext uri="{FF2B5EF4-FFF2-40B4-BE49-F238E27FC236}">
                        <a16:creationId xmlns:a16="http://schemas.microsoft.com/office/drawing/2014/main" id="{87C20CFF-1033-9828-154C-1692977179F1}"/>
                      </a:ext>
                    </a:extLst>
                  </p:cNvPr>
                  <p:cNvGrpSpPr/>
                  <p:nvPr/>
                </p:nvGrpSpPr>
                <p:grpSpPr>
                  <a:xfrm>
                    <a:off x="10218031" y="5150545"/>
                    <a:ext cx="1017539" cy="696959"/>
                    <a:chOff x="10218031" y="5150545"/>
                    <a:chExt cx="1017539" cy="696959"/>
                  </a:xfrm>
                </p:grpSpPr>
                <p:sp>
                  <p:nvSpPr>
                    <p:cNvPr id="303" name="Freeform: Shape 302">
                      <a:extLst>
                        <a:ext uri="{FF2B5EF4-FFF2-40B4-BE49-F238E27FC236}">
                          <a16:creationId xmlns:a16="http://schemas.microsoft.com/office/drawing/2014/main" id="{E618007A-9F0D-2FA5-B5D4-DA9BB25FF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7643" y="5493382"/>
                      <a:ext cx="507928" cy="354122"/>
                    </a:xfrm>
                    <a:custGeom>
                      <a:avLst/>
                      <a:gdLst>
                        <a:gd name="connsiteX0" fmla="*/ 228995 w 507928"/>
                        <a:gd name="connsiteY0" fmla="*/ 0 h 354122"/>
                        <a:gd name="connsiteX1" fmla="*/ 471456 w 507928"/>
                        <a:gd name="connsiteY1" fmla="*/ 95576 h 354122"/>
                        <a:gd name="connsiteX2" fmla="*/ 507928 w 507928"/>
                        <a:gd name="connsiteY2" fmla="*/ 283235 h 354122"/>
                        <a:gd name="connsiteX3" fmla="*/ 330369 w 507928"/>
                        <a:gd name="connsiteY3" fmla="*/ 354122 h 354122"/>
                        <a:gd name="connsiteX4" fmla="*/ 118768 w 507928"/>
                        <a:gd name="connsiteY4" fmla="*/ 201999 h 354122"/>
                        <a:gd name="connsiteX5" fmla="*/ 0 w 507928"/>
                        <a:gd name="connsiteY5" fmla="*/ 5112 h 3541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7928" h="354122">
                          <a:moveTo>
                            <a:pt x="228995" y="0"/>
                          </a:moveTo>
                          <a:lnTo>
                            <a:pt x="471456" y="95576"/>
                          </a:lnTo>
                          <a:lnTo>
                            <a:pt x="507928" y="283235"/>
                          </a:lnTo>
                          <a:lnTo>
                            <a:pt x="330369" y="354122"/>
                          </a:lnTo>
                          <a:lnTo>
                            <a:pt x="118768" y="201999"/>
                          </a:lnTo>
                          <a:lnTo>
                            <a:pt x="0" y="511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2597725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4" name="Freeform: Shape 303">
                      <a:extLst>
                        <a:ext uri="{FF2B5EF4-FFF2-40B4-BE49-F238E27FC236}">
                          <a16:creationId xmlns:a16="http://schemas.microsoft.com/office/drawing/2014/main" id="{3F2ED60A-C587-39C1-F7C3-3C8D8B29E5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18031" y="5150545"/>
                      <a:ext cx="509611" cy="353872"/>
                    </a:xfrm>
                    <a:custGeom>
                      <a:avLst/>
                      <a:gdLst>
                        <a:gd name="connsiteX0" fmla="*/ 388724 w 509611"/>
                        <a:gd name="connsiteY0" fmla="*/ 151873 h 353872"/>
                        <a:gd name="connsiteX1" fmla="*/ 177560 w 509611"/>
                        <a:gd name="connsiteY1" fmla="*/ 0 h 353872"/>
                        <a:gd name="connsiteX2" fmla="*/ 0 w 509611"/>
                        <a:gd name="connsiteY2" fmla="*/ 70887 h 353872"/>
                        <a:gd name="connsiteX3" fmla="*/ 36472 w 509611"/>
                        <a:gd name="connsiteY3" fmla="*/ 258546 h 353872"/>
                        <a:gd name="connsiteX4" fmla="*/ 278497 w 509611"/>
                        <a:gd name="connsiteY4" fmla="*/ 353873 h 353872"/>
                        <a:gd name="connsiteX5" fmla="*/ 509612 w 509611"/>
                        <a:gd name="connsiteY5" fmla="*/ 347950 h 3538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09611" h="353872">
                          <a:moveTo>
                            <a:pt x="388724" y="151873"/>
                          </a:moveTo>
                          <a:lnTo>
                            <a:pt x="177560" y="0"/>
                          </a:lnTo>
                          <a:lnTo>
                            <a:pt x="0" y="70887"/>
                          </a:lnTo>
                          <a:lnTo>
                            <a:pt x="36472" y="258546"/>
                          </a:lnTo>
                          <a:lnTo>
                            <a:pt x="278497" y="353873"/>
                          </a:lnTo>
                          <a:lnTo>
                            <a:pt x="509612" y="34795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705778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300" name="Graphic 2">
                    <a:extLst>
                      <a:ext uri="{FF2B5EF4-FFF2-40B4-BE49-F238E27FC236}">
                        <a16:creationId xmlns:a16="http://schemas.microsoft.com/office/drawing/2014/main" id="{BFF1F790-C5F3-7FD2-8A86-AFFE6E3E4C76}"/>
                      </a:ext>
                    </a:extLst>
                  </p:cNvPr>
                  <p:cNvGrpSpPr/>
                  <p:nvPr/>
                </p:nvGrpSpPr>
                <p:grpSpPr>
                  <a:xfrm>
                    <a:off x="10569535" y="4919555"/>
                    <a:ext cx="314532" cy="1158939"/>
                    <a:chOff x="10569535" y="4919555"/>
                    <a:chExt cx="314532" cy="1158939"/>
                  </a:xfrm>
                </p:grpSpPr>
                <p:sp>
                  <p:nvSpPr>
                    <p:cNvPr id="301" name="Freeform: Shape 300">
                      <a:extLst>
                        <a:ext uri="{FF2B5EF4-FFF2-40B4-BE49-F238E27FC236}">
                          <a16:creationId xmlns:a16="http://schemas.microsoft.com/office/drawing/2014/main" id="{06BD9185-EE2C-F5FC-51C1-0C2B1FDD26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89610" y="5498495"/>
                      <a:ext cx="294457" cy="579999"/>
                    </a:xfrm>
                    <a:custGeom>
                      <a:avLst/>
                      <a:gdLst>
                        <a:gd name="connsiteX0" fmla="*/ 26497 w 294457"/>
                        <a:gd name="connsiteY0" fmla="*/ 202061 h 579999"/>
                        <a:gd name="connsiteX1" fmla="*/ 0 w 294457"/>
                        <a:gd name="connsiteY1" fmla="*/ 461294 h 579999"/>
                        <a:gd name="connsiteX2" fmla="*/ 149879 w 294457"/>
                        <a:gd name="connsiteY2" fmla="*/ 580000 h 579999"/>
                        <a:gd name="connsiteX3" fmla="*/ 294457 w 294457"/>
                        <a:gd name="connsiteY3" fmla="*/ 454873 h 579999"/>
                        <a:gd name="connsiteX4" fmla="*/ 256614 w 294457"/>
                        <a:gd name="connsiteY4" fmla="*/ 197011 h 579999"/>
                        <a:gd name="connsiteX5" fmla="*/ 138033 w 294457"/>
                        <a:gd name="connsiteY5" fmla="*/ 0 h 5799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457" h="579999">
                          <a:moveTo>
                            <a:pt x="26497" y="202061"/>
                          </a:moveTo>
                          <a:lnTo>
                            <a:pt x="0" y="461294"/>
                          </a:lnTo>
                          <a:lnTo>
                            <a:pt x="149879" y="580000"/>
                          </a:lnTo>
                          <a:lnTo>
                            <a:pt x="294457" y="454873"/>
                          </a:lnTo>
                          <a:lnTo>
                            <a:pt x="256614" y="197011"/>
                          </a:lnTo>
                          <a:lnTo>
                            <a:pt x="138033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161198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02" name="Freeform: Shape 301">
                      <a:extLst>
                        <a:ext uri="{FF2B5EF4-FFF2-40B4-BE49-F238E27FC236}">
                          <a16:creationId xmlns:a16="http://schemas.microsoft.com/office/drawing/2014/main" id="{6D68FCF5-4320-13E1-A67C-370A92CA39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69535" y="4919555"/>
                      <a:ext cx="294519" cy="578939"/>
                    </a:xfrm>
                    <a:custGeom>
                      <a:avLst/>
                      <a:gdLst>
                        <a:gd name="connsiteX0" fmla="*/ 37906 w 294519"/>
                        <a:gd name="connsiteY0" fmla="*/ 382489 h 578939"/>
                        <a:gd name="connsiteX1" fmla="*/ 0 w 294519"/>
                        <a:gd name="connsiteY1" fmla="*/ 125127 h 578939"/>
                        <a:gd name="connsiteX2" fmla="*/ 144579 w 294519"/>
                        <a:gd name="connsiteY2" fmla="*/ 0 h 578939"/>
                        <a:gd name="connsiteX3" fmla="*/ 294520 w 294519"/>
                        <a:gd name="connsiteY3" fmla="*/ 118706 h 578939"/>
                        <a:gd name="connsiteX4" fmla="*/ 267961 w 294519"/>
                        <a:gd name="connsiteY4" fmla="*/ 377439 h 578939"/>
                        <a:gd name="connsiteX5" fmla="*/ 158108 w 294519"/>
                        <a:gd name="connsiteY5" fmla="*/ 578940 h 5789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94519" h="578939">
                          <a:moveTo>
                            <a:pt x="37906" y="382489"/>
                          </a:moveTo>
                          <a:lnTo>
                            <a:pt x="0" y="125127"/>
                          </a:lnTo>
                          <a:lnTo>
                            <a:pt x="144579" y="0"/>
                          </a:lnTo>
                          <a:lnTo>
                            <a:pt x="294520" y="118706"/>
                          </a:lnTo>
                          <a:lnTo>
                            <a:pt x="267961" y="377439"/>
                          </a:lnTo>
                          <a:lnTo>
                            <a:pt x="158108" y="57894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264374"/>
                        </a:gs>
                        <a:gs pos="26020">
                          <a:srgbClr val="20385F"/>
                        </a:gs>
                        <a:gs pos="73880">
                          <a:srgbClr val="17263E"/>
                        </a:gs>
                        <a:gs pos="100000">
                          <a:srgbClr val="141F31"/>
                        </a:gs>
                      </a:gsLst>
                      <a:lin ang="5317692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69" name="Graphic 2">
                <a:extLst>
                  <a:ext uri="{FF2B5EF4-FFF2-40B4-BE49-F238E27FC236}">
                    <a16:creationId xmlns:a16="http://schemas.microsoft.com/office/drawing/2014/main" id="{CE7666AB-A3C1-DF62-AB72-E35A25F24E9F}"/>
                  </a:ext>
                </a:extLst>
              </p:cNvPr>
              <p:cNvGrpSpPr/>
              <p:nvPr/>
            </p:nvGrpSpPr>
            <p:grpSpPr>
              <a:xfrm>
                <a:off x="10106310" y="4941980"/>
                <a:ext cx="1241921" cy="1114736"/>
                <a:chOff x="10106308" y="4941980"/>
                <a:chExt cx="1241921" cy="1114736"/>
              </a:xfrm>
            </p:grpSpPr>
            <p:pic>
              <p:nvPicPr>
                <p:cNvPr id="285" name="Picture 284">
                  <a:extLst>
                    <a:ext uri="{FF2B5EF4-FFF2-40B4-BE49-F238E27FC236}">
                      <a16:creationId xmlns:a16="http://schemas.microsoft.com/office/drawing/2014/main" id="{9B2EE395-4C7B-2F98-5252-CF044E58C06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10106308" y="4941980"/>
                  <a:ext cx="1241921" cy="1114736"/>
                </a:xfrm>
                <a:custGeom>
                  <a:avLst/>
                  <a:gdLst>
                    <a:gd name="connsiteX0" fmla="*/ 1288 w 1241921"/>
                    <a:gd name="connsiteY0" fmla="*/ 510 h 1114736"/>
                    <a:gd name="connsiteX1" fmla="*/ 1243209 w 1241921"/>
                    <a:gd name="connsiteY1" fmla="*/ 510 h 1114736"/>
                    <a:gd name="connsiteX2" fmla="*/ 1243209 w 1241921"/>
                    <a:gd name="connsiteY2" fmla="*/ 1115246 h 1114736"/>
                    <a:gd name="connsiteX3" fmla="*/ 1288 w 1241921"/>
                    <a:gd name="connsiteY3" fmla="*/ 1115246 h 1114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1921" h="1114736">
                      <a:moveTo>
                        <a:pt x="1288" y="510"/>
                      </a:moveTo>
                      <a:lnTo>
                        <a:pt x="1243209" y="510"/>
                      </a:lnTo>
                      <a:lnTo>
                        <a:pt x="1243209" y="1115246"/>
                      </a:lnTo>
                      <a:lnTo>
                        <a:pt x="1288" y="1115246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86" name="Graphic 2">
                  <a:extLst>
                    <a:ext uri="{FF2B5EF4-FFF2-40B4-BE49-F238E27FC236}">
                      <a16:creationId xmlns:a16="http://schemas.microsoft.com/office/drawing/2014/main" id="{D5D23961-A886-A8B4-EB91-D0CB6866A464}"/>
                    </a:ext>
                  </a:extLst>
                </p:cNvPr>
                <p:cNvGrpSpPr/>
                <p:nvPr/>
              </p:nvGrpSpPr>
              <p:grpSpPr>
                <a:xfrm>
                  <a:off x="10213293" y="5048111"/>
                  <a:ext cx="1027078" cy="901826"/>
                  <a:chOff x="10213293" y="5048111"/>
                  <a:chExt cx="1027078" cy="901826"/>
                </a:xfrm>
              </p:grpSpPr>
              <p:grpSp>
                <p:nvGrpSpPr>
                  <p:cNvPr id="287" name="Graphic 2">
                    <a:extLst>
                      <a:ext uri="{FF2B5EF4-FFF2-40B4-BE49-F238E27FC236}">
                        <a16:creationId xmlns:a16="http://schemas.microsoft.com/office/drawing/2014/main" id="{DD157CA4-8527-4B32-B9A1-D8F6337107B8}"/>
                      </a:ext>
                    </a:extLst>
                  </p:cNvPr>
                  <p:cNvGrpSpPr/>
                  <p:nvPr/>
                </p:nvGrpSpPr>
                <p:grpSpPr>
                  <a:xfrm>
                    <a:off x="10404506" y="5060206"/>
                    <a:ext cx="644652" cy="877636"/>
                    <a:chOff x="10404506" y="5060206"/>
                    <a:chExt cx="644652" cy="877636"/>
                  </a:xfrm>
                </p:grpSpPr>
                <p:sp>
                  <p:nvSpPr>
                    <p:cNvPr id="294" name="Freeform: Shape 293">
                      <a:extLst>
                        <a:ext uri="{FF2B5EF4-FFF2-40B4-BE49-F238E27FC236}">
                          <a16:creationId xmlns:a16="http://schemas.microsoft.com/office/drawing/2014/main" id="{06EEEFE8-D979-C3AC-1CA3-BB29C0477B5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31383" y="5596751"/>
                      <a:ext cx="317774" cy="341091"/>
                    </a:xfrm>
                    <a:custGeom>
                      <a:avLst/>
                      <a:gdLst>
                        <a:gd name="connsiteX0" fmla="*/ 174255 w 317774"/>
                        <a:gd name="connsiteY0" fmla="*/ 0 h 341091"/>
                        <a:gd name="connsiteX1" fmla="*/ 317775 w 317774"/>
                        <a:gd name="connsiteY1" fmla="*/ 180926 h 341091"/>
                        <a:gd name="connsiteX2" fmla="*/ 262412 w 317774"/>
                        <a:gd name="connsiteY2" fmla="*/ 341092 h 341091"/>
                        <a:gd name="connsiteX3" fmla="*/ 94765 w 317774"/>
                        <a:gd name="connsiteY3" fmla="*/ 316652 h 341091"/>
                        <a:gd name="connsiteX4" fmla="*/ 0 w 317774"/>
                        <a:gd name="connsiteY4" fmla="*/ 105987 h 341091"/>
                        <a:gd name="connsiteX5" fmla="*/ 101311 w 317774"/>
                        <a:gd name="connsiteY5" fmla="*/ 76311 h 3410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7774" h="341091">
                          <a:moveTo>
                            <a:pt x="174255" y="0"/>
                          </a:moveTo>
                          <a:lnTo>
                            <a:pt x="317775" y="180926"/>
                          </a:lnTo>
                          <a:lnTo>
                            <a:pt x="262412" y="341092"/>
                          </a:lnTo>
                          <a:lnTo>
                            <a:pt x="94765" y="316652"/>
                          </a:lnTo>
                          <a:lnTo>
                            <a:pt x="0" y="105987"/>
                          </a:lnTo>
                          <a:lnTo>
                            <a:pt x="101311" y="76311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5" name="Freeform: Shape 294">
                      <a:extLst>
                        <a:ext uri="{FF2B5EF4-FFF2-40B4-BE49-F238E27FC236}">
                          <a16:creationId xmlns:a16="http://schemas.microsoft.com/office/drawing/2014/main" id="{EC098F99-B403-543B-59C5-9AEE084FA89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04506" y="5060206"/>
                      <a:ext cx="317525" cy="340717"/>
                    </a:xfrm>
                    <a:custGeom>
                      <a:avLst/>
                      <a:gdLst>
                        <a:gd name="connsiteX0" fmla="*/ 317526 w 317525"/>
                        <a:gd name="connsiteY0" fmla="*/ 234730 h 340717"/>
                        <a:gd name="connsiteX1" fmla="*/ 223010 w 317525"/>
                        <a:gd name="connsiteY1" fmla="*/ 24439 h 340717"/>
                        <a:gd name="connsiteX2" fmla="*/ 55300 w 317525"/>
                        <a:gd name="connsiteY2" fmla="*/ 0 h 340717"/>
                        <a:gd name="connsiteX3" fmla="*/ 0 w 317525"/>
                        <a:gd name="connsiteY3" fmla="*/ 160165 h 340717"/>
                        <a:gd name="connsiteX4" fmla="*/ 143270 w 317525"/>
                        <a:gd name="connsiteY4" fmla="*/ 340718 h 340717"/>
                        <a:gd name="connsiteX5" fmla="*/ 216152 w 317525"/>
                        <a:gd name="connsiteY5" fmla="*/ 264407 h 3407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7525" h="340717">
                          <a:moveTo>
                            <a:pt x="317526" y="234730"/>
                          </a:moveTo>
                          <a:lnTo>
                            <a:pt x="223010" y="24439"/>
                          </a:lnTo>
                          <a:lnTo>
                            <a:pt x="55300" y="0"/>
                          </a:lnTo>
                          <a:lnTo>
                            <a:pt x="0" y="160165"/>
                          </a:lnTo>
                          <a:lnTo>
                            <a:pt x="143270" y="340718"/>
                          </a:lnTo>
                          <a:lnTo>
                            <a:pt x="216152" y="264407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4320891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8" name="Graphic 2">
                    <a:extLst>
                      <a:ext uri="{FF2B5EF4-FFF2-40B4-BE49-F238E27FC236}">
                        <a16:creationId xmlns:a16="http://schemas.microsoft.com/office/drawing/2014/main" id="{DD807705-AE1D-EBE5-20D9-973EB1E0DE85}"/>
                      </a:ext>
                    </a:extLst>
                  </p:cNvPr>
                  <p:cNvGrpSpPr/>
                  <p:nvPr/>
                </p:nvGrpSpPr>
                <p:grpSpPr>
                  <a:xfrm>
                    <a:off x="10417973" y="5048111"/>
                    <a:ext cx="617719" cy="901826"/>
                    <a:chOff x="10417973" y="5048111"/>
                    <a:chExt cx="617719" cy="901826"/>
                  </a:xfrm>
                </p:grpSpPr>
                <p:sp>
                  <p:nvSpPr>
                    <p:cNvPr id="292" name="Freeform: Shape 291">
                      <a:extLst>
                        <a:ext uri="{FF2B5EF4-FFF2-40B4-BE49-F238E27FC236}">
                          <a16:creationId xmlns:a16="http://schemas.microsoft.com/office/drawing/2014/main" id="{625AE687-26E9-172F-D6FA-213FEA941BF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417973" y="5605043"/>
                      <a:ext cx="313846" cy="344894"/>
                    </a:xfrm>
                    <a:custGeom>
                      <a:avLst/>
                      <a:gdLst>
                        <a:gd name="connsiteX0" fmla="*/ 313847 w 313846"/>
                        <a:gd name="connsiteY0" fmla="*/ 97695 h 344894"/>
                        <a:gd name="connsiteX1" fmla="*/ 229120 w 313846"/>
                        <a:gd name="connsiteY1" fmla="*/ 312537 h 344894"/>
                        <a:gd name="connsiteX2" fmla="*/ 62782 w 313846"/>
                        <a:gd name="connsiteY2" fmla="*/ 344895 h 344894"/>
                        <a:gd name="connsiteX3" fmla="*/ 0 w 313846"/>
                        <a:gd name="connsiteY3" fmla="*/ 187535 h 344894"/>
                        <a:gd name="connsiteX4" fmla="*/ 134853 w 313846"/>
                        <a:gd name="connsiteY4" fmla="*/ 0 h 344894"/>
                        <a:gd name="connsiteX5" fmla="*/ 211289 w 313846"/>
                        <a:gd name="connsiteY5" fmla="*/ 72819 h 344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3846" h="344894">
                          <a:moveTo>
                            <a:pt x="313847" y="97695"/>
                          </a:moveTo>
                          <a:lnTo>
                            <a:pt x="229120" y="312537"/>
                          </a:lnTo>
                          <a:lnTo>
                            <a:pt x="62782" y="344895"/>
                          </a:lnTo>
                          <a:lnTo>
                            <a:pt x="0" y="187535"/>
                          </a:lnTo>
                          <a:lnTo>
                            <a:pt x="134853" y="0"/>
                          </a:lnTo>
                          <a:lnTo>
                            <a:pt x="211289" y="72819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7922127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3" name="Freeform: Shape 292">
                      <a:extLst>
                        <a:ext uri="{FF2B5EF4-FFF2-40B4-BE49-F238E27FC236}">
                          <a16:creationId xmlns:a16="http://schemas.microsoft.com/office/drawing/2014/main" id="{CAF010EF-1313-9385-842F-CB2D1A9AC34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22032" y="5048111"/>
                      <a:ext cx="313660" cy="344521"/>
                    </a:xfrm>
                    <a:custGeom>
                      <a:avLst/>
                      <a:gdLst>
                        <a:gd name="connsiteX0" fmla="*/ 178994 w 313660"/>
                        <a:gd name="connsiteY0" fmla="*/ 344521 h 344521"/>
                        <a:gd name="connsiteX1" fmla="*/ 313660 w 313660"/>
                        <a:gd name="connsiteY1" fmla="*/ 157360 h 344521"/>
                        <a:gd name="connsiteX2" fmla="*/ 250816 w 313660"/>
                        <a:gd name="connsiteY2" fmla="*/ 0 h 344521"/>
                        <a:gd name="connsiteX3" fmla="*/ 84478 w 313660"/>
                        <a:gd name="connsiteY3" fmla="*/ 32357 h 344521"/>
                        <a:gd name="connsiteX4" fmla="*/ 0 w 313660"/>
                        <a:gd name="connsiteY4" fmla="*/ 246825 h 344521"/>
                        <a:gd name="connsiteX5" fmla="*/ 102558 w 313660"/>
                        <a:gd name="connsiteY5" fmla="*/ 271702 h 3445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13660" h="344521">
                          <a:moveTo>
                            <a:pt x="178994" y="344521"/>
                          </a:moveTo>
                          <a:lnTo>
                            <a:pt x="313660" y="157360"/>
                          </a:lnTo>
                          <a:lnTo>
                            <a:pt x="250816" y="0"/>
                          </a:lnTo>
                          <a:lnTo>
                            <a:pt x="84478" y="32357"/>
                          </a:lnTo>
                          <a:lnTo>
                            <a:pt x="0" y="246825"/>
                          </a:lnTo>
                          <a:lnTo>
                            <a:pt x="102558" y="27170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6951099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289" name="Graphic 2">
                    <a:extLst>
                      <a:ext uri="{FF2B5EF4-FFF2-40B4-BE49-F238E27FC236}">
                        <a16:creationId xmlns:a16="http://schemas.microsoft.com/office/drawing/2014/main" id="{EEA6D11B-0D8F-EAAE-4779-4B1F2A3CC950}"/>
                      </a:ext>
                    </a:extLst>
                  </p:cNvPr>
                  <p:cNvGrpSpPr/>
                  <p:nvPr/>
                </p:nvGrpSpPr>
                <p:grpSpPr>
                  <a:xfrm>
                    <a:off x="10213293" y="5359651"/>
                    <a:ext cx="1027078" cy="278746"/>
                    <a:chOff x="10213293" y="5359651"/>
                    <a:chExt cx="1027078" cy="278746"/>
                  </a:xfrm>
                </p:grpSpPr>
                <p:sp>
                  <p:nvSpPr>
                    <p:cNvPr id="290" name="Freeform: Shape 289">
                      <a:extLst>
                        <a:ext uri="{FF2B5EF4-FFF2-40B4-BE49-F238E27FC236}">
                          <a16:creationId xmlns:a16="http://schemas.microsoft.com/office/drawing/2014/main" id="{F2C46D19-14F8-9B0F-D8E4-8A14AA912A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13293" y="5377420"/>
                      <a:ext cx="339408" cy="260977"/>
                    </a:xfrm>
                    <a:custGeom>
                      <a:avLst/>
                      <a:gdLst>
                        <a:gd name="connsiteX0" fmla="*/ 334920 w 339408"/>
                        <a:gd name="connsiteY0" fmla="*/ 23504 h 260977"/>
                        <a:gd name="connsiteX1" fmla="*/ 105177 w 339408"/>
                        <a:gd name="connsiteY1" fmla="*/ 0 h 260977"/>
                        <a:gd name="connsiteX2" fmla="*/ 0 w 339408"/>
                        <a:gd name="connsiteY2" fmla="*/ 132858 h 260977"/>
                        <a:gd name="connsiteX3" fmla="*/ 110850 w 339408"/>
                        <a:gd name="connsiteY3" fmla="*/ 260978 h 260977"/>
                        <a:gd name="connsiteX4" fmla="*/ 339408 w 339408"/>
                        <a:gd name="connsiteY4" fmla="*/ 227436 h 260977"/>
                        <a:gd name="connsiteX5" fmla="*/ 309857 w 339408"/>
                        <a:gd name="connsiteY5" fmla="*/ 126062 h 2609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9408" h="260977">
                          <a:moveTo>
                            <a:pt x="334920" y="23504"/>
                          </a:moveTo>
                          <a:lnTo>
                            <a:pt x="105177" y="0"/>
                          </a:lnTo>
                          <a:lnTo>
                            <a:pt x="0" y="132858"/>
                          </a:lnTo>
                          <a:lnTo>
                            <a:pt x="110850" y="260978"/>
                          </a:lnTo>
                          <a:lnTo>
                            <a:pt x="339408" y="227436"/>
                          </a:lnTo>
                          <a:lnTo>
                            <a:pt x="309857" y="126062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21479094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91" name="Freeform: Shape 290">
                      <a:extLst>
                        <a:ext uri="{FF2B5EF4-FFF2-40B4-BE49-F238E27FC236}">
                          <a16:creationId xmlns:a16="http://schemas.microsoft.com/office/drawing/2014/main" id="{ECB80C57-8CFB-CE2C-F02B-BFA54AEDE2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01400" y="5359651"/>
                      <a:ext cx="338972" cy="260978"/>
                    </a:xfrm>
                    <a:custGeom>
                      <a:avLst/>
                      <a:gdLst>
                        <a:gd name="connsiteX0" fmla="*/ 0 w 338972"/>
                        <a:gd name="connsiteY0" fmla="*/ 33542 h 260978"/>
                        <a:gd name="connsiteX1" fmla="*/ 228059 w 338972"/>
                        <a:gd name="connsiteY1" fmla="*/ 0 h 260978"/>
                        <a:gd name="connsiteX2" fmla="*/ 338972 w 338972"/>
                        <a:gd name="connsiteY2" fmla="*/ 128120 h 260978"/>
                        <a:gd name="connsiteX3" fmla="*/ 233795 w 338972"/>
                        <a:gd name="connsiteY3" fmla="*/ 260978 h 260978"/>
                        <a:gd name="connsiteX4" fmla="*/ 4489 w 338972"/>
                        <a:gd name="connsiteY4" fmla="*/ 237474 h 260978"/>
                        <a:gd name="connsiteX5" fmla="*/ 29552 w 338972"/>
                        <a:gd name="connsiteY5" fmla="*/ 134916 h 26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38972" h="260978">
                          <a:moveTo>
                            <a:pt x="0" y="33542"/>
                          </a:moveTo>
                          <a:lnTo>
                            <a:pt x="228059" y="0"/>
                          </a:lnTo>
                          <a:lnTo>
                            <a:pt x="338972" y="128120"/>
                          </a:lnTo>
                          <a:lnTo>
                            <a:pt x="233795" y="260978"/>
                          </a:lnTo>
                          <a:lnTo>
                            <a:pt x="4489" y="237474"/>
                          </a:lnTo>
                          <a:lnTo>
                            <a:pt x="29552" y="134916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EAE6DD"/>
                        </a:gs>
                        <a:gs pos="47180">
                          <a:srgbClr val="CBB787"/>
                        </a:gs>
                        <a:gs pos="100000">
                          <a:srgbClr val="AC805A"/>
                        </a:gs>
                      </a:gsLst>
                      <a:lin ang="10738772" scaled="1"/>
                    </a:gradFill>
                    <a:ln w="12506" cap="flat">
                      <a:solidFill>
                        <a:srgbClr val="E3D2B8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270" name="Graphic 2">
                <a:extLst>
                  <a:ext uri="{FF2B5EF4-FFF2-40B4-BE49-F238E27FC236}">
                    <a16:creationId xmlns:a16="http://schemas.microsoft.com/office/drawing/2014/main" id="{AB7168BB-19F1-8CD9-79C6-E44B3DD426F4}"/>
                  </a:ext>
                </a:extLst>
              </p:cNvPr>
              <p:cNvGrpSpPr/>
              <p:nvPr/>
            </p:nvGrpSpPr>
            <p:grpSpPr>
              <a:xfrm>
                <a:off x="10303818" y="5075149"/>
                <a:ext cx="846900" cy="848396"/>
                <a:chOff x="10303818" y="5075150"/>
                <a:chExt cx="846900" cy="848396"/>
              </a:xfrm>
              <a:solidFill>
                <a:srgbClr val="141F31"/>
              </a:solidFill>
            </p:grpSpPr>
            <p:pic>
              <p:nvPicPr>
                <p:cNvPr id="276" name="Picture 275">
                  <a:extLst>
                    <a:ext uri="{FF2B5EF4-FFF2-40B4-BE49-F238E27FC236}">
                      <a16:creationId xmlns:a16="http://schemas.microsoft.com/office/drawing/2014/main" id="{38431B99-5310-50E3-9DC0-CCB116F0016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0303818" y="5075150"/>
                  <a:ext cx="846900" cy="848396"/>
                </a:xfrm>
                <a:custGeom>
                  <a:avLst/>
                  <a:gdLst>
                    <a:gd name="connsiteX0" fmla="*/ 1420 w 846900"/>
                    <a:gd name="connsiteY0" fmla="*/ 599 h 848396"/>
                    <a:gd name="connsiteX1" fmla="*/ 848321 w 846900"/>
                    <a:gd name="connsiteY1" fmla="*/ 599 h 848396"/>
                    <a:gd name="connsiteX2" fmla="*/ 848321 w 846900"/>
                    <a:gd name="connsiteY2" fmla="*/ 848996 h 848396"/>
                    <a:gd name="connsiteX3" fmla="*/ 1420 w 846900"/>
                    <a:gd name="connsiteY3" fmla="*/ 848996 h 848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900" h="848396">
                      <a:moveTo>
                        <a:pt x="1420" y="599"/>
                      </a:moveTo>
                      <a:lnTo>
                        <a:pt x="848321" y="599"/>
                      </a:lnTo>
                      <a:lnTo>
                        <a:pt x="848321" y="848996"/>
                      </a:lnTo>
                      <a:lnTo>
                        <a:pt x="1420" y="848996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77" name="Graphic 2">
                  <a:extLst>
                    <a:ext uri="{FF2B5EF4-FFF2-40B4-BE49-F238E27FC236}">
                      <a16:creationId xmlns:a16="http://schemas.microsoft.com/office/drawing/2014/main" id="{C5FE7383-5976-2BD7-AEB2-BC6EE76AE68C}"/>
                    </a:ext>
                  </a:extLst>
                </p:cNvPr>
                <p:cNvGrpSpPr/>
                <p:nvPr/>
              </p:nvGrpSpPr>
              <p:grpSpPr>
                <a:xfrm>
                  <a:off x="10416913" y="5189074"/>
                  <a:ext cx="619588" cy="619526"/>
                  <a:chOff x="10416913" y="5189074"/>
                  <a:chExt cx="619588" cy="619526"/>
                </a:xfrm>
                <a:solidFill>
                  <a:srgbClr val="141F31"/>
                </a:solidFill>
              </p:grpSpPr>
              <p:sp>
                <p:nvSpPr>
                  <p:cNvPr id="278" name="Freeform: Shape 277">
                    <a:extLst>
                      <a:ext uri="{FF2B5EF4-FFF2-40B4-BE49-F238E27FC236}">
                        <a16:creationId xmlns:a16="http://schemas.microsoft.com/office/drawing/2014/main" id="{FEA4612B-4DB9-3078-3938-D661E6690DB7}"/>
                      </a:ext>
                    </a:extLst>
                  </p:cNvPr>
                  <p:cNvSpPr/>
                  <p:nvPr/>
                </p:nvSpPr>
                <p:spPr>
                  <a:xfrm>
                    <a:off x="10416913" y="5189074"/>
                    <a:ext cx="619588" cy="619526"/>
                  </a:xfrm>
                  <a:custGeom>
                    <a:avLst/>
                    <a:gdLst>
                      <a:gd name="connsiteX0" fmla="*/ 385232 w 619588"/>
                      <a:gd name="connsiteY0" fmla="*/ 0 h 619526"/>
                      <a:gd name="connsiteX1" fmla="*/ 305118 w 619588"/>
                      <a:gd name="connsiteY1" fmla="*/ 105862 h 619526"/>
                      <a:gd name="connsiteX2" fmla="*/ 220204 w 619588"/>
                      <a:gd name="connsiteY2" fmla="*/ 3741 h 619526"/>
                      <a:gd name="connsiteX3" fmla="*/ 203745 w 619588"/>
                      <a:gd name="connsiteY3" fmla="*/ 135539 h 619526"/>
                      <a:gd name="connsiteX4" fmla="*/ 79178 w 619588"/>
                      <a:gd name="connsiteY4" fmla="*/ 89528 h 619526"/>
                      <a:gd name="connsiteX5" fmla="*/ 130863 w 619588"/>
                      <a:gd name="connsiteY5" fmla="*/ 211850 h 619526"/>
                      <a:gd name="connsiteX6" fmla="*/ 0 w 619588"/>
                      <a:gd name="connsiteY6" fmla="*/ 234357 h 619526"/>
                      <a:gd name="connsiteX7" fmla="*/ 105862 w 619588"/>
                      <a:gd name="connsiteY7" fmla="*/ 314471 h 619526"/>
                      <a:gd name="connsiteX8" fmla="*/ 3803 w 619588"/>
                      <a:gd name="connsiteY8" fmla="*/ 399323 h 619526"/>
                      <a:gd name="connsiteX9" fmla="*/ 135539 w 619588"/>
                      <a:gd name="connsiteY9" fmla="*/ 415782 h 619526"/>
                      <a:gd name="connsiteX10" fmla="*/ 89590 w 619588"/>
                      <a:gd name="connsiteY10" fmla="*/ 540348 h 619526"/>
                      <a:gd name="connsiteX11" fmla="*/ 211912 w 619588"/>
                      <a:gd name="connsiteY11" fmla="*/ 488664 h 619526"/>
                      <a:gd name="connsiteX12" fmla="*/ 234356 w 619588"/>
                      <a:gd name="connsiteY12" fmla="*/ 619527 h 619526"/>
                      <a:gd name="connsiteX13" fmla="*/ 314470 w 619588"/>
                      <a:gd name="connsiteY13" fmla="*/ 513664 h 619526"/>
                      <a:gd name="connsiteX14" fmla="*/ 399385 w 619588"/>
                      <a:gd name="connsiteY14" fmla="*/ 615724 h 619526"/>
                      <a:gd name="connsiteX15" fmla="*/ 415781 w 619588"/>
                      <a:gd name="connsiteY15" fmla="*/ 483988 h 619526"/>
                      <a:gd name="connsiteX16" fmla="*/ 540348 w 619588"/>
                      <a:gd name="connsiteY16" fmla="*/ 529999 h 619526"/>
                      <a:gd name="connsiteX17" fmla="*/ 488725 w 619588"/>
                      <a:gd name="connsiteY17" fmla="*/ 407677 h 619526"/>
                      <a:gd name="connsiteX18" fmla="*/ 619588 w 619588"/>
                      <a:gd name="connsiteY18" fmla="*/ 385170 h 619526"/>
                      <a:gd name="connsiteX19" fmla="*/ 513664 w 619588"/>
                      <a:gd name="connsiteY19" fmla="*/ 305056 h 619526"/>
                      <a:gd name="connsiteX20" fmla="*/ 615785 w 619588"/>
                      <a:gd name="connsiteY20" fmla="*/ 220204 h 619526"/>
                      <a:gd name="connsiteX21" fmla="*/ 484049 w 619588"/>
                      <a:gd name="connsiteY21" fmla="*/ 203745 h 619526"/>
                      <a:gd name="connsiteX22" fmla="*/ 529998 w 619588"/>
                      <a:gd name="connsiteY22" fmla="*/ 79179 h 619526"/>
                      <a:gd name="connsiteX23" fmla="*/ 407676 w 619588"/>
                      <a:gd name="connsiteY23" fmla="*/ 130801 h 6195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619588" h="619526">
                        <a:moveTo>
                          <a:pt x="385232" y="0"/>
                        </a:moveTo>
                        <a:lnTo>
                          <a:pt x="305118" y="105862"/>
                        </a:lnTo>
                        <a:lnTo>
                          <a:pt x="220204" y="3741"/>
                        </a:lnTo>
                        <a:lnTo>
                          <a:pt x="203745" y="135539"/>
                        </a:lnTo>
                        <a:lnTo>
                          <a:pt x="79178" y="89528"/>
                        </a:lnTo>
                        <a:lnTo>
                          <a:pt x="130863" y="211850"/>
                        </a:lnTo>
                        <a:lnTo>
                          <a:pt x="0" y="234357"/>
                        </a:lnTo>
                        <a:lnTo>
                          <a:pt x="105862" y="314471"/>
                        </a:lnTo>
                        <a:lnTo>
                          <a:pt x="3803" y="399323"/>
                        </a:lnTo>
                        <a:lnTo>
                          <a:pt x="135539" y="415782"/>
                        </a:lnTo>
                        <a:lnTo>
                          <a:pt x="89590" y="540348"/>
                        </a:lnTo>
                        <a:lnTo>
                          <a:pt x="211912" y="488664"/>
                        </a:lnTo>
                        <a:lnTo>
                          <a:pt x="234356" y="619527"/>
                        </a:lnTo>
                        <a:lnTo>
                          <a:pt x="314470" y="513664"/>
                        </a:lnTo>
                        <a:lnTo>
                          <a:pt x="399385" y="615724"/>
                        </a:lnTo>
                        <a:lnTo>
                          <a:pt x="415781" y="483988"/>
                        </a:lnTo>
                        <a:lnTo>
                          <a:pt x="540348" y="529999"/>
                        </a:lnTo>
                        <a:lnTo>
                          <a:pt x="488725" y="407677"/>
                        </a:lnTo>
                        <a:lnTo>
                          <a:pt x="619588" y="385170"/>
                        </a:lnTo>
                        <a:lnTo>
                          <a:pt x="513664" y="305056"/>
                        </a:lnTo>
                        <a:lnTo>
                          <a:pt x="615785" y="220204"/>
                        </a:lnTo>
                        <a:lnTo>
                          <a:pt x="484049" y="203745"/>
                        </a:lnTo>
                        <a:lnTo>
                          <a:pt x="529998" y="79179"/>
                        </a:lnTo>
                        <a:lnTo>
                          <a:pt x="407676" y="130801"/>
                        </a:lnTo>
                        <a:close/>
                      </a:path>
                    </a:pathLst>
                  </a:custGeom>
                  <a:solidFill>
                    <a:srgbClr val="141F31"/>
                  </a:soli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9" name="Freeform: Shape 278">
                    <a:extLst>
                      <a:ext uri="{FF2B5EF4-FFF2-40B4-BE49-F238E27FC236}">
                        <a16:creationId xmlns:a16="http://schemas.microsoft.com/office/drawing/2014/main" id="{D4587D1C-F13C-F914-CBA3-510F88F40505}"/>
                      </a:ext>
                    </a:extLst>
                  </p:cNvPr>
                  <p:cNvSpPr/>
                  <p:nvPr/>
                </p:nvSpPr>
                <p:spPr>
                  <a:xfrm>
                    <a:off x="10552452" y="5392819"/>
                    <a:ext cx="348511" cy="212036"/>
                  </a:xfrm>
                  <a:custGeom>
                    <a:avLst/>
                    <a:gdLst>
                      <a:gd name="connsiteX0" fmla="*/ 348511 w 348511"/>
                      <a:gd name="connsiteY0" fmla="*/ 0 h 212036"/>
                      <a:gd name="connsiteX1" fmla="*/ 0 w 348511"/>
                      <a:gd name="connsiteY1" fmla="*/ 212037 h 2120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48511" h="212036">
                        <a:moveTo>
                          <a:pt x="348511" y="0"/>
                        </a:moveTo>
                        <a:lnTo>
                          <a:pt x="0" y="212037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0" name="Freeform: Shape 279">
                    <a:extLst>
                      <a:ext uri="{FF2B5EF4-FFF2-40B4-BE49-F238E27FC236}">
                        <a16:creationId xmlns:a16="http://schemas.microsoft.com/office/drawing/2014/main" id="{B19F8539-2F93-77E5-B802-B8FDE08F9572}"/>
                      </a:ext>
                    </a:extLst>
                  </p:cNvPr>
                  <p:cNvSpPr/>
                  <p:nvPr/>
                </p:nvSpPr>
                <p:spPr>
                  <a:xfrm>
                    <a:off x="10620658" y="5324613"/>
                    <a:ext cx="212036" cy="348448"/>
                  </a:xfrm>
                  <a:custGeom>
                    <a:avLst/>
                    <a:gdLst>
                      <a:gd name="connsiteX0" fmla="*/ 0 w 212036"/>
                      <a:gd name="connsiteY0" fmla="*/ 0 h 348448"/>
                      <a:gd name="connsiteX1" fmla="*/ 212037 w 212036"/>
                      <a:gd name="connsiteY1" fmla="*/ 348449 h 348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12036" h="348448">
                        <a:moveTo>
                          <a:pt x="0" y="0"/>
                        </a:moveTo>
                        <a:lnTo>
                          <a:pt x="212037" y="348449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1" name="Freeform: Shape 280">
                    <a:extLst>
                      <a:ext uri="{FF2B5EF4-FFF2-40B4-BE49-F238E27FC236}">
                        <a16:creationId xmlns:a16="http://schemas.microsoft.com/office/drawing/2014/main" id="{E32F0702-66F8-001A-6DEB-91E1889ADB01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294937"/>
                    <a:ext cx="9351" cy="407801"/>
                  </a:xfrm>
                  <a:custGeom>
                    <a:avLst/>
                    <a:gdLst>
                      <a:gd name="connsiteX0" fmla="*/ 0 w 9351"/>
                      <a:gd name="connsiteY0" fmla="*/ 0 h 407801"/>
                      <a:gd name="connsiteX1" fmla="*/ 9352 w 9351"/>
                      <a:gd name="connsiteY1" fmla="*/ 407802 h 4078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351" h="407801">
                        <a:moveTo>
                          <a:pt x="0" y="0"/>
                        </a:moveTo>
                        <a:lnTo>
                          <a:pt x="9352" y="407802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2" name="Freeform: Shape 281">
                    <a:extLst>
                      <a:ext uri="{FF2B5EF4-FFF2-40B4-BE49-F238E27FC236}">
                        <a16:creationId xmlns:a16="http://schemas.microsoft.com/office/drawing/2014/main" id="{D0170799-B142-ECBF-6F81-0D6CE6BFB23C}"/>
                      </a:ext>
                    </a:extLst>
                  </p:cNvPr>
                  <p:cNvSpPr/>
                  <p:nvPr/>
                </p:nvSpPr>
                <p:spPr>
                  <a:xfrm>
                    <a:off x="10547776" y="5400924"/>
                    <a:ext cx="357862" cy="195827"/>
                  </a:xfrm>
                  <a:custGeom>
                    <a:avLst/>
                    <a:gdLst>
                      <a:gd name="connsiteX0" fmla="*/ 357863 w 357862"/>
                      <a:gd name="connsiteY0" fmla="*/ 195827 h 195827"/>
                      <a:gd name="connsiteX1" fmla="*/ 0 w 357862"/>
                      <a:gd name="connsiteY1" fmla="*/ 0 h 1958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7862" h="195827">
                        <a:moveTo>
                          <a:pt x="357863" y="195827"/>
                        </a:moveTo>
                        <a:lnTo>
                          <a:pt x="0" y="0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3" name="Freeform: Shape 282">
                    <a:extLst>
                      <a:ext uri="{FF2B5EF4-FFF2-40B4-BE49-F238E27FC236}">
                        <a16:creationId xmlns:a16="http://schemas.microsoft.com/office/drawing/2014/main" id="{BA1D173D-154D-BED8-1C20-097760018318}"/>
                      </a:ext>
                    </a:extLst>
                  </p:cNvPr>
                  <p:cNvSpPr/>
                  <p:nvPr/>
                </p:nvSpPr>
                <p:spPr>
                  <a:xfrm>
                    <a:off x="10522776" y="5494130"/>
                    <a:ext cx="407801" cy="9414"/>
                  </a:xfrm>
                  <a:custGeom>
                    <a:avLst/>
                    <a:gdLst>
                      <a:gd name="connsiteX0" fmla="*/ 407801 w 407801"/>
                      <a:gd name="connsiteY0" fmla="*/ 0 h 9414"/>
                      <a:gd name="connsiteX1" fmla="*/ 0 w 407801"/>
                      <a:gd name="connsiteY1" fmla="*/ 9414 h 9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07801" h="9414">
                        <a:moveTo>
                          <a:pt x="407801" y="0"/>
                        </a:moveTo>
                        <a:lnTo>
                          <a:pt x="0" y="9414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84" name="Freeform: Shape 283">
                    <a:extLst>
                      <a:ext uri="{FF2B5EF4-FFF2-40B4-BE49-F238E27FC236}">
                        <a16:creationId xmlns:a16="http://schemas.microsoft.com/office/drawing/2014/main" id="{BAC1E974-A344-08B9-BF0B-BA3F09803181}"/>
                      </a:ext>
                    </a:extLst>
                  </p:cNvPr>
                  <p:cNvSpPr/>
                  <p:nvPr/>
                </p:nvSpPr>
                <p:spPr>
                  <a:xfrm>
                    <a:off x="10628825" y="5319875"/>
                    <a:ext cx="195764" cy="357862"/>
                  </a:xfrm>
                  <a:custGeom>
                    <a:avLst/>
                    <a:gdLst>
                      <a:gd name="connsiteX0" fmla="*/ 195764 w 195764"/>
                      <a:gd name="connsiteY0" fmla="*/ 0 h 357862"/>
                      <a:gd name="connsiteX1" fmla="*/ 0 w 195764"/>
                      <a:gd name="connsiteY1" fmla="*/ 357863 h 3578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95764" h="357862">
                        <a:moveTo>
                          <a:pt x="195764" y="0"/>
                        </a:moveTo>
                        <a:lnTo>
                          <a:pt x="0" y="357863"/>
                        </a:lnTo>
                      </a:path>
                    </a:pathLst>
                  </a:custGeom>
                  <a:ln w="12506" cap="rnd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71" name="Graphic 2">
                <a:extLst>
                  <a:ext uri="{FF2B5EF4-FFF2-40B4-BE49-F238E27FC236}">
                    <a16:creationId xmlns:a16="http://schemas.microsoft.com/office/drawing/2014/main" id="{96BA3EE7-02AC-CB38-86FF-9AF21E6E73CC}"/>
                  </a:ext>
                </a:extLst>
              </p:cNvPr>
              <p:cNvGrpSpPr/>
              <p:nvPr/>
            </p:nvGrpSpPr>
            <p:grpSpPr>
              <a:xfrm>
                <a:off x="10445966" y="5239742"/>
                <a:ext cx="562605" cy="519212"/>
                <a:chOff x="10445966" y="5239742"/>
                <a:chExt cx="562605" cy="519212"/>
              </a:xfrm>
            </p:grpSpPr>
            <p:pic>
              <p:nvPicPr>
                <p:cNvPr id="272" name="Picture 271">
                  <a:extLst>
                    <a:ext uri="{FF2B5EF4-FFF2-40B4-BE49-F238E27FC236}">
                      <a16:creationId xmlns:a16="http://schemas.microsoft.com/office/drawing/2014/main" id="{7CE34CF1-A744-F597-BADD-A8E21E0CB09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445966" y="5239742"/>
                  <a:ext cx="562605" cy="519212"/>
                </a:xfrm>
                <a:custGeom>
                  <a:avLst/>
                  <a:gdLst>
                    <a:gd name="connsiteX0" fmla="*/ 1515 w 562605"/>
                    <a:gd name="connsiteY0" fmla="*/ 709 h 519212"/>
                    <a:gd name="connsiteX1" fmla="*/ 564120 w 562605"/>
                    <a:gd name="connsiteY1" fmla="*/ 709 h 519212"/>
                    <a:gd name="connsiteX2" fmla="*/ 564120 w 562605"/>
                    <a:gd name="connsiteY2" fmla="*/ 519922 h 519212"/>
                    <a:gd name="connsiteX3" fmla="*/ 1515 w 562605"/>
                    <a:gd name="connsiteY3" fmla="*/ 519922 h 519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2605" h="519212">
                      <a:moveTo>
                        <a:pt x="1515" y="709"/>
                      </a:moveTo>
                      <a:lnTo>
                        <a:pt x="564120" y="709"/>
                      </a:lnTo>
                      <a:lnTo>
                        <a:pt x="564120" y="519922"/>
                      </a:lnTo>
                      <a:lnTo>
                        <a:pt x="1515" y="519922"/>
                      </a:lnTo>
                      <a:close/>
                    </a:path>
                  </a:pathLst>
                </a:custGeom>
              </p:spPr>
            </p:pic>
            <p:grpSp>
              <p:nvGrpSpPr>
                <p:cNvPr id="273" name="Graphic 2">
                  <a:extLst>
                    <a:ext uri="{FF2B5EF4-FFF2-40B4-BE49-F238E27FC236}">
                      <a16:creationId xmlns:a16="http://schemas.microsoft.com/office/drawing/2014/main" id="{438BE44C-9BD9-EA48-C957-2C4703F59022}"/>
                    </a:ext>
                  </a:extLst>
                </p:cNvPr>
                <p:cNvGrpSpPr/>
                <p:nvPr/>
              </p:nvGrpSpPr>
              <p:grpSpPr>
                <a:xfrm>
                  <a:off x="10556567" y="5349551"/>
                  <a:ext cx="340281" cy="298572"/>
                  <a:chOff x="10556567" y="5349551"/>
                  <a:chExt cx="340281" cy="298572"/>
                </a:xfrm>
              </p:grpSpPr>
              <p:sp>
                <p:nvSpPr>
                  <p:cNvPr id="274" name="Freeform: Shape 273">
                    <a:extLst>
                      <a:ext uri="{FF2B5EF4-FFF2-40B4-BE49-F238E27FC236}">
                        <a16:creationId xmlns:a16="http://schemas.microsoft.com/office/drawing/2014/main" id="{6021659C-E246-032D-613B-CACB058FE502}"/>
                      </a:ext>
                    </a:extLst>
                  </p:cNvPr>
                  <p:cNvSpPr/>
                  <p:nvPr/>
                </p:nvSpPr>
                <p:spPr>
                  <a:xfrm>
                    <a:off x="10556567" y="5349551"/>
                    <a:ext cx="340281" cy="298572"/>
                  </a:xfrm>
                  <a:custGeom>
                    <a:avLst/>
                    <a:gdLst>
                      <a:gd name="connsiteX0" fmla="*/ 83918 w 340281"/>
                      <a:gd name="connsiteY0" fmla="*/ 102122 h 298572"/>
                      <a:gd name="connsiteX1" fmla="*/ 81673 w 340281"/>
                      <a:gd name="connsiteY1" fmla="*/ 3928 h 298572"/>
                      <a:gd name="connsiteX2" fmla="*/ 167897 w 340281"/>
                      <a:gd name="connsiteY2" fmla="*/ 51061 h 298572"/>
                      <a:gd name="connsiteX3" fmla="*/ 251813 w 340281"/>
                      <a:gd name="connsiteY3" fmla="*/ 0 h 298572"/>
                      <a:gd name="connsiteX4" fmla="*/ 254058 w 340281"/>
                      <a:gd name="connsiteY4" fmla="*/ 98194 h 298572"/>
                      <a:gd name="connsiteX5" fmla="*/ 340282 w 340281"/>
                      <a:gd name="connsiteY5" fmla="*/ 145390 h 298572"/>
                      <a:gd name="connsiteX6" fmla="*/ 256302 w 340281"/>
                      <a:gd name="connsiteY6" fmla="*/ 196451 h 298572"/>
                      <a:gd name="connsiteX7" fmla="*/ 258609 w 340281"/>
                      <a:gd name="connsiteY7" fmla="*/ 294645 h 298572"/>
                      <a:gd name="connsiteX8" fmla="*/ 172385 w 340281"/>
                      <a:gd name="connsiteY8" fmla="*/ 247512 h 298572"/>
                      <a:gd name="connsiteX9" fmla="*/ 88469 w 340281"/>
                      <a:gd name="connsiteY9" fmla="*/ 298572 h 298572"/>
                      <a:gd name="connsiteX10" fmla="*/ 86224 w 340281"/>
                      <a:gd name="connsiteY10" fmla="*/ 200378 h 298572"/>
                      <a:gd name="connsiteX11" fmla="*/ 0 w 340281"/>
                      <a:gd name="connsiteY11" fmla="*/ 153183 h 29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0281" h="298572">
                        <a:moveTo>
                          <a:pt x="83918" y="102122"/>
                        </a:moveTo>
                        <a:lnTo>
                          <a:pt x="81673" y="3928"/>
                        </a:lnTo>
                        <a:lnTo>
                          <a:pt x="167897" y="51061"/>
                        </a:lnTo>
                        <a:lnTo>
                          <a:pt x="251813" y="0"/>
                        </a:lnTo>
                        <a:lnTo>
                          <a:pt x="254058" y="98194"/>
                        </a:lnTo>
                        <a:lnTo>
                          <a:pt x="340282" y="145390"/>
                        </a:lnTo>
                        <a:lnTo>
                          <a:pt x="256302" y="196451"/>
                        </a:lnTo>
                        <a:lnTo>
                          <a:pt x="258609" y="294645"/>
                        </a:lnTo>
                        <a:lnTo>
                          <a:pt x="172385" y="247512"/>
                        </a:lnTo>
                        <a:lnTo>
                          <a:pt x="88469" y="298572"/>
                        </a:lnTo>
                        <a:lnTo>
                          <a:pt x="86224" y="200378"/>
                        </a:lnTo>
                        <a:lnTo>
                          <a:pt x="0" y="153183"/>
                        </a:lnTo>
                        <a:close/>
                      </a:path>
                    </a:pathLst>
                  </a:custGeom>
                  <a:solidFill>
                    <a:srgbClr val="EAE6DD"/>
                  </a:solidFill>
                  <a:ln w="6231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75" name="Freeform: Shape 274">
                    <a:extLst>
                      <a:ext uri="{FF2B5EF4-FFF2-40B4-BE49-F238E27FC236}">
                        <a16:creationId xmlns:a16="http://schemas.microsoft.com/office/drawing/2014/main" id="{C332932C-1064-E9AD-4DDB-601D3A5A12CE}"/>
                      </a:ext>
                    </a:extLst>
                  </p:cNvPr>
                  <p:cNvSpPr/>
                  <p:nvPr/>
                </p:nvSpPr>
                <p:spPr>
                  <a:xfrm>
                    <a:off x="10556567" y="5349551"/>
                    <a:ext cx="340281" cy="298572"/>
                  </a:xfrm>
                  <a:custGeom>
                    <a:avLst/>
                    <a:gdLst>
                      <a:gd name="connsiteX0" fmla="*/ 83918 w 340281"/>
                      <a:gd name="connsiteY0" fmla="*/ 102122 h 298572"/>
                      <a:gd name="connsiteX1" fmla="*/ 81673 w 340281"/>
                      <a:gd name="connsiteY1" fmla="*/ 3928 h 298572"/>
                      <a:gd name="connsiteX2" fmla="*/ 167897 w 340281"/>
                      <a:gd name="connsiteY2" fmla="*/ 51061 h 298572"/>
                      <a:gd name="connsiteX3" fmla="*/ 251813 w 340281"/>
                      <a:gd name="connsiteY3" fmla="*/ 0 h 298572"/>
                      <a:gd name="connsiteX4" fmla="*/ 254058 w 340281"/>
                      <a:gd name="connsiteY4" fmla="*/ 98194 h 298572"/>
                      <a:gd name="connsiteX5" fmla="*/ 340282 w 340281"/>
                      <a:gd name="connsiteY5" fmla="*/ 145390 h 298572"/>
                      <a:gd name="connsiteX6" fmla="*/ 256302 w 340281"/>
                      <a:gd name="connsiteY6" fmla="*/ 196451 h 298572"/>
                      <a:gd name="connsiteX7" fmla="*/ 258609 w 340281"/>
                      <a:gd name="connsiteY7" fmla="*/ 294645 h 298572"/>
                      <a:gd name="connsiteX8" fmla="*/ 172385 w 340281"/>
                      <a:gd name="connsiteY8" fmla="*/ 247512 h 298572"/>
                      <a:gd name="connsiteX9" fmla="*/ 88469 w 340281"/>
                      <a:gd name="connsiteY9" fmla="*/ 298572 h 298572"/>
                      <a:gd name="connsiteX10" fmla="*/ 86224 w 340281"/>
                      <a:gd name="connsiteY10" fmla="*/ 200378 h 298572"/>
                      <a:gd name="connsiteX11" fmla="*/ 0 w 340281"/>
                      <a:gd name="connsiteY11" fmla="*/ 153183 h 29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340281" h="298572">
                        <a:moveTo>
                          <a:pt x="83918" y="102122"/>
                        </a:moveTo>
                        <a:lnTo>
                          <a:pt x="81673" y="3928"/>
                        </a:lnTo>
                        <a:lnTo>
                          <a:pt x="167897" y="51061"/>
                        </a:lnTo>
                        <a:lnTo>
                          <a:pt x="251813" y="0"/>
                        </a:lnTo>
                        <a:lnTo>
                          <a:pt x="254058" y="98194"/>
                        </a:lnTo>
                        <a:lnTo>
                          <a:pt x="340282" y="145390"/>
                        </a:lnTo>
                        <a:lnTo>
                          <a:pt x="256302" y="196451"/>
                        </a:lnTo>
                        <a:lnTo>
                          <a:pt x="258609" y="294645"/>
                        </a:lnTo>
                        <a:lnTo>
                          <a:pt x="172385" y="247512"/>
                        </a:lnTo>
                        <a:lnTo>
                          <a:pt x="88469" y="298572"/>
                        </a:lnTo>
                        <a:lnTo>
                          <a:pt x="86224" y="200378"/>
                        </a:lnTo>
                        <a:lnTo>
                          <a:pt x="0" y="153183"/>
                        </a:lnTo>
                        <a:close/>
                      </a:path>
                    </a:pathLst>
                  </a:custGeom>
                  <a:noFill/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71DC9FA-89F6-49D1-3324-3B4DEFD422A1}"/>
              </a:ext>
            </a:extLst>
          </p:cNvPr>
          <p:cNvSpPr txBox="1"/>
          <p:nvPr/>
        </p:nvSpPr>
        <p:spPr>
          <a:xfrm>
            <a:off x="2905548" y="198609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D83B76-C81C-507B-0EC2-9B38D09FB8A9}"/>
              </a:ext>
            </a:extLst>
          </p:cNvPr>
          <p:cNvSpPr txBox="1"/>
          <p:nvPr/>
        </p:nvSpPr>
        <p:spPr>
          <a:xfrm>
            <a:off x="2866790" y="824124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B46976-DB28-946C-B2EF-DE284EEFFCB1}"/>
              </a:ext>
            </a:extLst>
          </p:cNvPr>
          <p:cNvSpPr txBox="1"/>
          <p:nvPr/>
        </p:nvSpPr>
        <p:spPr>
          <a:xfrm>
            <a:off x="215900" y="1067496"/>
            <a:ext cx="5164478" cy="557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97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5">
            <a:extLst>
              <a:ext uri="{FF2B5EF4-FFF2-40B4-BE49-F238E27FC236}">
                <a16:creationId xmlns:a16="http://schemas.microsoft.com/office/drawing/2014/main" id="{ADBEAC15-9F01-0F2A-3C03-C1EA196DFEE1}"/>
              </a:ext>
            </a:extLst>
          </p:cNvPr>
          <p:cNvGrpSpPr/>
          <p:nvPr/>
        </p:nvGrpSpPr>
        <p:grpSpPr>
          <a:xfrm>
            <a:off x="0" y="69272"/>
            <a:ext cx="11461728" cy="6719455"/>
            <a:chOff x="2869879" y="160244"/>
            <a:chExt cx="6222274" cy="631294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C3CA69E-7885-E769-C5BB-C693EC7BA358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2164758" scaled="1"/>
            </a:gradFill>
            <a:ln w="9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695285-B27C-B9E9-D10B-5ACEA54C0A6E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noFill/>
            <a:ln w="137683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3" name="Graphic 2">
            <a:extLst>
              <a:ext uri="{FF2B5EF4-FFF2-40B4-BE49-F238E27FC236}">
                <a16:creationId xmlns:a16="http://schemas.microsoft.com/office/drawing/2014/main" id="{941DE283-0716-CFCD-3CB8-F5D53333A6CE}"/>
              </a:ext>
            </a:extLst>
          </p:cNvPr>
          <p:cNvGrpSpPr/>
          <p:nvPr/>
        </p:nvGrpSpPr>
        <p:grpSpPr>
          <a:xfrm>
            <a:off x="8586332" y="708236"/>
            <a:ext cx="5046414" cy="5535296"/>
            <a:chOff x="9839033" y="4520581"/>
            <a:chExt cx="1868867" cy="2049918"/>
          </a:xfrm>
        </p:grpSpPr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4A71A369-BCF7-22D3-3CFA-D1325998D1C4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95C314EA-9F1E-16F2-F41B-48768400C9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9" name="Graphic 2">
                <a:extLst>
                  <a:ext uri="{FF2B5EF4-FFF2-40B4-BE49-F238E27FC236}">
                    <a16:creationId xmlns:a16="http://schemas.microsoft.com/office/drawing/2014/main" id="{7A4D7EA3-9206-5EB6-0A46-F5C984481076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00" name="Graphic 2">
                  <a:extLst>
                    <a:ext uri="{FF2B5EF4-FFF2-40B4-BE49-F238E27FC236}">
                      <a16:creationId xmlns:a16="http://schemas.microsoft.com/office/drawing/2014/main" id="{8967E604-63FE-9BED-40E4-FF0BF7E50E83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442EE846-1FE3-4665-7027-8932CE1F1140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CCFAD0B5-56FF-11B1-2B54-16EA38208901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1" name="Graphic 2">
                  <a:extLst>
                    <a:ext uri="{FF2B5EF4-FFF2-40B4-BE49-F238E27FC236}">
                      <a16:creationId xmlns:a16="http://schemas.microsoft.com/office/drawing/2014/main" id="{9380735E-F218-1C6F-1330-794F83901D8D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3326AEDF-7450-84A7-1731-AF0893C1E1F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6" name="Freeform: Shape 205">
                    <a:extLst>
                      <a:ext uri="{FF2B5EF4-FFF2-40B4-BE49-F238E27FC236}">
                        <a16:creationId xmlns:a16="http://schemas.microsoft.com/office/drawing/2014/main" id="{E6C57300-6E65-B4E8-9A27-66D037E38AD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2" name="Graphic 2">
                  <a:extLst>
                    <a:ext uri="{FF2B5EF4-FFF2-40B4-BE49-F238E27FC236}">
                      <a16:creationId xmlns:a16="http://schemas.microsoft.com/office/drawing/2014/main" id="{154A5F84-986B-3C29-FEAB-D46C685C0A17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AFD8395A-F461-870D-A77A-621DCFE30CE4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F5B3EA0C-06B9-F24E-BAEC-3323FA77B72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093E3935-38C8-3E87-8E18-3FBD4E6FC24B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7B7BC37E-3A0E-8188-5411-27744C938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8" name="Graphic 2">
                <a:extLst>
                  <a:ext uri="{FF2B5EF4-FFF2-40B4-BE49-F238E27FC236}">
                    <a16:creationId xmlns:a16="http://schemas.microsoft.com/office/drawing/2014/main" id="{E0AC7262-5E41-7CB8-4BC8-796C2C69119F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9" name="Graphic 2">
                  <a:extLst>
                    <a:ext uri="{FF2B5EF4-FFF2-40B4-BE49-F238E27FC236}">
                      <a16:creationId xmlns:a16="http://schemas.microsoft.com/office/drawing/2014/main" id="{34E5E9CA-1D6C-CE20-4BD8-023829F4EEB1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646F4587-238E-061D-6F90-134B2227BAE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C9444FFE-73FC-1EE0-2215-21562EE7D57C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0" name="Graphic 2">
                  <a:extLst>
                    <a:ext uri="{FF2B5EF4-FFF2-40B4-BE49-F238E27FC236}">
                      <a16:creationId xmlns:a16="http://schemas.microsoft.com/office/drawing/2014/main" id="{AAAE9EF4-3D14-94D8-6CEE-D720B6D5B78F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A56177F5-7EE4-5B3D-C550-D081ECB92624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D90B5FF8-1559-013A-7FCB-AE75DE2A2887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1" name="Graphic 2">
                  <a:extLst>
                    <a:ext uri="{FF2B5EF4-FFF2-40B4-BE49-F238E27FC236}">
                      <a16:creationId xmlns:a16="http://schemas.microsoft.com/office/drawing/2014/main" id="{20F956F8-0CB4-6B43-AB6E-BDCB12BE9360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23EA295E-58DE-7377-12C5-55910DE7052A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39D4CA42-3D3C-A652-7449-3AF3B255D48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78A8D6BC-22CB-ABBD-B9C4-6020B6A0EA7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89F5E867-6D15-4305-8704-B6F30B234D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7" name="Graphic 2">
                <a:extLst>
                  <a:ext uri="{FF2B5EF4-FFF2-40B4-BE49-F238E27FC236}">
                    <a16:creationId xmlns:a16="http://schemas.microsoft.com/office/drawing/2014/main" id="{1DA96B69-1041-35F3-8E45-26AB093423BF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8" name="Graphic 2">
                  <a:extLst>
                    <a:ext uri="{FF2B5EF4-FFF2-40B4-BE49-F238E27FC236}">
                      <a16:creationId xmlns:a16="http://schemas.microsoft.com/office/drawing/2014/main" id="{4C851714-5A79-3581-44E3-2CB22DBB4B6B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978B2212-C74F-6CFC-CBA9-9DB17960D30D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6F664F0E-49FA-30A2-2CF6-9FC9D230D262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9" name="Graphic 2">
                  <a:extLst>
                    <a:ext uri="{FF2B5EF4-FFF2-40B4-BE49-F238E27FC236}">
                      <a16:creationId xmlns:a16="http://schemas.microsoft.com/office/drawing/2014/main" id="{F492D620-DFF5-BCEB-D81A-D72FC1E5812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1135BA08-A94A-BEDC-406F-C21E45C1696B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22CCDAB8-428E-74FF-FEC8-08C706E9F0E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0" name="Graphic 2">
                  <a:extLst>
                    <a:ext uri="{FF2B5EF4-FFF2-40B4-BE49-F238E27FC236}">
                      <a16:creationId xmlns:a16="http://schemas.microsoft.com/office/drawing/2014/main" id="{0858170B-36CD-BE89-2AEF-7F0E9869B69E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47A87E8-503A-CE34-7FD6-77E6E5BF4190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7F11B9C-012A-51E4-24FB-F228E6DA60E7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9" name="Graphic 2">
              <a:extLst>
                <a:ext uri="{FF2B5EF4-FFF2-40B4-BE49-F238E27FC236}">
                  <a16:creationId xmlns:a16="http://schemas.microsoft.com/office/drawing/2014/main" id="{164D41DF-E82B-9C5D-67AC-89A96F6D2956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583F5CFD-8AEA-B790-F998-F3D607BC0C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6" name="Graphic 2">
                <a:extLst>
                  <a:ext uri="{FF2B5EF4-FFF2-40B4-BE49-F238E27FC236}">
                    <a16:creationId xmlns:a16="http://schemas.microsoft.com/office/drawing/2014/main" id="{F14816E9-8844-5584-C27C-1285E4002D0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7" name="Graphic 2">
                  <a:extLst>
                    <a:ext uri="{FF2B5EF4-FFF2-40B4-BE49-F238E27FC236}">
                      <a16:creationId xmlns:a16="http://schemas.microsoft.com/office/drawing/2014/main" id="{5E5FBFF8-F6FC-07F7-D26A-E66A0F7C7286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C4B5A4F-C070-19B8-5F45-845FE89BF5B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F0E74684-1194-285D-CD94-89B7866A282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8" name="Graphic 2">
                  <a:extLst>
                    <a:ext uri="{FF2B5EF4-FFF2-40B4-BE49-F238E27FC236}">
                      <a16:creationId xmlns:a16="http://schemas.microsoft.com/office/drawing/2014/main" id="{A9E13AE2-5A80-C85B-1632-3DE562586291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4862C41-CA76-B547-53E6-862D8B71DEB7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820A267C-789E-4FFD-3147-1D65AD3EC984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9" name="Graphic 2">
                  <a:extLst>
                    <a:ext uri="{FF2B5EF4-FFF2-40B4-BE49-F238E27FC236}">
                      <a16:creationId xmlns:a16="http://schemas.microsoft.com/office/drawing/2014/main" id="{BEEE6A0F-DDD4-D1BC-5A66-B5BC9620D389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5FDAC7BE-77F5-AD1C-62CA-0DF66F34997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98150CF1-01E3-4ACD-E86C-25457D10DC3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0" name="Graphic 2">
              <a:extLst>
                <a:ext uri="{FF2B5EF4-FFF2-40B4-BE49-F238E27FC236}">
                  <a16:creationId xmlns:a16="http://schemas.microsoft.com/office/drawing/2014/main" id="{35F589BB-B246-E998-FDFD-9E17B757CEF7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B3A0E342-665D-90E9-AFDC-5A09AFF4A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7" name="Graphic 2">
                <a:extLst>
                  <a:ext uri="{FF2B5EF4-FFF2-40B4-BE49-F238E27FC236}">
                    <a16:creationId xmlns:a16="http://schemas.microsoft.com/office/drawing/2014/main" id="{D2BD4238-A4B1-7733-345C-88269DBC3AE1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1B85E35A-F31A-DB3C-9BED-68DCD1FC2EC7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857EDE48-5BD4-93CC-C28C-960CB9376C20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F0B52D87-106D-8927-B84C-CF5F193D5CF9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1D1A1364-2419-F551-4A60-1998C13BE8B2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4504C39-4C59-41B4-9E53-E732D33DA27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2625A39-1B6A-040D-CE83-7185B5D77A8D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63F5B83-1D8D-6E97-2CDE-7D67DAA15D38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1" name="Graphic 2">
              <a:extLst>
                <a:ext uri="{FF2B5EF4-FFF2-40B4-BE49-F238E27FC236}">
                  <a16:creationId xmlns:a16="http://schemas.microsoft.com/office/drawing/2014/main" id="{2A237858-5F54-1160-6DAC-60AA52062C60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779D62D6-2934-F300-35C9-CAF0B9621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3" name="Graphic 2">
                <a:extLst>
                  <a:ext uri="{FF2B5EF4-FFF2-40B4-BE49-F238E27FC236}">
                    <a16:creationId xmlns:a16="http://schemas.microsoft.com/office/drawing/2014/main" id="{8D1DBEAF-266A-0DA4-0BD3-BC77F2128926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D20633C-52B1-D736-45B8-74CD8F7C8F2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00101BC-C15B-A566-8D8B-C653F22E483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" name="Graphic 2">
            <a:extLst>
              <a:ext uri="{FF2B5EF4-FFF2-40B4-BE49-F238E27FC236}">
                <a16:creationId xmlns:a16="http://schemas.microsoft.com/office/drawing/2014/main" id="{293ED0C9-5040-ED8E-868B-845A07A01E84}"/>
              </a:ext>
            </a:extLst>
          </p:cNvPr>
          <p:cNvGrpSpPr/>
          <p:nvPr/>
        </p:nvGrpSpPr>
        <p:grpSpPr>
          <a:xfrm>
            <a:off x="10067663" y="2374641"/>
            <a:ext cx="1937457" cy="2125152"/>
            <a:chOff x="9839033" y="4520581"/>
            <a:chExt cx="1868867" cy="2049918"/>
          </a:xfrm>
        </p:grpSpPr>
        <p:grpSp>
          <p:nvGrpSpPr>
            <p:cNvPr id="3" name="Graphic 2">
              <a:extLst>
                <a:ext uri="{FF2B5EF4-FFF2-40B4-BE49-F238E27FC236}">
                  <a16:creationId xmlns:a16="http://schemas.microsoft.com/office/drawing/2014/main" id="{0086E5EE-79A5-EC32-409C-BC8E6D0B9309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250" name="Picture 249">
                <a:extLst>
                  <a:ext uri="{FF2B5EF4-FFF2-40B4-BE49-F238E27FC236}">
                    <a16:creationId xmlns:a16="http://schemas.microsoft.com/office/drawing/2014/main" id="{B01C5764-957B-C5A7-EDCC-1084BF3FE58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251" name="Graphic 2">
                <a:extLst>
                  <a:ext uri="{FF2B5EF4-FFF2-40B4-BE49-F238E27FC236}">
                    <a16:creationId xmlns:a16="http://schemas.microsoft.com/office/drawing/2014/main" id="{09ACA1B3-1A08-98AB-0EBB-2A6F3B26502B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52" name="Graphic 2">
                  <a:extLst>
                    <a:ext uri="{FF2B5EF4-FFF2-40B4-BE49-F238E27FC236}">
                      <a16:creationId xmlns:a16="http://schemas.microsoft.com/office/drawing/2014/main" id="{B8FF4A0B-DD6F-2221-B097-8C36D91BC268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7D90C106-E724-DB88-E7AD-F48B2E5D52AC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71C19D77-8842-633E-CDFE-BA27145D3B45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3" name="Graphic 2">
                  <a:extLst>
                    <a:ext uri="{FF2B5EF4-FFF2-40B4-BE49-F238E27FC236}">
                      <a16:creationId xmlns:a16="http://schemas.microsoft.com/office/drawing/2014/main" id="{30240B70-F3E8-3DDF-FAA7-C544C368BE4D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57" name="Freeform: Shape 256">
                    <a:extLst>
                      <a:ext uri="{FF2B5EF4-FFF2-40B4-BE49-F238E27FC236}">
                        <a16:creationId xmlns:a16="http://schemas.microsoft.com/office/drawing/2014/main" id="{E349C484-AEA7-A45B-561F-2DA8A80676FC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8" name="Freeform: Shape 257">
                    <a:extLst>
                      <a:ext uri="{FF2B5EF4-FFF2-40B4-BE49-F238E27FC236}">
                        <a16:creationId xmlns:a16="http://schemas.microsoft.com/office/drawing/2014/main" id="{12FFE20C-C357-8DF1-23B5-FE70C5DD7F16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4" name="Graphic 2">
                  <a:extLst>
                    <a:ext uri="{FF2B5EF4-FFF2-40B4-BE49-F238E27FC236}">
                      <a16:creationId xmlns:a16="http://schemas.microsoft.com/office/drawing/2014/main" id="{7D7F48EF-C6A0-5818-771E-3CC5B68FC800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55" name="Freeform: Shape 254">
                    <a:extLst>
                      <a:ext uri="{FF2B5EF4-FFF2-40B4-BE49-F238E27FC236}">
                        <a16:creationId xmlns:a16="http://schemas.microsoft.com/office/drawing/2014/main" id="{31A66ECC-6070-E9F7-49DD-10BEE37A5538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6" name="Freeform: Shape 255">
                    <a:extLst>
                      <a:ext uri="{FF2B5EF4-FFF2-40B4-BE49-F238E27FC236}">
                        <a16:creationId xmlns:a16="http://schemas.microsoft.com/office/drawing/2014/main" id="{5DD097E2-705B-9BF1-5413-DBAE5D1CD37E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4" name="Graphic 2">
              <a:extLst>
                <a:ext uri="{FF2B5EF4-FFF2-40B4-BE49-F238E27FC236}">
                  <a16:creationId xmlns:a16="http://schemas.microsoft.com/office/drawing/2014/main" id="{2096675A-B476-0F0E-C5A1-8F4E74BF746A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239" name="Picture 238">
                <a:extLst>
                  <a:ext uri="{FF2B5EF4-FFF2-40B4-BE49-F238E27FC236}">
                    <a16:creationId xmlns:a16="http://schemas.microsoft.com/office/drawing/2014/main" id="{EE2B056F-EC16-6AA3-C008-D31AC5C4FD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240" name="Graphic 2">
                <a:extLst>
                  <a:ext uri="{FF2B5EF4-FFF2-40B4-BE49-F238E27FC236}">
                    <a16:creationId xmlns:a16="http://schemas.microsoft.com/office/drawing/2014/main" id="{A22B96B9-9C42-6F3A-8815-AD17C5C72793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241" name="Graphic 2">
                  <a:extLst>
                    <a:ext uri="{FF2B5EF4-FFF2-40B4-BE49-F238E27FC236}">
                      <a16:creationId xmlns:a16="http://schemas.microsoft.com/office/drawing/2014/main" id="{E6F3AC9C-83CF-78EE-8DB9-D73C3B65FBF5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1EA42745-FF60-5BD3-F1AC-5138A64DE7E1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6E653AAF-CA2F-D8E9-F882-11AF9B959D07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2" name="Graphic 2">
                  <a:extLst>
                    <a:ext uri="{FF2B5EF4-FFF2-40B4-BE49-F238E27FC236}">
                      <a16:creationId xmlns:a16="http://schemas.microsoft.com/office/drawing/2014/main" id="{B8D78B5A-2EB1-099B-6232-0D55507844E1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246" name="Freeform: Shape 245">
                    <a:extLst>
                      <a:ext uri="{FF2B5EF4-FFF2-40B4-BE49-F238E27FC236}">
                        <a16:creationId xmlns:a16="http://schemas.microsoft.com/office/drawing/2014/main" id="{4DD4F8DA-775A-F148-B771-8ACB79F3AADF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7" name="Freeform: Shape 246">
                    <a:extLst>
                      <a:ext uri="{FF2B5EF4-FFF2-40B4-BE49-F238E27FC236}">
                        <a16:creationId xmlns:a16="http://schemas.microsoft.com/office/drawing/2014/main" id="{31D50F72-86C6-BD11-8269-D69DC666EB51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3" name="Graphic 2">
                  <a:extLst>
                    <a:ext uri="{FF2B5EF4-FFF2-40B4-BE49-F238E27FC236}">
                      <a16:creationId xmlns:a16="http://schemas.microsoft.com/office/drawing/2014/main" id="{555E0BB3-486E-7595-74D3-CA195D9189A4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244" name="Freeform: Shape 243">
                    <a:extLst>
                      <a:ext uri="{FF2B5EF4-FFF2-40B4-BE49-F238E27FC236}">
                        <a16:creationId xmlns:a16="http://schemas.microsoft.com/office/drawing/2014/main" id="{835EB1AC-7B7A-C863-BF30-990BB92EC89B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5" name="Freeform: Shape 244">
                    <a:extLst>
                      <a:ext uri="{FF2B5EF4-FFF2-40B4-BE49-F238E27FC236}">
                        <a16:creationId xmlns:a16="http://schemas.microsoft.com/office/drawing/2014/main" id="{234572A5-D006-420E-B4D9-51E1FC6C413D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CD65FECC-ECBA-A3D2-4111-3C6604462849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228" name="Picture 227">
                <a:extLst>
                  <a:ext uri="{FF2B5EF4-FFF2-40B4-BE49-F238E27FC236}">
                    <a16:creationId xmlns:a16="http://schemas.microsoft.com/office/drawing/2014/main" id="{316F5958-8593-F0B8-B177-2FF5088798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229" name="Graphic 2">
                <a:extLst>
                  <a:ext uri="{FF2B5EF4-FFF2-40B4-BE49-F238E27FC236}">
                    <a16:creationId xmlns:a16="http://schemas.microsoft.com/office/drawing/2014/main" id="{7003413F-A759-3667-FD02-6CE05CEB6112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230" name="Graphic 2">
                  <a:extLst>
                    <a:ext uri="{FF2B5EF4-FFF2-40B4-BE49-F238E27FC236}">
                      <a16:creationId xmlns:a16="http://schemas.microsoft.com/office/drawing/2014/main" id="{99D614A2-D046-802C-4991-537007D70A85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27C7A6E6-F347-51F0-361A-59C56BBF0F52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9A7842D5-1C7E-10E6-83C5-6B9C1A3373E1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1" name="Graphic 2">
                  <a:extLst>
                    <a:ext uri="{FF2B5EF4-FFF2-40B4-BE49-F238E27FC236}">
                      <a16:creationId xmlns:a16="http://schemas.microsoft.com/office/drawing/2014/main" id="{D2A4BBCD-5D58-9E9B-28D0-37E87627AF06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235" name="Freeform: Shape 234">
                    <a:extLst>
                      <a:ext uri="{FF2B5EF4-FFF2-40B4-BE49-F238E27FC236}">
                        <a16:creationId xmlns:a16="http://schemas.microsoft.com/office/drawing/2014/main" id="{DDB1FFF3-106A-3BC5-AA07-FDFE0A368B73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6" name="Freeform: Shape 235">
                    <a:extLst>
                      <a:ext uri="{FF2B5EF4-FFF2-40B4-BE49-F238E27FC236}">
                        <a16:creationId xmlns:a16="http://schemas.microsoft.com/office/drawing/2014/main" id="{8C1B0D59-3686-1AAE-6C72-29903FB19B14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2" name="Graphic 2">
                  <a:extLst>
                    <a:ext uri="{FF2B5EF4-FFF2-40B4-BE49-F238E27FC236}">
                      <a16:creationId xmlns:a16="http://schemas.microsoft.com/office/drawing/2014/main" id="{1CB6B6A8-C7EF-8236-2D14-78C1CB5F8AB0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233" name="Freeform: Shape 232">
                    <a:extLst>
                      <a:ext uri="{FF2B5EF4-FFF2-40B4-BE49-F238E27FC236}">
                        <a16:creationId xmlns:a16="http://schemas.microsoft.com/office/drawing/2014/main" id="{30F61F4B-C216-58CA-236F-5725F8165D04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4" name="Freeform: Shape 233">
                    <a:extLst>
                      <a:ext uri="{FF2B5EF4-FFF2-40B4-BE49-F238E27FC236}">
                        <a16:creationId xmlns:a16="http://schemas.microsoft.com/office/drawing/2014/main" id="{9227C7B9-08E5-5B1C-E64F-8CA4CE21C7A8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F21CFB19-4708-CA19-0D8F-F34185D4AEE7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217" name="Picture 216">
                <a:extLst>
                  <a:ext uri="{FF2B5EF4-FFF2-40B4-BE49-F238E27FC236}">
                    <a16:creationId xmlns:a16="http://schemas.microsoft.com/office/drawing/2014/main" id="{94732944-A0B7-FD10-53B3-B6D475F136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218" name="Graphic 2">
                <a:extLst>
                  <a:ext uri="{FF2B5EF4-FFF2-40B4-BE49-F238E27FC236}">
                    <a16:creationId xmlns:a16="http://schemas.microsoft.com/office/drawing/2014/main" id="{F4BDE3AF-25F1-372B-82C3-56E026D062EF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219" name="Graphic 2">
                  <a:extLst>
                    <a:ext uri="{FF2B5EF4-FFF2-40B4-BE49-F238E27FC236}">
                      <a16:creationId xmlns:a16="http://schemas.microsoft.com/office/drawing/2014/main" id="{CB18B3B5-8FC6-C8B0-1B33-6ACF7FDB33D2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42281F74-2437-4689-240D-7F4ADDA0730C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9E58D3C4-AC66-9964-DF0F-2E7F80B860B4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0" name="Graphic 2">
                  <a:extLst>
                    <a:ext uri="{FF2B5EF4-FFF2-40B4-BE49-F238E27FC236}">
                      <a16:creationId xmlns:a16="http://schemas.microsoft.com/office/drawing/2014/main" id="{34091E59-8EE1-B99F-FA16-E032CD615384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224" name="Freeform: Shape 223">
                    <a:extLst>
                      <a:ext uri="{FF2B5EF4-FFF2-40B4-BE49-F238E27FC236}">
                        <a16:creationId xmlns:a16="http://schemas.microsoft.com/office/drawing/2014/main" id="{BFBBD1FC-1F07-7462-3435-154747C9A43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5" name="Freeform: Shape 224">
                    <a:extLst>
                      <a:ext uri="{FF2B5EF4-FFF2-40B4-BE49-F238E27FC236}">
                        <a16:creationId xmlns:a16="http://schemas.microsoft.com/office/drawing/2014/main" id="{6689C5A5-F16F-726F-DD76-09165F54152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1" name="Graphic 2">
                  <a:extLst>
                    <a:ext uri="{FF2B5EF4-FFF2-40B4-BE49-F238E27FC236}">
                      <a16:creationId xmlns:a16="http://schemas.microsoft.com/office/drawing/2014/main" id="{29421080-DCA7-B176-1BFE-5FFEC32B60CE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222" name="Freeform: Shape 221">
                    <a:extLst>
                      <a:ext uri="{FF2B5EF4-FFF2-40B4-BE49-F238E27FC236}">
                        <a16:creationId xmlns:a16="http://schemas.microsoft.com/office/drawing/2014/main" id="{50A416C8-6C2E-95DD-0520-83F292CB5BC4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3" name="Freeform: Shape 222">
                    <a:extLst>
                      <a:ext uri="{FF2B5EF4-FFF2-40B4-BE49-F238E27FC236}">
                        <a16:creationId xmlns:a16="http://schemas.microsoft.com/office/drawing/2014/main" id="{99593E9C-C8F0-6D4B-A4DF-D4D95293BE6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853A39C2-1D04-3B21-BA21-B162C61F4AFC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0E6E0F97-8617-2A27-2DB3-9D8C491245B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09" name="Graphic 2">
                <a:extLst>
                  <a:ext uri="{FF2B5EF4-FFF2-40B4-BE49-F238E27FC236}">
                    <a16:creationId xmlns:a16="http://schemas.microsoft.com/office/drawing/2014/main" id="{F4242039-E72C-7781-DDD9-B46FAC62D4BE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85CC666A-B2DC-082D-D898-B076592AB319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9E23A3F8-BACB-FC2A-4329-8256A01273A2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2" name="Freeform: Shape 211">
                  <a:extLst>
                    <a:ext uri="{FF2B5EF4-FFF2-40B4-BE49-F238E27FC236}">
                      <a16:creationId xmlns:a16="http://schemas.microsoft.com/office/drawing/2014/main" id="{D5273F3F-0CBE-0746-7FD4-0B82FF07A0FA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3" name="Freeform: Shape 212">
                  <a:extLst>
                    <a:ext uri="{FF2B5EF4-FFF2-40B4-BE49-F238E27FC236}">
                      <a16:creationId xmlns:a16="http://schemas.microsoft.com/office/drawing/2014/main" id="{FA47AE84-BD88-642A-0F76-B12DE72923C5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B5ECE75C-FBCF-97D4-6B14-AEBC1A1A409E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D1598161-89A1-88DB-C2AC-9610223DA84D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70C5D84F-71F2-05E8-9B0C-2E7DF59A9A08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D65B6F8C-2F09-31A1-769C-2F252A4FAC84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47059FD4-263B-667E-DE40-09C67FF4F2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2" name="Graphic 2">
                <a:extLst>
                  <a:ext uri="{FF2B5EF4-FFF2-40B4-BE49-F238E27FC236}">
                    <a16:creationId xmlns:a16="http://schemas.microsoft.com/office/drawing/2014/main" id="{120FCEDF-7566-B0EF-A909-E54AB0D005CE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8A146850-8CD0-AC44-0562-8292FD5597E0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5" name="Freeform: Shape 144">
                  <a:extLst>
                    <a:ext uri="{FF2B5EF4-FFF2-40B4-BE49-F238E27FC236}">
                      <a16:creationId xmlns:a16="http://schemas.microsoft.com/office/drawing/2014/main" id="{5935BFD9-A810-C071-5437-5E16D64C9AD2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61" name="TextBox 260">
            <a:extLst>
              <a:ext uri="{FF2B5EF4-FFF2-40B4-BE49-F238E27FC236}">
                <a16:creationId xmlns:a16="http://schemas.microsoft.com/office/drawing/2014/main" id="{82FA75D3-49AC-7F58-D1F0-2D909E9F5060}"/>
              </a:ext>
            </a:extLst>
          </p:cNvPr>
          <p:cNvSpPr txBox="1"/>
          <p:nvPr/>
        </p:nvSpPr>
        <p:spPr>
          <a:xfrm>
            <a:off x="6448788" y="310965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462A82BE-AB3D-284B-02A6-FAAD3A17DFE4}"/>
              </a:ext>
            </a:extLst>
          </p:cNvPr>
          <p:cNvSpPr txBox="1"/>
          <p:nvPr/>
        </p:nvSpPr>
        <p:spPr>
          <a:xfrm>
            <a:off x="6410030" y="936480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263" name="TextBox 262">
            <a:extLst>
              <a:ext uri="{FF2B5EF4-FFF2-40B4-BE49-F238E27FC236}">
                <a16:creationId xmlns:a16="http://schemas.microsoft.com/office/drawing/2014/main" id="{86CA3455-FF5A-E3B5-2CED-DD6AE665BBA2}"/>
              </a:ext>
            </a:extLst>
          </p:cNvPr>
          <p:cNvSpPr txBox="1"/>
          <p:nvPr/>
        </p:nvSpPr>
        <p:spPr>
          <a:xfrm>
            <a:off x="186880" y="1395752"/>
            <a:ext cx="8736738" cy="51129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7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" grpId="0"/>
      <p:bldP spid="262" grpId="0"/>
      <p:bldP spid="2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5">
            <a:extLst>
              <a:ext uri="{FF2B5EF4-FFF2-40B4-BE49-F238E27FC236}">
                <a16:creationId xmlns:a16="http://schemas.microsoft.com/office/drawing/2014/main" id="{ADBEAC15-9F01-0F2A-3C03-C1EA196DFEE1}"/>
              </a:ext>
            </a:extLst>
          </p:cNvPr>
          <p:cNvGrpSpPr/>
          <p:nvPr/>
        </p:nvGrpSpPr>
        <p:grpSpPr>
          <a:xfrm>
            <a:off x="27402" y="689499"/>
            <a:ext cx="12137196" cy="6104783"/>
            <a:chOff x="2869879" y="160244"/>
            <a:chExt cx="6222274" cy="631294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C3CA69E-7885-E769-C5BB-C693EC7BA358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2164758" scaled="1"/>
            </a:gradFill>
            <a:ln w="9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695285-B27C-B9E9-D10B-5ACEA54C0A6E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noFill/>
            <a:ln w="137683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2">
            <a:extLst>
              <a:ext uri="{FF2B5EF4-FFF2-40B4-BE49-F238E27FC236}">
                <a16:creationId xmlns:a16="http://schemas.microsoft.com/office/drawing/2014/main" id="{EE7E3368-B9A8-E31B-4FDD-7E89C5B27F29}"/>
              </a:ext>
            </a:extLst>
          </p:cNvPr>
          <p:cNvGrpSpPr/>
          <p:nvPr/>
        </p:nvGrpSpPr>
        <p:grpSpPr>
          <a:xfrm>
            <a:off x="10031305" y="4502417"/>
            <a:ext cx="2382367" cy="2613164"/>
            <a:chOff x="9839033" y="4520581"/>
            <a:chExt cx="1868867" cy="2049918"/>
          </a:xfrm>
        </p:grpSpPr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6B34D5A8-158D-CF47-6480-F13AFBAFEDE3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8363005A-7B71-9F6B-63E4-C90FF497A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33" name="Graphic 2">
                <a:extLst>
                  <a:ext uri="{FF2B5EF4-FFF2-40B4-BE49-F238E27FC236}">
                    <a16:creationId xmlns:a16="http://schemas.microsoft.com/office/drawing/2014/main" id="{6BF45748-F6AA-1B1D-0BC8-DBC1A093074F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34" name="Graphic 2">
                  <a:extLst>
                    <a:ext uri="{FF2B5EF4-FFF2-40B4-BE49-F238E27FC236}">
                      <a16:creationId xmlns:a16="http://schemas.microsoft.com/office/drawing/2014/main" id="{F1F8972D-F6F8-669F-F2FB-B4A1649FC568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F5AA3AD4-C317-B10F-CD30-5EEBDD527CCA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7708AEF5-6310-0FFC-40DC-885021E114D0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5" name="Graphic 2">
                  <a:extLst>
                    <a:ext uri="{FF2B5EF4-FFF2-40B4-BE49-F238E27FC236}">
                      <a16:creationId xmlns:a16="http://schemas.microsoft.com/office/drawing/2014/main" id="{25976FD0-DA2F-5A96-369D-E3B6723C28E3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6D15CFC-3E0B-B675-DBBB-F6B8D825B6B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9D69A19E-BF5C-A2F4-30DA-C30AB5078C3A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" name="Graphic 2">
                  <a:extLst>
                    <a:ext uri="{FF2B5EF4-FFF2-40B4-BE49-F238E27FC236}">
                      <a16:creationId xmlns:a16="http://schemas.microsoft.com/office/drawing/2014/main" id="{97A47C5D-07EA-5330-B850-4BC3DC84DB2E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6BD98F8D-2409-C19E-5F01-610C74F4547E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529CF8B1-7ABD-4399-DDF6-D65D48700A3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6C2D7C67-2951-6012-82AE-4C06217880DF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42062584-7255-B4E2-49A8-7968D668F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58" name="Graphic 2">
                <a:extLst>
                  <a:ext uri="{FF2B5EF4-FFF2-40B4-BE49-F238E27FC236}">
                    <a16:creationId xmlns:a16="http://schemas.microsoft.com/office/drawing/2014/main" id="{4E5AD6C2-752D-F9D0-1D46-FD7E201F4FA7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59" name="Graphic 2">
                  <a:extLst>
                    <a:ext uri="{FF2B5EF4-FFF2-40B4-BE49-F238E27FC236}">
                      <a16:creationId xmlns:a16="http://schemas.microsoft.com/office/drawing/2014/main" id="{B5BCD60C-6374-C725-FCB5-C2475B9663AD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95618925-3E1A-DB23-8588-846BC22FFA6A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E5178D86-08B5-C632-8002-552F4903E895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" name="Graphic 2">
                  <a:extLst>
                    <a:ext uri="{FF2B5EF4-FFF2-40B4-BE49-F238E27FC236}">
                      <a16:creationId xmlns:a16="http://schemas.microsoft.com/office/drawing/2014/main" id="{934C43B1-C532-B553-88F2-0D93910EA523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BEB94EC0-4731-9A39-6851-F32B14EC7128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B59EF4AC-2986-1116-F1B1-ED851105EBD1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" name="Graphic 2">
                  <a:extLst>
                    <a:ext uri="{FF2B5EF4-FFF2-40B4-BE49-F238E27FC236}">
                      <a16:creationId xmlns:a16="http://schemas.microsoft.com/office/drawing/2014/main" id="{F78AE116-DF03-ECA4-9DB7-4B4760A8A1AA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033C02B8-359A-7296-E99F-D3215430B183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82F30D0F-FCB6-DEA9-5D0B-97E3CF6AA82B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6F80082D-2D1D-6DD7-AEFE-90A1CFDD083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8037D87E-7A2E-76F6-106F-1E357E51DC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47" name="Graphic 2">
                <a:extLst>
                  <a:ext uri="{FF2B5EF4-FFF2-40B4-BE49-F238E27FC236}">
                    <a16:creationId xmlns:a16="http://schemas.microsoft.com/office/drawing/2014/main" id="{EB491C19-70C5-C8CC-011E-3B059E580086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48" name="Graphic 2">
                  <a:extLst>
                    <a:ext uri="{FF2B5EF4-FFF2-40B4-BE49-F238E27FC236}">
                      <a16:creationId xmlns:a16="http://schemas.microsoft.com/office/drawing/2014/main" id="{822A881B-99A2-6BD4-EDA6-02689FC0A939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2E1EF2FE-BDE5-70AD-E6AC-8E7A4A6B3A05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A0D1F4B-D332-77C4-FD82-1673E56AAD14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" name="Graphic 2">
                  <a:extLst>
                    <a:ext uri="{FF2B5EF4-FFF2-40B4-BE49-F238E27FC236}">
                      <a16:creationId xmlns:a16="http://schemas.microsoft.com/office/drawing/2014/main" id="{61EF1A92-9BEE-C5F7-60D6-5FD0C6DB06D5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FAF81821-31D7-AFF6-50C4-C7709955A6CC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F6F4C0BC-48F7-B18B-0D56-6091D7CB257A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" name="Graphic 2">
                  <a:extLst>
                    <a:ext uri="{FF2B5EF4-FFF2-40B4-BE49-F238E27FC236}">
                      <a16:creationId xmlns:a16="http://schemas.microsoft.com/office/drawing/2014/main" id="{414FA7B7-0C23-2D84-8A3D-9669069B1AB1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8FA066E4-7AC6-B5D4-95C2-131759C912D7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6F309C6B-88A6-DB0B-AE53-9A761ED01A8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9" name="Graphic 2">
              <a:extLst>
                <a:ext uri="{FF2B5EF4-FFF2-40B4-BE49-F238E27FC236}">
                  <a16:creationId xmlns:a16="http://schemas.microsoft.com/office/drawing/2014/main" id="{3E1CF85A-1B14-178D-7911-95D67B34990E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C041464-E322-EA8F-2C9A-7BD071AAC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36" name="Graphic 2">
                <a:extLst>
                  <a:ext uri="{FF2B5EF4-FFF2-40B4-BE49-F238E27FC236}">
                    <a16:creationId xmlns:a16="http://schemas.microsoft.com/office/drawing/2014/main" id="{AB79C1E9-F231-B7B0-CCE0-802AF5E3FAB7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37" name="Graphic 2">
                  <a:extLst>
                    <a:ext uri="{FF2B5EF4-FFF2-40B4-BE49-F238E27FC236}">
                      <a16:creationId xmlns:a16="http://schemas.microsoft.com/office/drawing/2014/main" id="{C4BD3D60-8F0F-9BA7-75BF-466BA02ADFB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935467DA-9029-D186-9442-ED387CB35947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123FFE97-0880-3546-164F-50751BE9189B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" name="Graphic 2">
                  <a:extLst>
                    <a:ext uri="{FF2B5EF4-FFF2-40B4-BE49-F238E27FC236}">
                      <a16:creationId xmlns:a16="http://schemas.microsoft.com/office/drawing/2014/main" id="{438B9AB9-7797-62CB-6D1A-9897ED08C116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47AD78AE-4296-7163-204A-A5BF268FFC9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1FBD4709-9C0E-DD5C-1EE7-6845CD46B0F1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" name="Graphic 2">
                  <a:extLst>
                    <a:ext uri="{FF2B5EF4-FFF2-40B4-BE49-F238E27FC236}">
                      <a16:creationId xmlns:a16="http://schemas.microsoft.com/office/drawing/2014/main" id="{A4B3047F-2C06-A746-8DA9-21A9AAFAA24D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F5FEFB5A-528F-D808-FC6C-3FA922C7B3FD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A706ACCC-A18C-BB97-DB7F-E5B99CAA59E3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E2AB758D-6FAF-B2DE-3348-080C15BBA50D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8C0864E-9719-5905-3221-D04CFE9EB5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7" name="Graphic 2">
                <a:extLst>
                  <a:ext uri="{FF2B5EF4-FFF2-40B4-BE49-F238E27FC236}">
                    <a16:creationId xmlns:a16="http://schemas.microsoft.com/office/drawing/2014/main" id="{401F16DD-D257-7BB5-C485-AB1A847038B7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CE4FDB4-71F0-B4A7-17D9-82EDA02F52A5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234A86-3D4D-0AB0-65C2-EA7B16C8434B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FB031F2-C63E-48F7-899C-ADEC7D4A8E95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D85D534-3773-333A-6F1C-D5C0784C263A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3EDC8A1-E444-F9E1-E27D-389907E9FDC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C982BC-70BD-81C0-9306-05718B73E52E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B6AEE09-A5CD-A398-4965-AD8A85C3F17D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F5964CAC-EF0F-0A99-4F05-FE3F499F61CA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9B2B7D6-2F36-90AC-A25A-26DE13340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23" name="Graphic 2">
                <a:extLst>
                  <a:ext uri="{FF2B5EF4-FFF2-40B4-BE49-F238E27FC236}">
                    <a16:creationId xmlns:a16="http://schemas.microsoft.com/office/drawing/2014/main" id="{735F7C8E-8684-55D8-0ED6-85FEDD13674E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AD845C4-7951-2335-4ABA-20432C2375E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493070B-0648-EA52-DFAC-0C7490992D58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3" name="Graphic 2">
            <a:extLst>
              <a:ext uri="{FF2B5EF4-FFF2-40B4-BE49-F238E27FC236}">
                <a16:creationId xmlns:a16="http://schemas.microsoft.com/office/drawing/2014/main" id="{941DE283-0716-CFCD-3CB8-F5D53333A6CE}"/>
              </a:ext>
            </a:extLst>
          </p:cNvPr>
          <p:cNvGrpSpPr/>
          <p:nvPr/>
        </p:nvGrpSpPr>
        <p:grpSpPr>
          <a:xfrm>
            <a:off x="-97596" y="-207818"/>
            <a:ext cx="2089157" cy="2291548"/>
            <a:chOff x="9839033" y="4520581"/>
            <a:chExt cx="1868867" cy="2049918"/>
          </a:xfrm>
        </p:grpSpPr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4A71A369-BCF7-22D3-3CFA-D1325998D1C4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95C314EA-9F1E-16F2-F41B-48768400C9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9" name="Graphic 2">
                <a:extLst>
                  <a:ext uri="{FF2B5EF4-FFF2-40B4-BE49-F238E27FC236}">
                    <a16:creationId xmlns:a16="http://schemas.microsoft.com/office/drawing/2014/main" id="{7A4D7EA3-9206-5EB6-0A46-F5C984481076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00" name="Graphic 2">
                  <a:extLst>
                    <a:ext uri="{FF2B5EF4-FFF2-40B4-BE49-F238E27FC236}">
                      <a16:creationId xmlns:a16="http://schemas.microsoft.com/office/drawing/2014/main" id="{8967E604-63FE-9BED-40E4-FF0BF7E50E83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442EE846-1FE3-4665-7027-8932CE1F1140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CCFAD0B5-56FF-11B1-2B54-16EA38208901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1" name="Graphic 2">
                  <a:extLst>
                    <a:ext uri="{FF2B5EF4-FFF2-40B4-BE49-F238E27FC236}">
                      <a16:creationId xmlns:a16="http://schemas.microsoft.com/office/drawing/2014/main" id="{9380735E-F218-1C6F-1330-794F83901D8D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3326AEDF-7450-84A7-1731-AF0893C1E1F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6" name="Freeform: Shape 205">
                    <a:extLst>
                      <a:ext uri="{FF2B5EF4-FFF2-40B4-BE49-F238E27FC236}">
                        <a16:creationId xmlns:a16="http://schemas.microsoft.com/office/drawing/2014/main" id="{E6C57300-6E65-B4E8-9A27-66D037E38AD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2" name="Graphic 2">
                  <a:extLst>
                    <a:ext uri="{FF2B5EF4-FFF2-40B4-BE49-F238E27FC236}">
                      <a16:creationId xmlns:a16="http://schemas.microsoft.com/office/drawing/2014/main" id="{154A5F84-986B-3C29-FEAB-D46C685C0A17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AFD8395A-F461-870D-A77A-621DCFE30CE4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F5B3EA0C-06B9-F24E-BAEC-3323FA77B72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093E3935-38C8-3E87-8E18-3FBD4E6FC24B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7B7BC37E-3A0E-8188-5411-27744C938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8" name="Graphic 2">
                <a:extLst>
                  <a:ext uri="{FF2B5EF4-FFF2-40B4-BE49-F238E27FC236}">
                    <a16:creationId xmlns:a16="http://schemas.microsoft.com/office/drawing/2014/main" id="{E0AC7262-5E41-7CB8-4BC8-796C2C69119F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9" name="Graphic 2">
                  <a:extLst>
                    <a:ext uri="{FF2B5EF4-FFF2-40B4-BE49-F238E27FC236}">
                      <a16:creationId xmlns:a16="http://schemas.microsoft.com/office/drawing/2014/main" id="{34E5E9CA-1D6C-CE20-4BD8-023829F4EEB1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646F4587-238E-061D-6F90-134B2227BAE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C9444FFE-73FC-1EE0-2215-21562EE7D57C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0" name="Graphic 2">
                  <a:extLst>
                    <a:ext uri="{FF2B5EF4-FFF2-40B4-BE49-F238E27FC236}">
                      <a16:creationId xmlns:a16="http://schemas.microsoft.com/office/drawing/2014/main" id="{AAAE9EF4-3D14-94D8-6CEE-D720B6D5B78F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A56177F5-7EE4-5B3D-C550-D081ECB92624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D90B5FF8-1559-013A-7FCB-AE75DE2A2887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1" name="Graphic 2">
                  <a:extLst>
                    <a:ext uri="{FF2B5EF4-FFF2-40B4-BE49-F238E27FC236}">
                      <a16:creationId xmlns:a16="http://schemas.microsoft.com/office/drawing/2014/main" id="{20F956F8-0CB4-6B43-AB6E-BDCB12BE9360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23EA295E-58DE-7377-12C5-55910DE7052A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39D4CA42-3D3C-A652-7449-3AF3B255D48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78A8D6BC-22CB-ABBD-B9C4-6020B6A0EA7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89F5E867-6D15-4305-8704-B6F30B234D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7" name="Graphic 2">
                <a:extLst>
                  <a:ext uri="{FF2B5EF4-FFF2-40B4-BE49-F238E27FC236}">
                    <a16:creationId xmlns:a16="http://schemas.microsoft.com/office/drawing/2014/main" id="{1DA96B69-1041-35F3-8E45-26AB093423BF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8" name="Graphic 2">
                  <a:extLst>
                    <a:ext uri="{FF2B5EF4-FFF2-40B4-BE49-F238E27FC236}">
                      <a16:creationId xmlns:a16="http://schemas.microsoft.com/office/drawing/2014/main" id="{4C851714-5A79-3581-44E3-2CB22DBB4B6B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978B2212-C74F-6CFC-CBA9-9DB17960D30D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6F664F0E-49FA-30A2-2CF6-9FC9D230D262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9" name="Graphic 2">
                  <a:extLst>
                    <a:ext uri="{FF2B5EF4-FFF2-40B4-BE49-F238E27FC236}">
                      <a16:creationId xmlns:a16="http://schemas.microsoft.com/office/drawing/2014/main" id="{F492D620-DFF5-BCEB-D81A-D72FC1E5812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1135BA08-A94A-BEDC-406F-C21E45C1696B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22CCDAB8-428E-74FF-FEC8-08C706E9F0E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0" name="Graphic 2">
                  <a:extLst>
                    <a:ext uri="{FF2B5EF4-FFF2-40B4-BE49-F238E27FC236}">
                      <a16:creationId xmlns:a16="http://schemas.microsoft.com/office/drawing/2014/main" id="{0858170B-36CD-BE89-2AEF-7F0E9869B69E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47A87E8-503A-CE34-7FD6-77E6E5BF4190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7F11B9C-012A-51E4-24FB-F228E6DA60E7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9" name="Graphic 2">
              <a:extLst>
                <a:ext uri="{FF2B5EF4-FFF2-40B4-BE49-F238E27FC236}">
                  <a16:creationId xmlns:a16="http://schemas.microsoft.com/office/drawing/2014/main" id="{164D41DF-E82B-9C5D-67AC-89A96F6D2956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583F5CFD-8AEA-B790-F998-F3D607BC0C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6" name="Graphic 2">
                <a:extLst>
                  <a:ext uri="{FF2B5EF4-FFF2-40B4-BE49-F238E27FC236}">
                    <a16:creationId xmlns:a16="http://schemas.microsoft.com/office/drawing/2014/main" id="{F14816E9-8844-5584-C27C-1285E4002D0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7" name="Graphic 2">
                  <a:extLst>
                    <a:ext uri="{FF2B5EF4-FFF2-40B4-BE49-F238E27FC236}">
                      <a16:creationId xmlns:a16="http://schemas.microsoft.com/office/drawing/2014/main" id="{5E5FBFF8-F6FC-07F7-D26A-E66A0F7C7286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C4B5A4F-C070-19B8-5F45-845FE89BF5B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F0E74684-1194-285D-CD94-89B7866A282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8" name="Graphic 2">
                  <a:extLst>
                    <a:ext uri="{FF2B5EF4-FFF2-40B4-BE49-F238E27FC236}">
                      <a16:creationId xmlns:a16="http://schemas.microsoft.com/office/drawing/2014/main" id="{A9E13AE2-5A80-C85B-1632-3DE562586291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4862C41-CA76-B547-53E6-862D8B71DEB7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820A267C-789E-4FFD-3147-1D65AD3EC984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9" name="Graphic 2">
                  <a:extLst>
                    <a:ext uri="{FF2B5EF4-FFF2-40B4-BE49-F238E27FC236}">
                      <a16:creationId xmlns:a16="http://schemas.microsoft.com/office/drawing/2014/main" id="{BEEE6A0F-DDD4-D1BC-5A66-B5BC9620D389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5FDAC7BE-77F5-AD1C-62CA-0DF66F34997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98150CF1-01E3-4ACD-E86C-25457D10DC3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0" name="Graphic 2">
              <a:extLst>
                <a:ext uri="{FF2B5EF4-FFF2-40B4-BE49-F238E27FC236}">
                  <a16:creationId xmlns:a16="http://schemas.microsoft.com/office/drawing/2014/main" id="{35F589BB-B246-E998-FDFD-9E17B757CEF7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B3A0E342-665D-90E9-AFDC-5A09AFF4A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7" name="Graphic 2">
                <a:extLst>
                  <a:ext uri="{FF2B5EF4-FFF2-40B4-BE49-F238E27FC236}">
                    <a16:creationId xmlns:a16="http://schemas.microsoft.com/office/drawing/2014/main" id="{D2BD4238-A4B1-7733-345C-88269DBC3AE1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1B85E35A-F31A-DB3C-9BED-68DCD1FC2EC7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857EDE48-5BD4-93CC-C28C-960CB9376C20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F0B52D87-106D-8927-B84C-CF5F193D5CF9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1D1A1364-2419-F551-4A60-1998C13BE8B2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4504C39-4C59-41B4-9E53-E732D33DA27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2625A39-1B6A-040D-CE83-7185B5D77A8D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63F5B83-1D8D-6E97-2CDE-7D67DAA15D38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1" name="Graphic 2">
              <a:extLst>
                <a:ext uri="{FF2B5EF4-FFF2-40B4-BE49-F238E27FC236}">
                  <a16:creationId xmlns:a16="http://schemas.microsoft.com/office/drawing/2014/main" id="{2A237858-5F54-1160-6DAC-60AA52062C60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779D62D6-2934-F300-35C9-CAF0B9621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3" name="Graphic 2">
                <a:extLst>
                  <a:ext uri="{FF2B5EF4-FFF2-40B4-BE49-F238E27FC236}">
                    <a16:creationId xmlns:a16="http://schemas.microsoft.com/office/drawing/2014/main" id="{8D1DBEAF-266A-0DA4-0BD3-BC77F2128926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D20633C-52B1-D736-45B8-74CD8F7C8F2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00101BC-C15B-A566-8D8B-C653F22E483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C5C77F8-4267-A8F4-FF4C-DAD0A0CD5BCA}"/>
              </a:ext>
            </a:extLst>
          </p:cNvPr>
          <p:cNvSpPr txBox="1"/>
          <p:nvPr/>
        </p:nvSpPr>
        <p:spPr>
          <a:xfrm>
            <a:off x="9445962" y="891986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30369F-0FDE-8DE5-A8B1-CBB6D5F4325E}"/>
              </a:ext>
            </a:extLst>
          </p:cNvPr>
          <p:cNvSpPr txBox="1"/>
          <p:nvPr/>
        </p:nvSpPr>
        <p:spPr>
          <a:xfrm>
            <a:off x="9458004" y="1517501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00B1B6F-E771-0571-FB1B-D79BBAE395A8}"/>
              </a:ext>
            </a:extLst>
          </p:cNvPr>
          <p:cNvSpPr txBox="1"/>
          <p:nvPr/>
        </p:nvSpPr>
        <p:spPr>
          <a:xfrm>
            <a:off x="320780" y="1887873"/>
            <a:ext cx="11574612" cy="2804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302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3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78C48E8-6B03-EB6A-F54E-57AE31C11395}"/>
              </a:ext>
            </a:extLst>
          </p:cNvPr>
          <p:cNvSpPr/>
          <p:nvPr/>
        </p:nvSpPr>
        <p:spPr>
          <a:xfrm>
            <a:off x="3483452" y="55418"/>
            <a:ext cx="8665443" cy="6751566"/>
          </a:xfrm>
          <a:custGeom>
            <a:avLst/>
            <a:gdLst>
              <a:gd name="connsiteX0" fmla="*/ 1103657 w 8736569"/>
              <a:gd name="connsiteY0" fmla="*/ 0 h 6806983"/>
              <a:gd name="connsiteX1" fmla="*/ 8736569 w 8736569"/>
              <a:gd name="connsiteY1" fmla="*/ 0 h 6806983"/>
              <a:gd name="connsiteX2" fmla="*/ 8736569 w 8736569"/>
              <a:gd name="connsiteY2" fmla="*/ 6806983 h 6806983"/>
              <a:gd name="connsiteX3" fmla="*/ 0 w 8736569"/>
              <a:gd name="connsiteY3" fmla="*/ 6806983 h 6806983"/>
              <a:gd name="connsiteX4" fmla="*/ 85881 w 8736569"/>
              <a:gd name="connsiteY4" fmla="*/ 6768157 h 6806983"/>
              <a:gd name="connsiteX5" fmla="*/ 2432441 w 8736569"/>
              <a:gd name="connsiteY5" fmla="*/ 3034144 h 6806983"/>
              <a:gd name="connsiteX6" fmla="*/ 1219129 w 8736569"/>
              <a:gd name="connsiteY6" fmla="*/ 104948 h 680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36569" h="6806983">
                <a:moveTo>
                  <a:pt x="1103657" y="0"/>
                </a:moveTo>
                <a:lnTo>
                  <a:pt x="8736569" y="0"/>
                </a:lnTo>
                <a:lnTo>
                  <a:pt x="8736569" y="6806983"/>
                </a:lnTo>
                <a:lnTo>
                  <a:pt x="0" y="6806983"/>
                </a:lnTo>
                <a:lnTo>
                  <a:pt x="85881" y="6768157"/>
                </a:lnTo>
                <a:cubicBezTo>
                  <a:pt x="1474319" y="6099139"/>
                  <a:pt x="2432441" y="4678533"/>
                  <a:pt x="2432441" y="3034144"/>
                </a:cubicBezTo>
                <a:cubicBezTo>
                  <a:pt x="2432441" y="1890222"/>
                  <a:pt x="1968775" y="854594"/>
                  <a:pt x="1219129" y="104948"/>
                </a:cubicBezTo>
                <a:close/>
              </a:path>
            </a:pathLst>
          </a:custGeom>
          <a:gradFill>
            <a:gsLst>
              <a:gs pos="0">
                <a:srgbClr val="1D2A4E"/>
              </a:gs>
              <a:gs pos="14150">
                <a:srgbClr val="1E2B52"/>
              </a:gs>
              <a:gs pos="100000">
                <a:srgbClr val="243566"/>
              </a:gs>
            </a:gsLst>
            <a:lin ang="2164758" scaled="1"/>
          </a:gradFill>
          <a:ln w="981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AA0C20DD-30B9-C13F-A44C-886EFB9C6C2A}"/>
              </a:ext>
            </a:extLst>
          </p:cNvPr>
          <p:cNvSpPr/>
          <p:nvPr/>
        </p:nvSpPr>
        <p:spPr>
          <a:xfrm>
            <a:off x="3483452" y="55418"/>
            <a:ext cx="8665443" cy="6751566"/>
          </a:xfrm>
          <a:custGeom>
            <a:avLst/>
            <a:gdLst>
              <a:gd name="connsiteX0" fmla="*/ 1103657 w 8736569"/>
              <a:gd name="connsiteY0" fmla="*/ 0 h 6806983"/>
              <a:gd name="connsiteX1" fmla="*/ 8736569 w 8736569"/>
              <a:gd name="connsiteY1" fmla="*/ 0 h 6806983"/>
              <a:gd name="connsiteX2" fmla="*/ 8736569 w 8736569"/>
              <a:gd name="connsiteY2" fmla="*/ 6806983 h 6806983"/>
              <a:gd name="connsiteX3" fmla="*/ 0 w 8736569"/>
              <a:gd name="connsiteY3" fmla="*/ 6806983 h 6806983"/>
              <a:gd name="connsiteX4" fmla="*/ 85881 w 8736569"/>
              <a:gd name="connsiteY4" fmla="*/ 6768157 h 6806983"/>
              <a:gd name="connsiteX5" fmla="*/ 2432441 w 8736569"/>
              <a:gd name="connsiteY5" fmla="*/ 3034144 h 6806983"/>
              <a:gd name="connsiteX6" fmla="*/ 1219129 w 8736569"/>
              <a:gd name="connsiteY6" fmla="*/ 104948 h 6806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36569" h="6806983">
                <a:moveTo>
                  <a:pt x="1103657" y="0"/>
                </a:moveTo>
                <a:lnTo>
                  <a:pt x="8736569" y="0"/>
                </a:lnTo>
                <a:lnTo>
                  <a:pt x="8736569" y="6806983"/>
                </a:lnTo>
                <a:lnTo>
                  <a:pt x="0" y="6806983"/>
                </a:lnTo>
                <a:lnTo>
                  <a:pt x="85881" y="6768157"/>
                </a:lnTo>
                <a:cubicBezTo>
                  <a:pt x="1474319" y="6099139"/>
                  <a:pt x="2432441" y="4678533"/>
                  <a:pt x="2432441" y="3034144"/>
                </a:cubicBezTo>
                <a:cubicBezTo>
                  <a:pt x="2432441" y="1890222"/>
                  <a:pt x="1968775" y="854594"/>
                  <a:pt x="1219129" y="104948"/>
                </a:cubicBezTo>
                <a:close/>
              </a:path>
            </a:pathLst>
          </a:custGeom>
          <a:noFill/>
          <a:ln w="137683" cap="flat">
            <a:gradFill>
              <a:gsLst>
                <a:gs pos="0">
                  <a:srgbClr val="F4EACA"/>
                </a:gs>
                <a:gs pos="19510">
                  <a:srgbClr val="E4D6B4"/>
                </a:gs>
                <a:gs pos="53010">
                  <a:srgbClr val="CDBA93"/>
                </a:gs>
                <a:gs pos="81040">
                  <a:srgbClr val="BFA87F"/>
                </a:gs>
                <a:gs pos="100000">
                  <a:srgbClr val="BAA278"/>
                </a:gs>
              </a:gsLst>
              <a:lin ang="0" scaled="1"/>
            </a:gradFill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grpSp>
        <p:nvGrpSpPr>
          <p:cNvPr id="6" name="Graphic 2">
            <a:extLst>
              <a:ext uri="{FF2B5EF4-FFF2-40B4-BE49-F238E27FC236}">
                <a16:creationId xmlns:a16="http://schemas.microsoft.com/office/drawing/2014/main" id="{C21C4CB3-AE1D-FB72-C5D7-B7133DB5E858}"/>
              </a:ext>
            </a:extLst>
          </p:cNvPr>
          <p:cNvGrpSpPr/>
          <p:nvPr/>
        </p:nvGrpSpPr>
        <p:grpSpPr>
          <a:xfrm>
            <a:off x="3050210" y="-304800"/>
            <a:ext cx="4213564" cy="4621762"/>
            <a:chOff x="9839033" y="4520581"/>
            <a:chExt cx="1868867" cy="2049918"/>
          </a:xfrm>
        </p:grpSpPr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21842E27-53EA-AB51-4B60-AE57F81846A2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254" name="Picture 253">
                <a:extLst>
                  <a:ext uri="{FF2B5EF4-FFF2-40B4-BE49-F238E27FC236}">
                    <a16:creationId xmlns:a16="http://schemas.microsoft.com/office/drawing/2014/main" id="{8C7ED674-7A22-867B-B0AA-344339C8DA5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255" name="Graphic 2">
                <a:extLst>
                  <a:ext uri="{FF2B5EF4-FFF2-40B4-BE49-F238E27FC236}">
                    <a16:creationId xmlns:a16="http://schemas.microsoft.com/office/drawing/2014/main" id="{AFC24CCF-3C20-0E74-FD9F-17E85B3A1747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56" name="Graphic 2">
                  <a:extLst>
                    <a:ext uri="{FF2B5EF4-FFF2-40B4-BE49-F238E27FC236}">
                      <a16:creationId xmlns:a16="http://schemas.microsoft.com/office/drawing/2014/main" id="{AC41AA54-8408-D092-5AB0-95B5496B7F14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63" name="Freeform: Shape 262">
                    <a:extLst>
                      <a:ext uri="{FF2B5EF4-FFF2-40B4-BE49-F238E27FC236}">
                        <a16:creationId xmlns:a16="http://schemas.microsoft.com/office/drawing/2014/main" id="{53471647-CCA9-01A8-FDDA-B2C48E79F159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4" name="Freeform: Shape 263">
                    <a:extLst>
                      <a:ext uri="{FF2B5EF4-FFF2-40B4-BE49-F238E27FC236}">
                        <a16:creationId xmlns:a16="http://schemas.microsoft.com/office/drawing/2014/main" id="{8B290C01-1689-2E4B-01DB-B12601552FED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7" name="Graphic 2">
                  <a:extLst>
                    <a:ext uri="{FF2B5EF4-FFF2-40B4-BE49-F238E27FC236}">
                      <a16:creationId xmlns:a16="http://schemas.microsoft.com/office/drawing/2014/main" id="{E6E8E685-8052-A050-CAF4-FBF1F4C5DC8F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61" name="Freeform: Shape 260">
                    <a:extLst>
                      <a:ext uri="{FF2B5EF4-FFF2-40B4-BE49-F238E27FC236}">
                        <a16:creationId xmlns:a16="http://schemas.microsoft.com/office/drawing/2014/main" id="{F43F0438-2BAF-A6F3-E345-591101AC5A92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2" name="Freeform: Shape 261">
                    <a:extLst>
                      <a:ext uri="{FF2B5EF4-FFF2-40B4-BE49-F238E27FC236}">
                        <a16:creationId xmlns:a16="http://schemas.microsoft.com/office/drawing/2014/main" id="{010DC6B2-749F-CA72-7905-9B2A9A3A2229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8" name="Graphic 2">
                  <a:extLst>
                    <a:ext uri="{FF2B5EF4-FFF2-40B4-BE49-F238E27FC236}">
                      <a16:creationId xmlns:a16="http://schemas.microsoft.com/office/drawing/2014/main" id="{97B32804-66A3-421A-5FBC-6CF39F76E419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59" name="Freeform: Shape 258">
                    <a:extLst>
                      <a:ext uri="{FF2B5EF4-FFF2-40B4-BE49-F238E27FC236}">
                        <a16:creationId xmlns:a16="http://schemas.microsoft.com/office/drawing/2014/main" id="{85C8448A-8923-A855-8A7B-4F0EA0199D9E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60" name="Freeform: Shape 259">
                    <a:extLst>
                      <a:ext uri="{FF2B5EF4-FFF2-40B4-BE49-F238E27FC236}">
                        <a16:creationId xmlns:a16="http://schemas.microsoft.com/office/drawing/2014/main" id="{220A8BB7-A9DC-97E9-5B72-1D66BF9EAD2A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BD22AB1E-DDB4-11FC-ABD4-794E3448CFAF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243" name="Picture 242">
                <a:extLst>
                  <a:ext uri="{FF2B5EF4-FFF2-40B4-BE49-F238E27FC236}">
                    <a16:creationId xmlns:a16="http://schemas.microsoft.com/office/drawing/2014/main" id="{0194C219-F474-3FCA-547F-97E17DCED7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244" name="Graphic 2">
                <a:extLst>
                  <a:ext uri="{FF2B5EF4-FFF2-40B4-BE49-F238E27FC236}">
                    <a16:creationId xmlns:a16="http://schemas.microsoft.com/office/drawing/2014/main" id="{F0B9C265-90B3-0DAE-14B9-F4ADFD1D3358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245" name="Graphic 2">
                  <a:extLst>
                    <a:ext uri="{FF2B5EF4-FFF2-40B4-BE49-F238E27FC236}">
                      <a16:creationId xmlns:a16="http://schemas.microsoft.com/office/drawing/2014/main" id="{C34AFCC5-1B69-77C4-C18B-19E6EC1BCA51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252" name="Freeform: Shape 251">
                    <a:extLst>
                      <a:ext uri="{FF2B5EF4-FFF2-40B4-BE49-F238E27FC236}">
                        <a16:creationId xmlns:a16="http://schemas.microsoft.com/office/drawing/2014/main" id="{4ED24268-86AC-F411-257C-A773DD0699B4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3" name="Freeform: Shape 252">
                    <a:extLst>
                      <a:ext uri="{FF2B5EF4-FFF2-40B4-BE49-F238E27FC236}">
                        <a16:creationId xmlns:a16="http://schemas.microsoft.com/office/drawing/2014/main" id="{9DFC8516-68E6-1A3D-984C-EC30EC2F19F7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6" name="Graphic 2">
                  <a:extLst>
                    <a:ext uri="{FF2B5EF4-FFF2-40B4-BE49-F238E27FC236}">
                      <a16:creationId xmlns:a16="http://schemas.microsoft.com/office/drawing/2014/main" id="{84EBCDA2-6032-B7D5-0EB6-883D8183E92F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250" name="Freeform: Shape 249">
                    <a:extLst>
                      <a:ext uri="{FF2B5EF4-FFF2-40B4-BE49-F238E27FC236}">
                        <a16:creationId xmlns:a16="http://schemas.microsoft.com/office/drawing/2014/main" id="{D465C7A8-8D53-566C-FD62-5D69C1A3D7F0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51" name="Freeform: Shape 250">
                    <a:extLst>
                      <a:ext uri="{FF2B5EF4-FFF2-40B4-BE49-F238E27FC236}">
                        <a16:creationId xmlns:a16="http://schemas.microsoft.com/office/drawing/2014/main" id="{A2DAD0FA-B74E-5E84-CA6C-D2BE1E52D17D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47" name="Graphic 2">
                  <a:extLst>
                    <a:ext uri="{FF2B5EF4-FFF2-40B4-BE49-F238E27FC236}">
                      <a16:creationId xmlns:a16="http://schemas.microsoft.com/office/drawing/2014/main" id="{070C002E-0E88-7AB0-0022-499D4C7C2BEE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248" name="Freeform: Shape 247">
                    <a:extLst>
                      <a:ext uri="{FF2B5EF4-FFF2-40B4-BE49-F238E27FC236}">
                        <a16:creationId xmlns:a16="http://schemas.microsoft.com/office/drawing/2014/main" id="{EC11909A-3646-F83B-BED7-AB45CA43A916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9" name="Freeform: Shape 248">
                    <a:extLst>
                      <a:ext uri="{FF2B5EF4-FFF2-40B4-BE49-F238E27FC236}">
                        <a16:creationId xmlns:a16="http://schemas.microsoft.com/office/drawing/2014/main" id="{1C7F077A-D733-66F1-64DD-2755CC09DF10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35164A1E-7A32-7B66-7CF6-5613F54BF6E9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232" name="Picture 231">
                <a:extLst>
                  <a:ext uri="{FF2B5EF4-FFF2-40B4-BE49-F238E27FC236}">
                    <a16:creationId xmlns:a16="http://schemas.microsoft.com/office/drawing/2014/main" id="{BD4E9000-EB65-12EE-2EE5-1E7D836D81C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233" name="Graphic 2">
                <a:extLst>
                  <a:ext uri="{FF2B5EF4-FFF2-40B4-BE49-F238E27FC236}">
                    <a16:creationId xmlns:a16="http://schemas.microsoft.com/office/drawing/2014/main" id="{7D745FF3-8E7B-82E4-2DE2-DF6105DF69B0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234" name="Graphic 2">
                  <a:extLst>
                    <a:ext uri="{FF2B5EF4-FFF2-40B4-BE49-F238E27FC236}">
                      <a16:creationId xmlns:a16="http://schemas.microsoft.com/office/drawing/2014/main" id="{056A0DE1-718C-BD8B-D711-FB17D55BCDE4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241" name="Freeform: Shape 240">
                    <a:extLst>
                      <a:ext uri="{FF2B5EF4-FFF2-40B4-BE49-F238E27FC236}">
                        <a16:creationId xmlns:a16="http://schemas.microsoft.com/office/drawing/2014/main" id="{B102F7A7-74BA-45AE-9BFE-6AE66A476B4F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2" name="Freeform: Shape 241">
                    <a:extLst>
                      <a:ext uri="{FF2B5EF4-FFF2-40B4-BE49-F238E27FC236}">
                        <a16:creationId xmlns:a16="http://schemas.microsoft.com/office/drawing/2014/main" id="{E43E2E20-CAF8-9301-CAA7-15F03D118F41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5" name="Graphic 2">
                  <a:extLst>
                    <a:ext uri="{FF2B5EF4-FFF2-40B4-BE49-F238E27FC236}">
                      <a16:creationId xmlns:a16="http://schemas.microsoft.com/office/drawing/2014/main" id="{0517220A-79CE-4740-24CF-F8F4FA07278B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239" name="Freeform: Shape 238">
                    <a:extLst>
                      <a:ext uri="{FF2B5EF4-FFF2-40B4-BE49-F238E27FC236}">
                        <a16:creationId xmlns:a16="http://schemas.microsoft.com/office/drawing/2014/main" id="{D585AC44-E91C-D290-D71B-C6D789E9DA6C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40" name="Freeform: Shape 239">
                    <a:extLst>
                      <a:ext uri="{FF2B5EF4-FFF2-40B4-BE49-F238E27FC236}">
                        <a16:creationId xmlns:a16="http://schemas.microsoft.com/office/drawing/2014/main" id="{7EE2A749-4D7C-26EA-F89B-182FABEB2195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6" name="Graphic 2">
                  <a:extLst>
                    <a:ext uri="{FF2B5EF4-FFF2-40B4-BE49-F238E27FC236}">
                      <a16:creationId xmlns:a16="http://schemas.microsoft.com/office/drawing/2014/main" id="{7BEDA2DE-53D2-30A0-9DE0-8CEB5C297342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237" name="Freeform: Shape 236">
                    <a:extLst>
                      <a:ext uri="{FF2B5EF4-FFF2-40B4-BE49-F238E27FC236}">
                        <a16:creationId xmlns:a16="http://schemas.microsoft.com/office/drawing/2014/main" id="{CE802668-3453-FEC6-1120-03349B5D728B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8" name="Freeform: Shape 237">
                    <a:extLst>
                      <a:ext uri="{FF2B5EF4-FFF2-40B4-BE49-F238E27FC236}">
                        <a16:creationId xmlns:a16="http://schemas.microsoft.com/office/drawing/2014/main" id="{37097BD0-3BBB-3CAC-34A9-95C7901D36C1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2" name="Graphic 2">
              <a:extLst>
                <a:ext uri="{FF2B5EF4-FFF2-40B4-BE49-F238E27FC236}">
                  <a16:creationId xmlns:a16="http://schemas.microsoft.com/office/drawing/2014/main" id="{C3F80BBE-848D-7146-8940-62FF28BE7EBA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221" name="Picture 220">
                <a:extLst>
                  <a:ext uri="{FF2B5EF4-FFF2-40B4-BE49-F238E27FC236}">
                    <a16:creationId xmlns:a16="http://schemas.microsoft.com/office/drawing/2014/main" id="{9332049D-2246-F49C-DE81-76EA484EB1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222" name="Graphic 2">
                <a:extLst>
                  <a:ext uri="{FF2B5EF4-FFF2-40B4-BE49-F238E27FC236}">
                    <a16:creationId xmlns:a16="http://schemas.microsoft.com/office/drawing/2014/main" id="{8D5152C6-7BF0-BC62-BA85-23CF32708379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223" name="Graphic 2">
                  <a:extLst>
                    <a:ext uri="{FF2B5EF4-FFF2-40B4-BE49-F238E27FC236}">
                      <a16:creationId xmlns:a16="http://schemas.microsoft.com/office/drawing/2014/main" id="{49EFDD25-D9EF-02D0-9613-01C9A0B47F4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230" name="Freeform: Shape 229">
                    <a:extLst>
                      <a:ext uri="{FF2B5EF4-FFF2-40B4-BE49-F238E27FC236}">
                        <a16:creationId xmlns:a16="http://schemas.microsoft.com/office/drawing/2014/main" id="{62165759-E8BD-AEDC-BA14-537914470BDB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31" name="Freeform: Shape 230">
                    <a:extLst>
                      <a:ext uri="{FF2B5EF4-FFF2-40B4-BE49-F238E27FC236}">
                        <a16:creationId xmlns:a16="http://schemas.microsoft.com/office/drawing/2014/main" id="{14D09759-1130-D5EE-3734-EED9CEB738CB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4" name="Graphic 2">
                  <a:extLst>
                    <a:ext uri="{FF2B5EF4-FFF2-40B4-BE49-F238E27FC236}">
                      <a16:creationId xmlns:a16="http://schemas.microsoft.com/office/drawing/2014/main" id="{9A43CF38-5AFD-F3DF-1317-29E6A524E903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228" name="Freeform: Shape 227">
                    <a:extLst>
                      <a:ext uri="{FF2B5EF4-FFF2-40B4-BE49-F238E27FC236}">
                        <a16:creationId xmlns:a16="http://schemas.microsoft.com/office/drawing/2014/main" id="{1BCD1955-B65E-F92F-5519-A829E531259A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9" name="Freeform: Shape 228">
                    <a:extLst>
                      <a:ext uri="{FF2B5EF4-FFF2-40B4-BE49-F238E27FC236}">
                        <a16:creationId xmlns:a16="http://schemas.microsoft.com/office/drawing/2014/main" id="{39587F57-9EF2-7F31-AED0-E4CC8EF19C3F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25" name="Graphic 2">
                  <a:extLst>
                    <a:ext uri="{FF2B5EF4-FFF2-40B4-BE49-F238E27FC236}">
                      <a16:creationId xmlns:a16="http://schemas.microsoft.com/office/drawing/2014/main" id="{2AF3F3AE-4B7C-CDDB-E8CF-D5B65631D97E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226" name="Freeform: Shape 225">
                    <a:extLst>
                      <a:ext uri="{FF2B5EF4-FFF2-40B4-BE49-F238E27FC236}">
                        <a16:creationId xmlns:a16="http://schemas.microsoft.com/office/drawing/2014/main" id="{208D227B-DFFF-1068-F165-6BC5B1540396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27" name="Freeform: Shape 226">
                    <a:extLst>
                      <a:ext uri="{FF2B5EF4-FFF2-40B4-BE49-F238E27FC236}">
                        <a16:creationId xmlns:a16="http://schemas.microsoft.com/office/drawing/2014/main" id="{A6AC30FA-DDD2-3929-91DD-B1FC70A99134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F88FCA3A-486D-A8C5-2437-FD9670291060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12" name="Picture 211">
                <a:extLst>
                  <a:ext uri="{FF2B5EF4-FFF2-40B4-BE49-F238E27FC236}">
                    <a16:creationId xmlns:a16="http://schemas.microsoft.com/office/drawing/2014/main" id="{AE141FA7-F674-D11E-D1C3-FF16A9F4D4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13" name="Graphic 2">
                <a:extLst>
                  <a:ext uri="{FF2B5EF4-FFF2-40B4-BE49-F238E27FC236}">
                    <a16:creationId xmlns:a16="http://schemas.microsoft.com/office/drawing/2014/main" id="{7D4C8C77-8EE9-DC0E-139C-95B900DF1CA3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14" name="Freeform: Shape 213">
                  <a:extLst>
                    <a:ext uri="{FF2B5EF4-FFF2-40B4-BE49-F238E27FC236}">
                      <a16:creationId xmlns:a16="http://schemas.microsoft.com/office/drawing/2014/main" id="{C92A52C2-E1C0-1744-43EE-A516E4D2F8E1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5" name="Freeform: Shape 214">
                  <a:extLst>
                    <a:ext uri="{FF2B5EF4-FFF2-40B4-BE49-F238E27FC236}">
                      <a16:creationId xmlns:a16="http://schemas.microsoft.com/office/drawing/2014/main" id="{4CE0217A-76A7-FE57-1D36-9A2F101CB016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6" name="Freeform: Shape 215">
                  <a:extLst>
                    <a:ext uri="{FF2B5EF4-FFF2-40B4-BE49-F238E27FC236}">
                      <a16:creationId xmlns:a16="http://schemas.microsoft.com/office/drawing/2014/main" id="{9536726A-7D39-1903-3F2C-9F35D78DBE73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7" name="Freeform: Shape 216">
                  <a:extLst>
                    <a:ext uri="{FF2B5EF4-FFF2-40B4-BE49-F238E27FC236}">
                      <a16:creationId xmlns:a16="http://schemas.microsoft.com/office/drawing/2014/main" id="{D25B541F-1C7D-54D5-D771-76F06F8790A3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8" name="Freeform: Shape 217">
                  <a:extLst>
                    <a:ext uri="{FF2B5EF4-FFF2-40B4-BE49-F238E27FC236}">
                      <a16:creationId xmlns:a16="http://schemas.microsoft.com/office/drawing/2014/main" id="{D9117F42-66EF-7C6B-01E1-68947713E359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9" name="Freeform: Shape 218">
                  <a:extLst>
                    <a:ext uri="{FF2B5EF4-FFF2-40B4-BE49-F238E27FC236}">
                      <a16:creationId xmlns:a16="http://schemas.microsoft.com/office/drawing/2014/main" id="{F21777FE-AFFB-9736-02E7-05AB9DEF1F6F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0" name="Freeform: Shape 219">
                  <a:extLst>
                    <a:ext uri="{FF2B5EF4-FFF2-40B4-BE49-F238E27FC236}">
                      <a16:creationId xmlns:a16="http://schemas.microsoft.com/office/drawing/2014/main" id="{4056E281-DED8-44E8-0145-69ACBE8CF372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5" name="Graphic 2">
              <a:extLst>
                <a:ext uri="{FF2B5EF4-FFF2-40B4-BE49-F238E27FC236}">
                  <a16:creationId xmlns:a16="http://schemas.microsoft.com/office/drawing/2014/main" id="{FF887DF4-997C-9757-CF7F-86483E944199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6" name="Picture 145">
                <a:extLst>
                  <a:ext uri="{FF2B5EF4-FFF2-40B4-BE49-F238E27FC236}">
                    <a16:creationId xmlns:a16="http://schemas.microsoft.com/office/drawing/2014/main" id="{939209F4-0E90-6629-4146-3FCC8A79E4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209" name="Graphic 2">
                <a:extLst>
                  <a:ext uri="{FF2B5EF4-FFF2-40B4-BE49-F238E27FC236}">
                    <a16:creationId xmlns:a16="http://schemas.microsoft.com/office/drawing/2014/main" id="{CD18FB00-BF4D-3263-69C0-46D21FB26F95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210" name="Freeform: Shape 209">
                  <a:extLst>
                    <a:ext uri="{FF2B5EF4-FFF2-40B4-BE49-F238E27FC236}">
                      <a16:creationId xmlns:a16="http://schemas.microsoft.com/office/drawing/2014/main" id="{7148395C-9EB7-9A46-E09B-AB3315C5A085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1" name="Freeform: Shape 210">
                  <a:extLst>
                    <a:ext uri="{FF2B5EF4-FFF2-40B4-BE49-F238E27FC236}">
                      <a16:creationId xmlns:a16="http://schemas.microsoft.com/office/drawing/2014/main" id="{EFE152A3-94F6-C290-751A-73E6C398B704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5" name="Graphic 2">
            <a:extLst>
              <a:ext uri="{FF2B5EF4-FFF2-40B4-BE49-F238E27FC236}">
                <a16:creationId xmlns:a16="http://schemas.microsoft.com/office/drawing/2014/main" id="{220F5784-55F8-4164-7F33-B1BEB90EA0BC}"/>
              </a:ext>
            </a:extLst>
          </p:cNvPr>
          <p:cNvGrpSpPr/>
          <p:nvPr/>
        </p:nvGrpSpPr>
        <p:grpSpPr>
          <a:xfrm rot="20463923">
            <a:off x="3085867" y="3528975"/>
            <a:ext cx="3313200" cy="3634173"/>
            <a:chOff x="9839033" y="4520581"/>
            <a:chExt cx="1868867" cy="2049918"/>
          </a:xfrm>
        </p:grpSpPr>
        <p:grpSp>
          <p:nvGrpSpPr>
            <p:cNvPr id="266" name="Graphic 2">
              <a:extLst>
                <a:ext uri="{FF2B5EF4-FFF2-40B4-BE49-F238E27FC236}">
                  <a16:creationId xmlns:a16="http://schemas.microsoft.com/office/drawing/2014/main" id="{920B7E9F-F9B4-006D-AF41-62FA10B050C2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318" name="Picture 317">
                <a:extLst>
                  <a:ext uri="{FF2B5EF4-FFF2-40B4-BE49-F238E27FC236}">
                    <a16:creationId xmlns:a16="http://schemas.microsoft.com/office/drawing/2014/main" id="{B92D96BE-56DD-E88F-370A-EC737E89C86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319" name="Graphic 2">
                <a:extLst>
                  <a:ext uri="{FF2B5EF4-FFF2-40B4-BE49-F238E27FC236}">
                    <a16:creationId xmlns:a16="http://schemas.microsoft.com/office/drawing/2014/main" id="{3C51B97F-3EC2-37FC-87D5-617B407B41BE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320" name="Graphic 2">
                  <a:extLst>
                    <a:ext uri="{FF2B5EF4-FFF2-40B4-BE49-F238E27FC236}">
                      <a16:creationId xmlns:a16="http://schemas.microsoft.com/office/drawing/2014/main" id="{79FC8297-3E49-471C-D1CB-6B0A016A8135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327" name="Freeform: Shape 326">
                    <a:extLst>
                      <a:ext uri="{FF2B5EF4-FFF2-40B4-BE49-F238E27FC236}">
                        <a16:creationId xmlns:a16="http://schemas.microsoft.com/office/drawing/2014/main" id="{097A3A28-1CF4-6FC8-7A5A-CBD346C0B493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8" name="Freeform: Shape 327">
                    <a:extLst>
                      <a:ext uri="{FF2B5EF4-FFF2-40B4-BE49-F238E27FC236}">
                        <a16:creationId xmlns:a16="http://schemas.microsoft.com/office/drawing/2014/main" id="{DCE69818-EE1C-05FE-76EF-BA6D943A207B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21" name="Graphic 2">
                  <a:extLst>
                    <a:ext uri="{FF2B5EF4-FFF2-40B4-BE49-F238E27FC236}">
                      <a16:creationId xmlns:a16="http://schemas.microsoft.com/office/drawing/2014/main" id="{A746CBDD-12AE-145D-F5D5-49FA47029398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325" name="Freeform: Shape 324">
                    <a:extLst>
                      <a:ext uri="{FF2B5EF4-FFF2-40B4-BE49-F238E27FC236}">
                        <a16:creationId xmlns:a16="http://schemas.microsoft.com/office/drawing/2014/main" id="{0C975384-3857-78F1-92DC-85C6FC27F17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6" name="Freeform: Shape 325">
                    <a:extLst>
                      <a:ext uri="{FF2B5EF4-FFF2-40B4-BE49-F238E27FC236}">
                        <a16:creationId xmlns:a16="http://schemas.microsoft.com/office/drawing/2014/main" id="{7B500210-927E-FBCD-30E0-1E278848A0DB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22" name="Graphic 2">
                  <a:extLst>
                    <a:ext uri="{FF2B5EF4-FFF2-40B4-BE49-F238E27FC236}">
                      <a16:creationId xmlns:a16="http://schemas.microsoft.com/office/drawing/2014/main" id="{811EEAD7-6981-293F-E43D-A4AF1683E02C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323" name="Freeform: Shape 322">
                    <a:extLst>
                      <a:ext uri="{FF2B5EF4-FFF2-40B4-BE49-F238E27FC236}">
                        <a16:creationId xmlns:a16="http://schemas.microsoft.com/office/drawing/2014/main" id="{3D85A50B-6F31-86AD-D062-EC985A7E6278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24" name="Freeform: Shape 323">
                    <a:extLst>
                      <a:ext uri="{FF2B5EF4-FFF2-40B4-BE49-F238E27FC236}">
                        <a16:creationId xmlns:a16="http://schemas.microsoft.com/office/drawing/2014/main" id="{C80B59D9-9EF5-6A1B-04D0-136D075B5026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7" name="Graphic 2">
              <a:extLst>
                <a:ext uri="{FF2B5EF4-FFF2-40B4-BE49-F238E27FC236}">
                  <a16:creationId xmlns:a16="http://schemas.microsoft.com/office/drawing/2014/main" id="{61495AD4-D606-962F-12AD-91F303C29177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307" name="Picture 306">
                <a:extLst>
                  <a:ext uri="{FF2B5EF4-FFF2-40B4-BE49-F238E27FC236}">
                    <a16:creationId xmlns:a16="http://schemas.microsoft.com/office/drawing/2014/main" id="{BF60B3F9-6B1A-8EEE-A512-D28BE2F455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308" name="Graphic 2">
                <a:extLst>
                  <a:ext uri="{FF2B5EF4-FFF2-40B4-BE49-F238E27FC236}">
                    <a16:creationId xmlns:a16="http://schemas.microsoft.com/office/drawing/2014/main" id="{7FD9926E-424E-5744-6ECD-A84795C3A59F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309" name="Graphic 2">
                  <a:extLst>
                    <a:ext uri="{FF2B5EF4-FFF2-40B4-BE49-F238E27FC236}">
                      <a16:creationId xmlns:a16="http://schemas.microsoft.com/office/drawing/2014/main" id="{2EDF622B-3FA5-A046-625D-32718ED3E115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316" name="Freeform: Shape 315">
                    <a:extLst>
                      <a:ext uri="{FF2B5EF4-FFF2-40B4-BE49-F238E27FC236}">
                        <a16:creationId xmlns:a16="http://schemas.microsoft.com/office/drawing/2014/main" id="{90263CB2-54B4-1B49-5687-DD1D28D84C6C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7" name="Freeform: Shape 316">
                    <a:extLst>
                      <a:ext uri="{FF2B5EF4-FFF2-40B4-BE49-F238E27FC236}">
                        <a16:creationId xmlns:a16="http://schemas.microsoft.com/office/drawing/2014/main" id="{0B3090FC-B0A9-D8CA-8A8A-FA30ACF02828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0" name="Graphic 2">
                  <a:extLst>
                    <a:ext uri="{FF2B5EF4-FFF2-40B4-BE49-F238E27FC236}">
                      <a16:creationId xmlns:a16="http://schemas.microsoft.com/office/drawing/2014/main" id="{BF7A9EC9-6D51-B39B-45E4-1039B3355003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314" name="Freeform: Shape 313">
                    <a:extLst>
                      <a:ext uri="{FF2B5EF4-FFF2-40B4-BE49-F238E27FC236}">
                        <a16:creationId xmlns:a16="http://schemas.microsoft.com/office/drawing/2014/main" id="{618DBF50-0150-AEF5-6931-A797DF168011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5" name="Freeform: Shape 314">
                    <a:extLst>
                      <a:ext uri="{FF2B5EF4-FFF2-40B4-BE49-F238E27FC236}">
                        <a16:creationId xmlns:a16="http://schemas.microsoft.com/office/drawing/2014/main" id="{329CE79B-E492-74FD-1C5A-B163269F44B3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1" name="Graphic 2">
                  <a:extLst>
                    <a:ext uri="{FF2B5EF4-FFF2-40B4-BE49-F238E27FC236}">
                      <a16:creationId xmlns:a16="http://schemas.microsoft.com/office/drawing/2014/main" id="{5B69ED50-D787-C34C-A3E5-EAB38D3916FC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312" name="Freeform: Shape 311">
                    <a:extLst>
                      <a:ext uri="{FF2B5EF4-FFF2-40B4-BE49-F238E27FC236}">
                        <a16:creationId xmlns:a16="http://schemas.microsoft.com/office/drawing/2014/main" id="{BE2AA3F5-1167-05FA-BAA5-D7C762F0B774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3" name="Freeform: Shape 312">
                    <a:extLst>
                      <a:ext uri="{FF2B5EF4-FFF2-40B4-BE49-F238E27FC236}">
                        <a16:creationId xmlns:a16="http://schemas.microsoft.com/office/drawing/2014/main" id="{1C7B4CBF-76C2-B462-E3D4-CB08AA34CE13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8" name="Graphic 2">
              <a:extLst>
                <a:ext uri="{FF2B5EF4-FFF2-40B4-BE49-F238E27FC236}">
                  <a16:creationId xmlns:a16="http://schemas.microsoft.com/office/drawing/2014/main" id="{6EF82F0F-232D-9ED2-EBCA-948F11D6BD63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296" name="Picture 295">
                <a:extLst>
                  <a:ext uri="{FF2B5EF4-FFF2-40B4-BE49-F238E27FC236}">
                    <a16:creationId xmlns:a16="http://schemas.microsoft.com/office/drawing/2014/main" id="{1A7AA032-6027-CB59-1A1F-E32F94E2AD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297" name="Graphic 2">
                <a:extLst>
                  <a:ext uri="{FF2B5EF4-FFF2-40B4-BE49-F238E27FC236}">
                    <a16:creationId xmlns:a16="http://schemas.microsoft.com/office/drawing/2014/main" id="{01C1A233-3DB3-E7C8-1F79-BD2C15DDC411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298" name="Graphic 2">
                  <a:extLst>
                    <a:ext uri="{FF2B5EF4-FFF2-40B4-BE49-F238E27FC236}">
                      <a16:creationId xmlns:a16="http://schemas.microsoft.com/office/drawing/2014/main" id="{62D51B07-08F4-0EE1-DEAA-162C3AF831B0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305" name="Freeform: Shape 304">
                    <a:extLst>
                      <a:ext uri="{FF2B5EF4-FFF2-40B4-BE49-F238E27FC236}">
                        <a16:creationId xmlns:a16="http://schemas.microsoft.com/office/drawing/2014/main" id="{7F7B452D-FD28-6546-D787-8583CEB31CE7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6" name="Freeform: Shape 305">
                    <a:extLst>
                      <a:ext uri="{FF2B5EF4-FFF2-40B4-BE49-F238E27FC236}">
                        <a16:creationId xmlns:a16="http://schemas.microsoft.com/office/drawing/2014/main" id="{56596ABD-BC05-F250-085D-9FF1ADA4B5D1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9" name="Graphic 2">
                  <a:extLst>
                    <a:ext uri="{FF2B5EF4-FFF2-40B4-BE49-F238E27FC236}">
                      <a16:creationId xmlns:a16="http://schemas.microsoft.com/office/drawing/2014/main" id="{87C20CFF-1033-9828-154C-1692977179F1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303" name="Freeform: Shape 302">
                    <a:extLst>
                      <a:ext uri="{FF2B5EF4-FFF2-40B4-BE49-F238E27FC236}">
                        <a16:creationId xmlns:a16="http://schemas.microsoft.com/office/drawing/2014/main" id="{E618007A-9F0D-2FA5-B5D4-DA9BB25FFC68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4" name="Freeform: Shape 303">
                    <a:extLst>
                      <a:ext uri="{FF2B5EF4-FFF2-40B4-BE49-F238E27FC236}">
                        <a16:creationId xmlns:a16="http://schemas.microsoft.com/office/drawing/2014/main" id="{3F2ED60A-C587-39C1-F7C3-3C8D8B29E57E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0" name="Graphic 2">
                  <a:extLst>
                    <a:ext uri="{FF2B5EF4-FFF2-40B4-BE49-F238E27FC236}">
                      <a16:creationId xmlns:a16="http://schemas.microsoft.com/office/drawing/2014/main" id="{BFF1F790-C5F3-7FD2-8A86-AFFE6E3E4C76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301" name="Freeform: Shape 300">
                    <a:extLst>
                      <a:ext uri="{FF2B5EF4-FFF2-40B4-BE49-F238E27FC236}">
                        <a16:creationId xmlns:a16="http://schemas.microsoft.com/office/drawing/2014/main" id="{06BD9185-EE2C-F5FC-51C1-0C2B1FDD263A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02" name="Freeform: Shape 301">
                    <a:extLst>
                      <a:ext uri="{FF2B5EF4-FFF2-40B4-BE49-F238E27FC236}">
                        <a16:creationId xmlns:a16="http://schemas.microsoft.com/office/drawing/2014/main" id="{6D68FCF5-4320-13E1-A67C-370A92CA3970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69" name="Graphic 2">
              <a:extLst>
                <a:ext uri="{FF2B5EF4-FFF2-40B4-BE49-F238E27FC236}">
                  <a16:creationId xmlns:a16="http://schemas.microsoft.com/office/drawing/2014/main" id="{CE7666AB-A3C1-DF62-AB72-E35A25F24E9F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285" name="Picture 284">
                <a:extLst>
                  <a:ext uri="{FF2B5EF4-FFF2-40B4-BE49-F238E27FC236}">
                    <a16:creationId xmlns:a16="http://schemas.microsoft.com/office/drawing/2014/main" id="{9B2EE395-4C7B-2F98-5252-CF044E58C0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286" name="Graphic 2">
                <a:extLst>
                  <a:ext uri="{FF2B5EF4-FFF2-40B4-BE49-F238E27FC236}">
                    <a16:creationId xmlns:a16="http://schemas.microsoft.com/office/drawing/2014/main" id="{D5D23961-A886-A8B4-EB91-D0CB6866A464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287" name="Graphic 2">
                  <a:extLst>
                    <a:ext uri="{FF2B5EF4-FFF2-40B4-BE49-F238E27FC236}">
                      <a16:creationId xmlns:a16="http://schemas.microsoft.com/office/drawing/2014/main" id="{DD157CA4-8527-4B32-B9A1-D8F6337107B8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294" name="Freeform: Shape 293">
                    <a:extLst>
                      <a:ext uri="{FF2B5EF4-FFF2-40B4-BE49-F238E27FC236}">
                        <a16:creationId xmlns:a16="http://schemas.microsoft.com/office/drawing/2014/main" id="{06EEEFE8-D979-C3AC-1CA3-BB29C0477B5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5" name="Freeform: Shape 294">
                    <a:extLst>
                      <a:ext uri="{FF2B5EF4-FFF2-40B4-BE49-F238E27FC236}">
                        <a16:creationId xmlns:a16="http://schemas.microsoft.com/office/drawing/2014/main" id="{EC098F99-B403-543B-59C5-9AEE084FA89A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8" name="Graphic 2">
                  <a:extLst>
                    <a:ext uri="{FF2B5EF4-FFF2-40B4-BE49-F238E27FC236}">
                      <a16:creationId xmlns:a16="http://schemas.microsoft.com/office/drawing/2014/main" id="{DD807705-AE1D-EBE5-20D9-973EB1E0DE85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292" name="Freeform: Shape 291">
                    <a:extLst>
                      <a:ext uri="{FF2B5EF4-FFF2-40B4-BE49-F238E27FC236}">
                        <a16:creationId xmlns:a16="http://schemas.microsoft.com/office/drawing/2014/main" id="{625AE687-26E9-172F-D6FA-213FEA941BF1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3" name="Freeform: Shape 292">
                    <a:extLst>
                      <a:ext uri="{FF2B5EF4-FFF2-40B4-BE49-F238E27FC236}">
                        <a16:creationId xmlns:a16="http://schemas.microsoft.com/office/drawing/2014/main" id="{CAF010EF-1313-9385-842F-CB2D1A9AC34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9" name="Graphic 2">
                  <a:extLst>
                    <a:ext uri="{FF2B5EF4-FFF2-40B4-BE49-F238E27FC236}">
                      <a16:creationId xmlns:a16="http://schemas.microsoft.com/office/drawing/2014/main" id="{EEA6D11B-0D8F-EAAE-4779-4B1F2A3CC950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290" name="Freeform: Shape 289">
                    <a:extLst>
                      <a:ext uri="{FF2B5EF4-FFF2-40B4-BE49-F238E27FC236}">
                        <a16:creationId xmlns:a16="http://schemas.microsoft.com/office/drawing/2014/main" id="{F2C46D19-14F8-9B0F-D8E4-8A14AA912A71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91" name="Freeform: Shape 290">
                    <a:extLst>
                      <a:ext uri="{FF2B5EF4-FFF2-40B4-BE49-F238E27FC236}">
                        <a16:creationId xmlns:a16="http://schemas.microsoft.com/office/drawing/2014/main" id="{ECB80C57-8CFB-CE2C-F02B-BFA54AEDE284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70" name="Graphic 2">
              <a:extLst>
                <a:ext uri="{FF2B5EF4-FFF2-40B4-BE49-F238E27FC236}">
                  <a16:creationId xmlns:a16="http://schemas.microsoft.com/office/drawing/2014/main" id="{AB7168BB-19F1-8CD9-79C6-E44B3DD426F4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76" name="Picture 275">
                <a:extLst>
                  <a:ext uri="{FF2B5EF4-FFF2-40B4-BE49-F238E27FC236}">
                    <a16:creationId xmlns:a16="http://schemas.microsoft.com/office/drawing/2014/main" id="{38431B99-5310-50E3-9DC0-CCB116F001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77" name="Graphic 2">
                <a:extLst>
                  <a:ext uri="{FF2B5EF4-FFF2-40B4-BE49-F238E27FC236}">
                    <a16:creationId xmlns:a16="http://schemas.microsoft.com/office/drawing/2014/main" id="{C5FE7383-5976-2BD7-AEB2-BC6EE76AE68C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78" name="Freeform: Shape 277">
                  <a:extLst>
                    <a:ext uri="{FF2B5EF4-FFF2-40B4-BE49-F238E27FC236}">
                      <a16:creationId xmlns:a16="http://schemas.microsoft.com/office/drawing/2014/main" id="{FEA4612B-4DB9-3078-3938-D661E6690DB7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9" name="Freeform: Shape 278">
                  <a:extLst>
                    <a:ext uri="{FF2B5EF4-FFF2-40B4-BE49-F238E27FC236}">
                      <a16:creationId xmlns:a16="http://schemas.microsoft.com/office/drawing/2014/main" id="{D4587D1C-F13C-F914-CBA3-510F88F40505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0" name="Freeform: Shape 279">
                  <a:extLst>
                    <a:ext uri="{FF2B5EF4-FFF2-40B4-BE49-F238E27FC236}">
                      <a16:creationId xmlns:a16="http://schemas.microsoft.com/office/drawing/2014/main" id="{B19F8539-2F93-77E5-B802-B8FDE08F9572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1" name="Freeform: Shape 280">
                  <a:extLst>
                    <a:ext uri="{FF2B5EF4-FFF2-40B4-BE49-F238E27FC236}">
                      <a16:creationId xmlns:a16="http://schemas.microsoft.com/office/drawing/2014/main" id="{E32F0702-66F8-001A-6DEB-91E1889ADB01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2" name="Freeform: Shape 281">
                  <a:extLst>
                    <a:ext uri="{FF2B5EF4-FFF2-40B4-BE49-F238E27FC236}">
                      <a16:creationId xmlns:a16="http://schemas.microsoft.com/office/drawing/2014/main" id="{D0170799-B142-ECBF-6F81-0D6CE6BFB23C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3" name="Freeform: Shape 282">
                  <a:extLst>
                    <a:ext uri="{FF2B5EF4-FFF2-40B4-BE49-F238E27FC236}">
                      <a16:creationId xmlns:a16="http://schemas.microsoft.com/office/drawing/2014/main" id="{BA1D173D-154D-BED8-1C20-097760018318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4" name="Freeform: Shape 283">
                  <a:extLst>
                    <a:ext uri="{FF2B5EF4-FFF2-40B4-BE49-F238E27FC236}">
                      <a16:creationId xmlns:a16="http://schemas.microsoft.com/office/drawing/2014/main" id="{BAC1E974-A344-08B9-BF0B-BA3F09803181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71" name="Graphic 2">
              <a:extLst>
                <a:ext uri="{FF2B5EF4-FFF2-40B4-BE49-F238E27FC236}">
                  <a16:creationId xmlns:a16="http://schemas.microsoft.com/office/drawing/2014/main" id="{96BA3EE7-02AC-CB38-86FF-9AF21E6E73CC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272" name="Picture 271">
                <a:extLst>
                  <a:ext uri="{FF2B5EF4-FFF2-40B4-BE49-F238E27FC236}">
                    <a16:creationId xmlns:a16="http://schemas.microsoft.com/office/drawing/2014/main" id="{7CE34CF1-A744-F597-BADD-A8E21E0CB0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273" name="Graphic 2">
                <a:extLst>
                  <a:ext uri="{FF2B5EF4-FFF2-40B4-BE49-F238E27FC236}">
                    <a16:creationId xmlns:a16="http://schemas.microsoft.com/office/drawing/2014/main" id="{438BE44C-9BD9-EA48-C957-2C4703F59022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274" name="Freeform: Shape 273">
                  <a:extLst>
                    <a:ext uri="{FF2B5EF4-FFF2-40B4-BE49-F238E27FC236}">
                      <a16:creationId xmlns:a16="http://schemas.microsoft.com/office/drawing/2014/main" id="{6021659C-E246-032D-613B-CACB058FE502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5" name="Freeform: Shape 274">
                  <a:extLst>
                    <a:ext uri="{FF2B5EF4-FFF2-40B4-BE49-F238E27FC236}">
                      <a16:creationId xmlns:a16="http://schemas.microsoft.com/office/drawing/2014/main" id="{C332932C-1064-E9AD-4DDB-601D3A5A12CE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BD3E16F-D1A7-3883-C4EB-E8E47A188663}"/>
              </a:ext>
            </a:extLst>
          </p:cNvPr>
          <p:cNvSpPr txBox="1"/>
          <p:nvPr/>
        </p:nvSpPr>
        <p:spPr>
          <a:xfrm>
            <a:off x="9471486" y="286328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368546-30B9-6521-9390-A0135776EC10}"/>
              </a:ext>
            </a:extLst>
          </p:cNvPr>
          <p:cNvSpPr txBox="1"/>
          <p:nvPr/>
        </p:nvSpPr>
        <p:spPr>
          <a:xfrm>
            <a:off x="9432728" y="911843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F66E622-9339-57A1-729D-692257A4BE59}"/>
              </a:ext>
            </a:extLst>
          </p:cNvPr>
          <p:cNvSpPr txBox="1"/>
          <p:nvPr/>
        </p:nvSpPr>
        <p:spPr>
          <a:xfrm>
            <a:off x="6781838" y="1155215"/>
            <a:ext cx="5164478" cy="55746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700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33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phic 5">
            <a:extLst>
              <a:ext uri="{FF2B5EF4-FFF2-40B4-BE49-F238E27FC236}">
                <a16:creationId xmlns:a16="http://schemas.microsoft.com/office/drawing/2014/main" id="{ADBEAC15-9F01-0F2A-3C03-C1EA196DFEE1}"/>
              </a:ext>
            </a:extLst>
          </p:cNvPr>
          <p:cNvGrpSpPr/>
          <p:nvPr/>
        </p:nvGrpSpPr>
        <p:grpSpPr>
          <a:xfrm>
            <a:off x="418852" y="808848"/>
            <a:ext cx="11426947" cy="5240304"/>
            <a:chOff x="2869879" y="160244"/>
            <a:chExt cx="6222274" cy="631294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C3CA69E-7885-E769-C5BB-C693EC7BA358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2164758" scaled="1"/>
            </a:gradFill>
            <a:ln w="98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8695285-B27C-B9E9-D10B-5ACEA54C0A6E}"/>
                </a:ext>
              </a:extLst>
            </p:cNvPr>
            <p:cNvSpPr/>
            <p:nvPr/>
          </p:nvSpPr>
          <p:spPr>
            <a:xfrm>
              <a:off x="2869879" y="160244"/>
              <a:ext cx="6222274" cy="6312945"/>
            </a:xfrm>
            <a:custGeom>
              <a:avLst/>
              <a:gdLst>
                <a:gd name="connsiteX0" fmla="*/ 0 w 6222274"/>
                <a:gd name="connsiteY0" fmla="*/ 0 h 6312945"/>
                <a:gd name="connsiteX1" fmla="*/ 6222275 w 6222274"/>
                <a:gd name="connsiteY1" fmla="*/ 0 h 6312945"/>
                <a:gd name="connsiteX2" fmla="*/ 6222275 w 6222274"/>
                <a:gd name="connsiteY2" fmla="*/ 6312946 h 6312945"/>
                <a:gd name="connsiteX3" fmla="*/ 0 w 6222274"/>
                <a:gd name="connsiteY3" fmla="*/ 6312946 h 6312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2274" h="6312945">
                  <a:moveTo>
                    <a:pt x="0" y="0"/>
                  </a:moveTo>
                  <a:lnTo>
                    <a:pt x="6222275" y="0"/>
                  </a:lnTo>
                  <a:lnTo>
                    <a:pt x="6222275" y="6312946"/>
                  </a:lnTo>
                  <a:lnTo>
                    <a:pt x="0" y="6312946"/>
                  </a:lnTo>
                  <a:close/>
                </a:path>
              </a:pathLst>
            </a:custGeom>
            <a:noFill/>
            <a:ln w="137683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" name="Graphic 2">
            <a:extLst>
              <a:ext uri="{FF2B5EF4-FFF2-40B4-BE49-F238E27FC236}">
                <a16:creationId xmlns:a16="http://schemas.microsoft.com/office/drawing/2014/main" id="{EE7E3368-B9A8-E31B-4FDD-7E89C5B27F29}"/>
              </a:ext>
            </a:extLst>
          </p:cNvPr>
          <p:cNvGrpSpPr/>
          <p:nvPr/>
        </p:nvGrpSpPr>
        <p:grpSpPr>
          <a:xfrm>
            <a:off x="10387598" y="1896766"/>
            <a:ext cx="3103417" cy="3404067"/>
            <a:chOff x="9839033" y="4520581"/>
            <a:chExt cx="1868867" cy="2049918"/>
          </a:xfrm>
        </p:grpSpPr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6B34D5A8-158D-CF47-6480-F13AFBAFEDE3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32" name="Picture 131">
                <a:extLst>
                  <a:ext uri="{FF2B5EF4-FFF2-40B4-BE49-F238E27FC236}">
                    <a16:creationId xmlns:a16="http://schemas.microsoft.com/office/drawing/2014/main" id="{8363005A-7B71-9F6B-63E4-C90FF497A1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33" name="Graphic 2">
                <a:extLst>
                  <a:ext uri="{FF2B5EF4-FFF2-40B4-BE49-F238E27FC236}">
                    <a16:creationId xmlns:a16="http://schemas.microsoft.com/office/drawing/2014/main" id="{6BF45748-F6AA-1B1D-0BC8-DBC1A093074F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34" name="Graphic 2">
                  <a:extLst>
                    <a:ext uri="{FF2B5EF4-FFF2-40B4-BE49-F238E27FC236}">
                      <a16:creationId xmlns:a16="http://schemas.microsoft.com/office/drawing/2014/main" id="{F1F8972D-F6F8-669F-F2FB-B4A1649FC568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F5AA3AD4-C317-B10F-CD30-5EEBDD527CCA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7708AEF5-6310-0FFC-40DC-885021E114D0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5" name="Graphic 2">
                  <a:extLst>
                    <a:ext uri="{FF2B5EF4-FFF2-40B4-BE49-F238E27FC236}">
                      <a16:creationId xmlns:a16="http://schemas.microsoft.com/office/drawing/2014/main" id="{25976FD0-DA2F-5A96-369D-E3B6723C28E3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B6D15CFC-3E0B-B675-DBBB-F6B8D825B6B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9D69A19E-BF5C-A2F4-30DA-C30AB5078C3A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6" name="Graphic 2">
                  <a:extLst>
                    <a:ext uri="{FF2B5EF4-FFF2-40B4-BE49-F238E27FC236}">
                      <a16:creationId xmlns:a16="http://schemas.microsoft.com/office/drawing/2014/main" id="{97A47C5D-07EA-5330-B850-4BC3DC84DB2E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6BD98F8D-2409-C19E-5F01-610C74F4547E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529CF8B1-7ABD-4399-DDF6-D65D48700A3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7" name="Graphic 2">
              <a:extLst>
                <a:ext uri="{FF2B5EF4-FFF2-40B4-BE49-F238E27FC236}">
                  <a16:creationId xmlns:a16="http://schemas.microsoft.com/office/drawing/2014/main" id="{6C2D7C67-2951-6012-82AE-4C06217880DF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42062584-7255-B4E2-49A8-7968D668F0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58" name="Graphic 2">
                <a:extLst>
                  <a:ext uri="{FF2B5EF4-FFF2-40B4-BE49-F238E27FC236}">
                    <a16:creationId xmlns:a16="http://schemas.microsoft.com/office/drawing/2014/main" id="{4E5AD6C2-752D-F9D0-1D46-FD7E201F4FA7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59" name="Graphic 2">
                  <a:extLst>
                    <a:ext uri="{FF2B5EF4-FFF2-40B4-BE49-F238E27FC236}">
                      <a16:creationId xmlns:a16="http://schemas.microsoft.com/office/drawing/2014/main" id="{B5BCD60C-6374-C725-FCB5-C2475B9663AD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30" name="Freeform: Shape 129">
                    <a:extLst>
                      <a:ext uri="{FF2B5EF4-FFF2-40B4-BE49-F238E27FC236}">
                        <a16:creationId xmlns:a16="http://schemas.microsoft.com/office/drawing/2014/main" id="{95618925-3E1A-DB23-8588-846BC22FFA6A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1" name="Freeform: Shape 130">
                    <a:extLst>
                      <a:ext uri="{FF2B5EF4-FFF2-40B4-BE49-F238E27FC236}">
                        <a16:creationId xmlns:a16="http://schemas.microsoft.com/office/drawing/2014/main" id="{E5178D86-08B5-C632-8002-552F4903E895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0" name="Graphic 2">
                  <a:extLst>
                    <a:ext uri="{FF2B5EF4-FFF2-40B4-BE49-F238E27FC236}">
                      <a16:creationId xmlns:a16="http://schemas.microsoft.com/office/drawing/2014/main" id="{934C43B1-C532-B553-88F2-0D93910EA523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28" name="Freeform: Shape 127">
                    <a:extLst>
                      <a:ext uri="{FF2B5EF4-FFF2-40B4-BE49-F238E27FC236}">
                        <a16:creationId xmlns:a16="http://schemas.microsoft.com/office/drawing/2014/main" id="{BEB94EC0-4731-9A39-6851-F32B14EC7128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29" name="Freeform: Shape 128">
                    <a:extLst>
                      <a:ext uri="{FF2B5EF4-FFF2-40B4-BE49-F238E27FC236}">
                        <a16:creationId xmlns:a16="http://schemas.microsoft.com/office/drawing/2014/main" id="{B59EF4AC-2986-1116-F1B1-ED851105EBD1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" name="Graphic 2">
                  <a:extLst>
                    <a:ext uri="{FF2B5EF4-FFF2-40B4-BE49-F238E27FC236}">
                      <a16:creationId xmlns:a16="http://schemas.microsoft.com/office/drawing/2014/main" id="{F78AE116-DF03-ECA4-9DB7-4B4760A8A1AA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033C02B8-359A-7296-E99F-D3215430B183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82F30D0F-FCB6-DEA9-5D0B-97E3CF6AA82B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8" name="Graphic 2">
              <a:extLst>
                <a:ext uri="{FF2B5EF4-FFF2-40B4-BE49-F238E27FC236}">
                  <a16:creationId xmlns:a16="http://schemas.microsoft.com/office/drawing/2014/main" id="{6F80082D-2D1D-6DD7-AEFE-90A1CFDD083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46" name="Picture 45">
                <a:extLst>
                  <a:ext uri="{FF2B5EF4-FFF2-40B4-BE49-F238E27FC236}">
                    <a16:creationId xmlns:a16="http://schemas.microsoft.com/office/drawing/2014/main" id="{8037D87E-7A2E-76F6-106F-1E357E51DC6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47" name="Graphic 2">
                <a:extLst>
                  <a:ext uri="{FF2B5EF4-FFF2-40B4-BE49-F238E27FC236}">
                    <a16:creationId xmlns:a16="http://schemas.microsoft.com/office/drawing/2014/main" id="{EB491C19-70C5-C8CC-011E-3B059E580086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48" name="Graphic 2">
                  <a:extLst>
                    <a:ext uri="{FF2B5EF4-FFF2-40B4-BE49-F238E27FC236}">
                      <a16:creationId xmlns:a16="http://schemas.microsoft.com/office/drawing/2014/main" id="{822A881B-99A2-6BD4-EDA6-02689FC0A939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2E1EF2FE-BDE5-70AD-E6AC-8E7A4A6B3A05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AA0D1F4B-D332-77C4-FD82-1673E56AAD14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9" name="Graphic 2">
                  <a:extLst>
                    <a:ext uri="{FF2B5EF4-FFF2-40B4-BE49-F238E27FC236}">
                      <a16:creationId xmlns:a16="http://schemas.microsoft.com/office/drawing/2014/main" id="{61EF1A92-9BEE-C5F7-60D6-5FD0C6DB06D5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FAF81821-31D7-AFF6-50C4-C7709955A6CC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F6F4C0BC-48F7-B18B-0D56-6091D7CB257A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" name="Graphic 2">
                  <a:extLst>
                    <a:ext uri="{FF2B5EF4-FFF2-40B4-BE49-F238E27FC236}">
                      <a16:creationId xmlns:a16="http://schemas.microsoft.com/office/drawing/2014/main" id="{414FA7B7-0C23-2D84-8A3D-9669069B1AB1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8FA066E4-7AC6-B5D4-95C2-131759C912D7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6F309C6B-88A6-DB0B-AE53-9A761ED01A8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9" name="Graphic 2">
              <a:extLst>
                <a:ext uri="{FF2B5EF4-FFF2-40B4-BE49-F238E27FC236}">
                  <a16:creationId xmlns:a16="http://schemas.microsoft.com/office/drawing/2014/main" id="{3E1CF85A-1B14-178D-7911-95D67B34990E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8C041464-E322-EA8F-2C9A-7BD071AACD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36" name="Graphic 2">
                <a:extLst>
                  <a:ext uri="{FF2B5EF4-FFF2-40B4-BE49-F238E27FC236}">
                    <a16:creationId xmlns:a16="http://schemas.microsoft.com/office/drawing/2014/main" id="{AB79C1E9-F231-B7B0-CCE0-802AF5E3FAB7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37" name="Graphic 2">
                  <a:extLst>
                    <a:ext uri="{FF2B5EF4-FFF2-40B4-BE49-F238E27FC236}">
                      <a16:creationId xmlns:a16="http://schemas.microsoft.com/office/drawing/2014/main" id="{C4BD3D60-8F0F-9BA7-75BF-466BA02ADFB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935467DA-9029-D186-9442-ED387CB35947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123FFE97-0880-3546-164F-50751BE9189B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8" name="Graphic 2">
                  <a:extLst>
                    <a:ext uri="{FF2B5EF4-FFF2-40B4-BE49-F238E27FC236}">
                      <a16:creationId xmlns:a16="http://schemas.microsoft.com/office/drawing/2014/main" id="{438B9AB9-7797-62CB-6D1A-9897ED08C116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47AD78AE-4296-7163-204A-A5BF268FFC9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1FBD4709-9C0E-DD5C-1EE7-6845CD46B0F1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" name="Graphic 2">
                  <a:extLst>
                    <a:ext uri="{FF2B5EF4-FFF2-40B4-BE49-F238E27FC236}">
                      <a16:creationId xmlns:a16="http://schemas.microsoft.com/office/drawing/2014/main" id="{A4B3047F-2C06-A746-8DA9-21A9AAFAA24D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F5FEFB5A-528F-D808-FC6C-3FA922C7B3FD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A706ACCC-A18C-BB97-DB7F-E5B99CAA59E3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20" name="Graphic 2">
              <a:extLst>
                <a:ext uri="{FF2B5EF4-FFF2-40B4-BE49-F238E27FC236}">
                  <a16:creationId xmlns:a16="http://schemas.microsoft.com/office/drawing/2014/main" id="{E2AB758D-6FAF-B2DE-3348-080C15BBA50D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6" name="Picture 25">
                <a:extLst>
                  <a:ext uri="{FF2B5EF4-FFF2-40B4-BE49-F238E27FC236}">
                    <a16:creationId xmlns:a16="http://schemas.microsoft.com/office/drawing/2014/main" id="{D8C0864E-9719-5905-3221-D04CFE9EB5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7" name="Graphic 2">
                <a:extLst>
                  <a:ext uri="{FF2B5EF4-FFF2-40B4-BE49-F238E27FC236}">
                    <a16:creationId xmlns:a16="http://schemas.microsoft.com/office/drawing/2014/main" id="{401F16DD-D257-7BB5-C485-AB1A847038B7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CE4FDB4-71F0-B4A7-17D9-82EDA02F52A5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A3234A86-3D4D-0AB0-65C2-EA7B16C8434B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4FB031F2-C63E-48F7-899C-ADEC7D4A8E95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4D85D534-3773-333A-6F1C-D5C0784C263A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C3EDC8A1-E444-F9E1-E27D-389907E9FDC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38C982BC-70BD-81C0-9306-05718B73E52E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AB6AEE09-A5CD-A398-4965-AD8A85C3F17D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21" name="Graphic 2">
              <a:extLst>
                <a:ext uri="{FF2B5EF4-FFF2-40B4-BE49-F238E27FC236}">
                  <a16:creationId xmlns:a16="http://schemas.microsoft.com/office/drawing/2014/main" id="{F5964CAC-EF0F-0A99-4F05-FE3F499F61CA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89B2B7D6-2F36-90AC-A25A-26DE133404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23" name="Graphic 2">
                <a:extLst>
                  <a:ext uri="{FF2B5EF4-FFF2-40B4-BE49-F238E27FC236}">
                    <a16:creationId xmlns:a16="http://schemas.microsoft.com/office/drawing/2014/main" id="{735F7C8E-8684-55D8-0ED6-85FEDD13674E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EAD845C4-7951-2335-4ABA-20432C2375E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F493070B-0648-EA52-DFAC-0C7490992D58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43" name="Graphic 2">
            <a:extLst>
              <a:ext uri="{FF2B5EF4-FFF2-40B4-BE49-F238E27FC236}">
                <a16:creationId xmlns:a16="http://schemas.microsoft.com/office/drawing/2014/main" id="{941DE283-0716-CFCD-3CB8-F5D53333A6CE}"/>
              </a:ext>
            </a:extLst>
          </p:cNvPr>
          <p:cNvGrpSpPr/>
          <p:nvPr/>
        </p:nvGrpSpPr>
        <p:grpSpPr>
          <a:xfrm>
            <a:off x="-1040417" y="1901064"/>
            <a:ext cx="3103417" cy="3404067"/>
            <a:chOff x="9839033" y="4520581"/>
            <a:chExt cx="1868867" cy="2049918"/>
          </a:xfrm>
        </p:grpSpPr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4A71A369-BCF7-22D3-3CFA-D1325998D1C4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8" name="Picture 197">
                <a:extLst>
                  <a:ext uri="{FF2B5EF4-FFF2-40B4-BE49-F238E27FC236}">
                    <a16:creationId xmlns:a16="http://schemas.microsoft.com/office/drawing/2014/main" id="{95C314EA-9F1E-16F2-F41B-48768400C9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9" name="Graphic 2">
                <a:extLst>
                  <a:ext uri="{FF2B5EF4-FFF2-40B4-BE49-F238E27FC236}">
                    <a16:creationId xmlns:a16="http://schemas.microsoft.com/office/drawing/2014/main" id="{7A4D7EA3-9206-5EB6-0A46-F5C984481076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200" name="Graphic 2">
                  <a:extLst>
                    <a:ext uri="{FF2B5EF4-FFF2-40B4-BE49-F238E27FC236}">
                      <a16:creationId xmlns:a16="http://schemas.microsoft.com/office/drawing/2014/main" id="{8967E604-63FE-9BED-40E4-FF0BF7E50E83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7" name="Freeform: Shape 206">
                    <a:extLst>
                      <a:ext uri="{FF2B5EF4-FFF2-40B4-BE49-F238E27FC236}">
                        <a16:creationId xmlns:a16="http://schemas.microsoft.com/office/drawing/2014/main" id="{442EE846-1FE3-4665-7027-8932CE1F1140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8" name="Freeform: Shape 207">
                    <a:extLst>
                      <a:ext uri="{FF2B5EF4-FFF2-40B4-BE49-F238E27FC236}">
                        <a16:creationId xmlns:a16="http://schemas.microsoft.com/office/drawing/2014/main" id="{CCFAD0B5-56FF-11B1-2B54-16EA38208901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1" name="Graphic 2">
                  <a:extLst>
                    <a:ext uri="{FF2B5EF4-FFF2-40B4-BE49-F238E27FC236}">
                      <a16:creationId xmlns:a16="http://schemas.microsoft.com/office/drawing/2014/main" id="{9380735E-F218-1C6F-1330-794F83901D8D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3326AEDF-7450-84A7-1731-AF0893C1E1F8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6" name="Freeform: Shape 205">
                    <a:extLst>
                      <a:ext uri="{FF2B5EF4-FFF2-40B4-BE49-F238E27FC236}">
                        <a16:creationId xmlns:a16="http://schemas.microsoft.com/office/drawing/2014/main" id="{E6C57300-6E65-B4E8-9A27-66D037E38AD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02" name="Graphic 2">
                  <a:extLst>
                    <a:ext uri="{FF2B5EF4-FFF2-40B4-BE49-F238E27FC236}">
                      <a16:creationId xmlns:a16="http://schemas.microsoft.com/office/drawing/2014/main" id="{154A5F84-986B-3C29-FEAB-D46C685C0A17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AFD8395A-F461-870D-A77A-621DCFE30CE4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F5B3EA0C-06B9-F24E-BAEC-3323FA77B721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093E3935-38C8-3E87-8E18-3FBD4E6FC24B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7" name="Picture 186">
                <a:extLst>
                  <a:ext uri="{FF2B5EF4-FFF2-40B4-BE49-F238E27FC236}">
                    <a16:creationId xmlns:a16="http://schemas.microsoft.com/office/drawing/2014/main" id="{7B7BC37E-3A0E-8188-5411-27744C9382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8" name="Graphic 2">
                <a:extLst>
                  <a:ext uri="{FF2B5EF4-FFF2-40B4-BE49-F238E27FC236}">
                    <a16:creationId xmlns:a16="http://schemas.microsoft.com/office/drawing/2014/main" id="{E0AC7262-5E41-7CB8-4BC8-796C2C69119F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9" name="Graphic 2">
                  <a:extLst>
                    <a:ext uri="{FF2B5EF4-FFF2-40B4-BE49-F238E27FC236}">
                      <a16:creationId xmlns:a16="http://schemas.microsoft.com/office/drawing/2014/main" id="{34E5E9CA-1D6C-CE20-4BD8-023829F4EEB1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646F4587-238E-061D-6F90-134B2227BAE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C9444FFE-73FC-1EE0-2215-21562EE7D57C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0" name="Graphic 2">
                  <a:extLst>
                    <a:ext uri="{FF2B5EF4-FFF2-40B4-BE49-F238E27FC236}">
                      <a16:creationId xmlns:a16="http://schemas.microsoft.com/office/drawing/2014/main" id="{AAAE9EF4-3D14-94D8-6CEE-D720B6D5B78F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A56177F5-7EE4-5B3D-C550-D081ECB92624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D90B5FF8-1559-013A-7FCB-AE75DE2A2887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1" name="Graphic 2">
                  <a:extLst>
                    <a:ext uri="{FF2B5EF4-FFF2-40B4-BE49-F238E27FC236}">
                      <a16:creationId xmlns:a16="http://schemas.microsoft.com/office/drawing/2014/main" id="{20F956F8-0CB4-6B43-AB6E-BDCB12BE9360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23EA295E-58DE-7377-12C5-55910DE7052A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39D4CA42-3D3C-A652-7449-3AF3B255D48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78A8D6BC-22CB-ABBD-B9C4-6020B6A0EA7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6" name="Picture 175">
                <a:extLst>
                  <a:ext uri="{FF2B5EF4-FFF2-40B4-BE49-F238E27FC236}">
                    <a16:creationId xmlns:a16="http://schemas.microsoft.com/office/drawing/2014/main" id="{89F5E867-6D15-4305-8704-B6F30B234D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7" name="Graphic 2">
                <a:extLst>
                  <a:ext uri="{FF2B5EF4-FFF2-40B4-BE49-F238E27FC236}">
                    <a16:creationId xmlns:a16="http://schemas.microsoft.com/office/drawing/2014/main" id="{1DA96B69-1041-35F3-8E45-26AB093423BF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8" name="Graphic 2">
                  <a:extLst>
                    <a:ext uri="{FF2B5EF4-FFF2-40B4-BE49-F238E27FC236}">
                      <a16:creationId xmlns:a16="http://schemas.microsoft.com/office/drawing/2014/main" id="{4C851714-5A79-3581-44E3-2CB22DBB4B6B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978B2212-C74F-6CFC-CBA9-9DB17960D30D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6F664F0E-49FA-30A2-2CF6-9FC9D230D262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9" name="Graphic 2">
                  <a:extLst>
                    <a:ext uri="{FF2B5EF4-FFF2-40B4-BE49-F238E27FC236}">
                      <a16:creationId xmlns:a16="http://schemas.microsoft.com/office/drawing/2014/main" id="{F492D620-DFF5-BCEB-D81A-D72FC1E5812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1135BA08-A94A-BEDC-406F-C21E45C1696B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22CCDAB8-428E-74FF-FEC8-08C706E9F0E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0" name="Graphic 2">
                  <a:extLst>
                    <a:ext uri="{FF2B5EF4-FFF2-40B4-BE49-F238E27FC236}">
                      <a16:creationId xmlns:a16="http://schemas.microsoft.com/office/drawing/2014/main" id="{0858170B-36CD-BE89-2AEF-7F0E9869B69E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47A87E8-503A-CE34-7FD6-77E6E5BF4190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F7F11B9C-012A-51E4-24FB-F228E6DA60E7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9" name="Graphic 2">
              <a:extLst>
                <a:ext uri="{FF2B5EF4-FFF2-40B4-BE49-F238E27FC236}">
                  <a16:creationId xmlns:a16="http://schemas.microsoft.com/office/drawing/2014/main" id="{164D41DF-E82B-9C5D-67AC-89A96F6D2956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5" name="Picture 164">
                <a:extLst>
                  <a:ext uri="{FF2B5EF4-FFF2-40B4-BE49-F238E27FC236}">
                    <a16:creationId xmlns:a16="http://schemas.microsoft.com/office/drawing/2014/main" id="{583F5CFD-8AEA-B790-F998-F3D607BC0C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6" name="Graphic 2">
                <a:extLst>
                  <a:ext uri="{FF2B5EF4-FFF2-40B4-BE49-F238E27FC236}">
                    <a16:creationId xmlns:a16="http://schemas.microsoft.com/office/drawing/2014/main" id="{F14816E9-8844-5584-C27C-1285E4002D0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7" name="Graphic 2">
                  <a:extLst>
                    <a:ext uri="{FF2B5EF4-FFF2-40B4-BE49-F238E27FC236}">
                      <a16:creationId xmlns:a16="http://schemas.microsoft.com/office/drawing/2014/main" id="{5E5FBFF8-F6FC-07F7-D26A-E66A0F7C7286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3C4B5A4F-C070-19B8-5F45-845FE89BF5B8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F0E74684-1194-285D-CD94-89B7866A282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8" name="Graphic 2">
                  <a:extLst>
                    <a:ext uri="{FF2B5EF4-FFF2-40B4-BE49-F238E27FC236}">
                      <a16:creationId xmlns:a16="http://schemas.microsoft.com/office/drawing/2014/main" id="{A9E13AE2-5A80-C85B-1632-3DE562586291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4862C41-CA76-B547-53E6-862D8B71DEB7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820A267C-789E-4FFD-3147-1D65AD3EC984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9" name="Graphic 2">
                  <a:extLst>
                    <a:ext uri="{FF2B5EF4-FFF2-40B4-BE49-F238E27FC236}">
                      <a16:creationId xmlns:a16="http://schemas.microsoft.com/office/drawing/2014/main" id="{BEEE6A0F-DDD4-D1BC-5A66-B5BC9620D389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5FDAC7BE-77F5-AD1C-62CA-0DF66F34997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98150CF1-01E3-4ACD-E86C-25457D10DC3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0" name="Graphic 2">
              <a:extLst>
                <a:ext uri="{FF2B5EF4-FFF2-40B4-BE49-F238E27FC236}">
                  <a16:creationId xmlns:a16="http://schemas.microsoft.com/office/drawing/2014/main" id="{35F589BB-B246-E998-FDFD-9E17B757CEF7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6" name="Picture 155">
                <a:extLst>
                  <a:ext uri="{FF2B5EF4-FFF2-40B4-BE49-F238E27FC236}">
                    <a16:creationId xmlns:a16="http://schemas.microsoft.com/office/drawing/2014/main" id="{B3A0E342-665D-90E9-AFDC-5A09AFF4A38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7" name="Graphic 2">
                <a:extLst>
                  <a:ext uri="{FF2B5EF4-FFF2-40B4-BE49-F238E27FC236}">
                    <a16:creationId xmlns:a16="http://schemas.microsoft.com/office/drawing/2014/main" id="{D2BD4238-A4B1-7733-345C-88269DBC3AE1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1B85E35A-F31A-DB3C-9BED-68DCD1FC2EC7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857EDE48-5BD4-93CC-C28C-960CB9376C20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F0B52D87-106D-8927-B84C-CF5F193D5CF9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1D1A1364-2419-F551-4A60-1998C13BE8B2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2" name="Freeform: Shape 161">
                  <a:extLst>
                    <a:ext uri="{FF2B5EF4-FFF2-40B4-BE49-F238E27FC236}">
                      <a16:creationId xmlns:a16="http://schemas.microsoft.com/office/drawing/2014/main" id="{94504C39-4C59-41B4-9E53-E732D33DA27D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3" name="Freeform: Shape 162">
                  <a:extLst>
                    <a:ext uri="{FF2B5EF4-FFF2-40B4-BE49-F238E27FC236}">
                      <a16:creationId xmlns:a16="http://schemas.microsoft.com/office/drawing/2014/main" id="{F2625A39-1B6A-040D-CE83-7185B5D77A8D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4" name="Freeform: Shape 163">
                  <a:extLst>
                    <a:ext uri="{FF2B5EF4-FFF2-40B4-BE49-F238E27FC236}">
                      <a16:creationId xmlns:a16="http://schemas.microsoft.com/office/drawing/2014/main" id="{163F5B83-1D8D-6E97-2CDE-7D67DAA15D38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51" name="Graphic 2">
              <a:extLst>
                <a:ext uri="{FF2B5EF4-FFF2-40B4-BE49-F238E27FC236}">
                  <a16:creationId xmlns:a16="http://schemas.microsoft.com/office/drawing/2014/main" id="{2A237858-5F54-1160-6DAC-60AA52062C60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52" name="Picture 151">
                <a:extLst>
                  <a:ext uri="{FF2B5EF4-FFF2-40B4-BE49-F238E27FC236}">
                    <a16:creationId xmlns:a16="http://schemas.microsoft.com/office/drawing/2014/main" id="{779D62D6-2934-F300-35C9-CAF0B9621DE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3" name="Graphic 2">
                <a:extLst>
                  <a:ext uri="{FF2B5EF4-FFF2-40B4-BE49-F238E27FC236}">
                    <a16:creationId xmlns:a16="http://schemas.microsoft.com/office/drawing/2014/main" id="{8D1DBEAF-266A-0DA4-0BD3-BC77F2128926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1D20633C-52B1-D736-45B8-74CD8F7C8F2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00101BC-C15B-A566-8D8B-C653F22E483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D4FABA7-D918-C1FB-D6B9-9A02773DA9B1}"/>
              </a:ext>
            </a:extLst>
          </p:cNvPr>
          <p:cNvSpPr txBox="1"/>
          <p:nvPr/>
        </p:nvSpPr>
        <p:spPr>
          <a:xfrm>
            <a:off x="2154292" y="2887326"/>
            <a:ext cx="81157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600" dirty="0">
                <a:solidFill>
                  <a:srgbClr val="DDCBA9"/>
                </a:solidFill>
                <a:cs typeface="B Titr" panose="00000700000000000000" pitchFamily="2" charset="-78"/>
              </a:rPr>
              <a:t>با تشکر از نگاه شما عزیزان</a:t>
            </a:r>
            <a:endParaRPr lang="en-US" sz="66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98687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8" dur="33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2F4377B-4253-091E-992F-67BBBBD9FE7B}"/>
              </a:ext>
            </a:extLst>
          </p:cNvPr>
          <p:cNvSpPr/>
          <p:nvPr/>
        </p:nvSpPr>
        <p:spPr>
          <a:xfrm rot="16200000">
            <a:off x="2833329" y="-1707102"/>
            <a:ext cx="6525345" cy="10494023"/>
          </a:xfrm>
          <a:custGeom>
            <a:avLst/>
            <a:gdLst>
              <a:gd name="connsiteX0" fmla="*/ 6525345 w 6525345"/>
              <a:gd name="connsiteY0" fmla="*/ 5247013 h 10494023"/>
              <a:gd name="connsiteX1" fmla="*/ 5629021 w 6525345"/>
              <a:gd name="connsiteY1" fmla="*/ 6898312 h 10494023"/>
              <a:gd name="connsiteX2" fmla="*/ 4718095 w 6525345"/>
              <a:gd name="connsiteY2" fmla="*/ 7453532 h 10494023"/>
              <a:gd name="connsiteX3" fmla="*/ 4574473 w 6525345"/>
              <a:gd name="connsiteY3" fmla="*/ 7453532 h 10494023"/>
              <a:gd name="connsiteX4" fmla="*/ 4964287 w 6525345"/>
              <a:gd name="connsiteY4" fmla="*/ 8287381 h 10494023"/>
              <a:gd name="connsiteX5" fmla="*/ 4067963 w 6525345"/>
              <a:gd name="connsiteY5" fmla="*/ 9938680 h 10494023"/>
              <a:gd name="connsiteX6" fmla="*/ 3157038 w 6525345"/>
              <a:gd name="connsiteY6" fmla="*/ 10493902 h 10494023"/>
              <a:gd name="connsiteX7" fmla="*/ 615038 w 6525345"/>
              <a:gd name="connsiteY7" fmla="*/ 10493903 h 10494023"/>
              <a:gd name="connsiteX8" fmla="*/ 0 w 6525345"/>
              <a:gd name="connsiteY8" fmla="*/ 10493903 h 10494023"/>
              <a:gd name="connsiteX9" fmla="*/ 1 w 6525345"/>
              <a:gd name="connsiteY9" fmla="*/ 121 h 10494023"/>
              <a:gd name="connsiteX10" fmla="*/ 615039 w 6525345"/>
              <a:gd name="connsiteY10" fmla="*/ 121 h 10494023"/>
              <a:gd name="connsiteX11" fmla="*/ 3157038 w 6525345"/>
              <a:gd name="connsiteY11" fmla="*/ 121 h 10494023"/>
              <a:gd name="connsiteX12" fmla="*/ 4067963 w 6525345"/>
              <a:gd name="connsiteY12" fmla="*/ 555343 h 10494023"/>
              <a:gd name="connsiteX13" fmla="*/ 4964287 w 6525345"/>
              <a:gd name="connsiteY13" fmla="*/ 2206643 h 10494023"/>
              <a:gd name="connsiteX14" fmla="*/ 4574473 w 6525345"/>
              <a:gd name="connsiteY14" fmla="*/ 3040492 h 10494023"/>
              <a:gd name="connsiteX15" fmla="*/ 4718095 w 6525345"/>
              <a:gd name="connsiteY15" fmla="*/ 3040492 h 10494023"/>
              <a:gd name="connsiteX16" fmla="*/ 5629021 w 6525345"/>
              <a:gd name="connsiteY16" fmla="*/ 3595711 h 10494023"/>
              <a:gd name="connsiteX17" fmla="*/ 6525345 w 6525345"/>
              <a:gd name="connsiteY17" fmla="*/ 5247013 h 1049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25345" h="10494023">
                <a:moveTo>
                  <a:pt x="6525345" y="5247013"/>
                </a:moveTo>
                <a:cubicBezTo>
                  <a:pt x="6525345" y="5247013"/>
                  <a:pt x="6087415" y="6320352"/>
                  <a:pt x="5629021" y="6898312"/>
                </a:cubicBezTo>
                <a:cubicBezTo>
                  <a:pt x="5170625" y="7476273"/>
                  <a:pt x="4718095" y="7453532"/>
                  <a:pt x="4718095" y="7453532"/>
                </a:cubicBezTo>
                <a:lnTo>
                  <a:pt x="4574473" y="7453532"/>
                </a:lnTo>
                <a:cubicBezTo>
                  <a:pt x="4803311" y="7892899"/>
                  <a:pt x="4964287" y="8287381"/>
                  <a:pt x="4964287" y="8287381"/>
                </a:cubicBezTo>
                <a:cubicBezTo>
                  <a:pt x="4964287" y="8287381"/>
                  <a:pt x="4526359" y="9360720"/>
                  <a:pt x="4067963" y="9938680"/>
                </a:cubicBezTo>
                <a:cubicBezTo>
                  <a:pt x="3609570" y="10516643"/>
                  <a:pt x="3157038" y="10493902"/>
                  <a:pt x="3157038" y="10493902"/>
                </a:cubicBezTo>
                <a:lnTo>
                  <a:pt x="615038" y="10493903"/>
                </a:lnTo>
                <a:lnTo>
                  <a:pt x="0" y="10493903"/>
                </a:lnTo>
                <a:lnTo>
                  <a:pt x="1" y="121"/>
                </a:lnTo>
                <a:lnTo>
                  <a:pt x="615039" y="121"/>
                </a:lnTo>
                <a:lnTo>
                  <a:pt x="3157038" y="121"/>
                </a:lnTo>
                <a:cubicBezTo>
                  <a:pt x="3157038" y="121"/>
                  <a:pt x="3609570" y="-22620"/>
                  <a:pt x="4067963" y="555343"/>
                </a:cubicBezTo>
                <a:cubicBezTo>
                  <a:pt x="4526359" y="1133183"/>
                  <a:pt x="4964287" y="2206643"/>
                  <a:pt x="4964287" y="2206643"/>
                </a:cubicBezTo>
                <a:cubicBezTo>
                  <a:pt x="4964287" y="2206643"/>
                  <a:pt x="4803311" y="2601125"/>
                  <a:pt x="4574473" y="3040492"/>
                </a:cubicBezTo>
                <a:lnTo>
                  <a:pt x="4718095" y="3040492"/>
                </a:lnTo>
                <a:cubicBezTo>
                  <a:pt x="4718095" y="3040492"/>
                  <a:pt x="5170625" y="3017869"/>
                  <a:pt x="5629021" y="3595711"/>
                </a:cubicBezTo>
                <a:cubicBezTo>
                  <a:pt x="6087415" y="4173553"/>
                  <a:pt x="6525345" y="5247013"/>
                  <a:pt x="6525345" y="5247013"/>
                </a:cubicBezTo>
                <a:close/>
              </a:path>
            </a:pathLst>
          </a:custGeom>
          <a:solidFill>
            <a:srgbClr val="1F2E58"/>
          </a:solidFill>
          <a:ln w="6231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A59EA9F7-0FE8-C2FF-0E7A-60E6EDBD5921}"/>
              </a:ext>
            </a:extLst>
          </p:cNvPr>
          <p:cNvSpPr/>
          <p:nvPr/>
        </p:nvSpPr>
        <p:spPr>
          <a:xfrm rot="16200000">
            <a:off x="2833329" y="-1707102"/>
            <a:ext cx="6525345" cy="10494023"/>
          </a:xfrm>
          <a:custGeom>
            <a:avLst/>
            <a:gdLst>
              <a:gd name="connsiteX0" fmla="*/ 6525345 w 6525345"/>
              <a:gd name="connsiteY0" fmla="*/ 5247013 h 10494023"/>
              <a:gd name="connsiteX1" fmla="*/ 5629021 w 6525345"/>
              <a:gd name="connsiteY1" fmla="*/ 6898312 h 10494023"/>
              <a:gd name="connsiteX2" fmla="*/ 4718095 w 6525345"/>
              <a:gd name="connsiteY2" fmla="*/ 7453532 h 10494023"/>
              <a:gd name="connsiteX3" fmla="*/ 4574473 w 6525345"/>
              <a:gd name="connsiteY3" fmla="*/ 7453532 h 10494023"/>
              <a:gd name="connsiteX4" fmla="*/ 4964287 w 6525345"/>
              <a:gd name="connsiteY4" fmla="*/ 8287381 h 10494023"/>
              <a:gd name="connsiteX5" fmla="*/ 4067963 w 6525345"/>
              <a:gd name="connsiteY5" fmla="*/ 9938680 h 10494023"/>
              <a:gd name="connsiteX6" fmla="*/ 3157038 w 6525345"/>
              <a:gd name="connsiteY6" fmla="*/ 10493902 h 10494023"/>
              <a:gd name="connsiteX7" fmla="*/ 615038 w 6525345"/>
              <a:gd name="connsiteY7" fmla="*/ 10493903 h 10494023"/>
              <a:gd name="connsiteX8" fmla="*/ 0 w 6525345"/>
              <a:gd name="connsiteY8" fmla="*/ 10493903 h 10494023"/>
              <a:gd name="connsiteX9" fmla="*/ 1 w 6525345"/>
              <a:gd name="connsiteY9" fmla="*/ 121 h 10494023"/>
              <a:gd name="connsiteX10" fmla="*/ 615039 w 6525345"/>
              <a:gd name="connsiteY10" fmla="*/ 121 h 10494023"/>
              <a:gd name="connsiteX11" fmla="*/ 3157038 w 6525345"/>
              <a:gd name="connsiteY11" fmla="*/ 121 h 10494023"/>
              <a:gd name="connsiteX12" fmla="*/ 4067963 w 6525345"/>
              <a:gd name="connsiteY12" fmla="*/ 555343 h 10494023"/>
              <a:gd name="connsiteX13" fmla="*/ 4964287 w 6525345"/>
              <a:gd name="connsiteY13" fmla="*/ 2206643 h 10494023"/>
              <a:gd name="connsiteX14" fmla="*/ 4574473 w 6525345"/>
              <a:gd name="connsiteY14" fmla="*/ 3040492 h 10494023"/>
              <a:gd name="connsiteX15" fmla="*/ 4718095 w 6525345"/>
              <a:gd name="connsiteY15" fmla="*/ 3040492 h 10494023"/>
              <a:gd name="connsiteX16" fmla="*/ 5629021 w 6525345"/>
              <a:gd name="connsiteY16" fmla="*/ 3595711 h 10494023"/>
              <a:gd name="connsiteX17" fmla="*/ 6525345 w 6525345"/>
              <a:gd name="connsiteY17" fmla="*/ 5247013 h 1049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525345" h="10494023">
                <a:moveTo>
                  <a:pt x="6525345" y="5247013"/>
                </a:moveTo>
                <a:cubicBezTo>
                  <a:pt x="6525345" y="5247013"/>
                  <a:pt x="6087415" y="6320352"/>
                  <a:pt x="5629021" y="6898312"/>
                </a:cubicBezTo>
                <a:cubicBezTo>
                  <a:pt x="5170625" y="7476273"/>
                  <a:pt x="4718095" y="7453532"/>
                  <a:pt x="4718095" y="7453532"/>
                </a:cubicBezTo>
                <a:lnTo>
                  <a:pt x="4574473" y="7453532"/>
                </a:lnTo>
                <a:cubicBezTo>
                  <a:pt x="4803311" y="7892899"/>
                  <a:pt x="4964287" y="8287381"/>
                  <a:pt x="4964287" y="8287381"/>
                </a:cubicBezTo>
                <a:cubicBezTo>
                  <a:pt x="4964287" y="8287381"/>
                  <a:pt x="4526359" y="9360720"/>
                  <a:pt x="4067963" y="9938680"/>
                </a:cubicBezTo>
                <a:cubicBezTo>
                  <a:pt x="3609570" y="10516643"/>
                  <a:pt x="3157038" y="10493902"/>
                  <a:pt x="3157038" y="10493902"/>
                </a:cubicBezTo>
                <a:lnTo>
                  <a:pt x="615038" y="10493903"/>
                </a:lnTo>
                <a:lnTo>
                  <a:pt x="0" y="10493903"/>
                </a:lnTo>
                <a:lnTo>
                  <a:pt x="1" y="121"/>
                </a:lnTo>
                <a:lnTo>
                  <a:pt x="615039" y="121"/>
                </a:lnTo>
                <a:lnTo>
                  <a:pt x="3157038" y="121"/>
                </a:lnTo>
                <a:cubicBezTo>
                  <a:pt x="3157038" y="121"/>
                  <a:pt x="3609570" y="-22620"/>
                  <a:pt x="4067963" y="555343"/>
                </a:cubicBezTo>
                <a:cubicBezTo>
                  <a:pt x="4526359" y="1133183"/>
                  <a:pt x="4964287" y="2206643"/>
                  <a:pt x="4964287" y="2206643"/>
                </a:cubicBezTo>
                <a:cubicBezTo>
                  <a:pt x="4964287" y="2206643"/>
                  <a:pt x="4803311" y="2601125"/>
                  <a:pt x="4574473" y="3040492"/>
                </a:cubicBezTo>
                <a:lnTo>
                  <a:pt x="4718095" y="3040492"/>
                </a:lnTo>
                <a:cubicBezTo>
                  <a:pt x="4718095" y="3040492"/>
                  <a:pt x="5170625" y="3017869"/>
                  <a:pt x="5629021" y="3595711"/>
                </a:cubicBezTo>
                <a:cubicBezTo>
                  <a:pt x="6087415" y="4173553"/>
                  <a:pt x="6525345" y="5247013"/>
                  <a:pt x="6525345" y="5247013"/>
                </a:cubicBezTo>
                <a:close/>
              </a:path>
            </a:pathLst>
          </a:custGeom>
          <a:noFill/>
          <a:ln w="142308" cap="flat">
            <a:gradFill>
              <a:gsLst>
                <a:gs pos="0">
                  <a:srgbClr val="F4EACA"/>
                </a:gs>
                <a:gs pos="19510">
                  <a:srgbClr val="E4D6B4"/>
                </a:gs>
                <a:gs pos="53010">
                  <a:srgbClr val="CDBA93"/>
                </a:gs>
                <a:gs pos="81040">
                  <a:srgbClr val="BFA87F"/>
                </a:gs>
                <a:gs pos="100000">
                  <a:srgbClr val="BAA278"/>
                </a:gs>
              </a:gsLst>
              <a:lin ang="5400000" scaled="1"/>
            </a:gradFill>
            <a:prstDash val="solid"/>
            <a:round/>
          </a:ln>
          <a:effectLst>
            <a:outerShdw blurRad="63500" sx="102000" sy="102000" algn="ctr" rotWithShape="0">
              <a:prstClr val="black">
                <a:alpha val="16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C5064A13-345C-FE9B-7270-70C51EBCCDB9}"/>
              </a:ext>
            </a:extLst>
          </p:cNvPr>
          <p:cNvGrpSpPr/>
          <p:nvPr/>
        </p:nvGrpSpPr>
        <p:grpSpPr>
          <a:xfrm>
            <a:off x="5252853" y="-152567"/>
            <a:ext cx="1686291" cy="1849654"/>
            <a:chOff x="9839033" y="4520581"/>
            <a:chExt cx="1868867" cy="2049918"/>
          </a:xfrm>
        </p:grpSpPr>
        <p:grpSp>
          <p:nvGrpSpPr>
            <p:cNvPr id="138" name="Graphic 2">
              <a:extLst>
                <a:ext uri="{FF2B5EF4-FFF2-40B4-BE49-F238E27FC236}">
                  <a16:creationId xmlns:a16="http://schemas.microsoft.com/office/drawing/2014/main" id="{5F711DAC-658A-3E0A-306A-73A2F7EFAB37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0" name="Picture 189">
                <a:extLst>
                  <a:ext uri="{FF2B5EF4-FFF2-40B4-BE49-F238E27FC236}">
                    <a16:creationId xmlns:a16="http://schemas.microsoft.com/office/drawing/2014/main" id="{F1147F0C-3B04-EB4B-2DD4-7982C8CCC6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1" name="Graphic 2">
                <a:extLst>
                  <a:ext uri="{FF2B5EF4-FFF2-40B4-BE49-F238E27FC236}">
                    <a16:creationId xmlns:a16="http://schemas.microsoft.com/office/drawing/2014/main" id="{EED44565-FEC9-9582-B1F9-5E593CE7D31A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92" name="Graphic 2">
                  <a:extLst>
                    <a:ext uri="{FF2B5EF4-FFF2-40B4-BE49-F238E27FC236}">
                      <a16:creationId xmlns:a16="http://schemas.microsoft.com/office/drawing/2014/main" id="{C8819CDD-A908-3144-26C2-50787DC18E18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99" name="Freeform: Shape 198">
                    <a:extLst>
                      <a:ext uri="{FF2B5EF4-FFF2-40B4-BE49-F238E27FC236}">
                        <a16:creationId xmlns:a16="http://schemas.microsoft.com/office/drawing/2014/main" id="{B554F2BF-8600-F687-4756-A6CD510DE923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C5C8B713-AC3F-550F-B79B-B732D18DB656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3" name="Graphic 2">
                  <a:extLst>
                    <a:ext uri="{FF2B5EF4-FFF2-40B4-BE49-F238E27FC236}">
                      <a16:creationId xmlns:a16="http://schemas.microsoft.com/office/drawing/2014/main" id="{210B1B21-D307-B000-D245-0F53BC2ED1C5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97" name="Freeform: Shape 196">
                    <a:extLst>
                      <a:ext uri="{FF2B5EF4-FFF2-40B4-BE49-F238E27FC236}">
                        <a16:creationId xmlns:a16="http://schemas.microsoft.com/office/drawing/2014/main" id="{C89A05B7-763B-08AC-D9FD-18B72F4FB4F7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8" name="Freeform: Shape 197">
                    <a:extLst>
                      <a:ext uri="{FF2B5EF4-FFF2-40B4-BE49-F238E27FC236}">
                        <a16:creationId xmlns:a16="http://schemas.microsoft.com/office/drawing/2014/main" id="{A408E5C7-3319-3AAE-3110-1BA59DC6E989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4" name="Graphic 2">
                  <a:extLst>
                    <a:ext uri="{FF2B5EF4-FFF2-40B4-BE49-F238E27FC236}">
                      <a16:creationId xmlns:a16="http://schemas.microsoft.com/office/drawing/2014/main" id="{E4B5653B-3112-B20D-B70E-15A3B2217696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195" name="Freeform: Shape 194">
                    <a:extLst>
                      <a:ext uri="{FF2B5EF4-FFF2-40B4-BE49-F238E27FC236}">
                        <a16:creationId xmlns:a16="http://schemas.microsoft.com/office/drawing/2014/main" id="{D9C4E82A-C03B-AF82-AAC1-282BE8B0C8DD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6" name="Freeform: Shape 195">
                    <a:extLst>
                      <a:ext uri="{FF2B5EF4-FFF2-40B4-BE49-F238E27FC236}">
                        <a16:creationId xmlns:a16="http://schemas.microsoft.com/office/drawing/2014/main" id="{E83B87D0-E66D-98C7-27F1-93D8B322E4F3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39" name="Graphic 2">
              <a:extLst>
                <a:ext uri="{FF2B5EF4-FFF2-40B4-BE49-F238E27FC236}">
                  <a16:creationId xmlns:a16="http://schemas.microsoft.com/office/drawing/2014/main" id="{E75BB78C-71E3-3838-F151-107FA0DDF4B4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79" name="Picture 178">
                <a:extLst>
                  <a:ext uri="{FF2B5EF4-FFF2-40B4-BE49-F238E27FC236}">
                    <a16:creationId xmlns:a16="http://schemas.microsoft.com/office/drawing/2014/main" id="{C8138066-728E-0D8C-2DB4-B783625B1B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0" name="Graphic 2">
                <a:extLst>
                  <a:ext uri="{FF2B5EF4-FFF2-40B4-BE49-F238E27FC236}">
                    <a16:creationId xmlns:a16="http://schemas.microsoft.com/office/drawing/2014/main" id="{7C18828D-2BAE-4B31-D7D3-EF75B9695331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1" name="Graphic 2">
                  <a:extLst>
                    <a:ext uri="{FF2B5EF4-FFF2-40B4-BE49-F238E27FC236}">
                      <a16:creationId xmlns:a16="http://schemas.microsoft.com/office/drawing/2014/main" id="{AEF7BA08-38E6-CAD7-E06A-AA822D670762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88" name="Freeform: Shape 187">
                    <a:extLst>
                      <a:ext uri="{FF2B5EF4-FFF2-40B4-BE49-F238E27FC236}">
                        <a16:creationId xmlns:a16="http://schemas.microsoft.com/office/drawing/2014/main" id="{5C3C4E6B-E0FB-5F5D-4395-777FE036E79D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CCE46826-200C-735F-5B9D-FE474354FC97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2" name="Graphic 2">
                  <a:extLst>
                    <a:ext uri="{FF2B5EF4-FFF2-40B4-BE49-F238E27FC236}">
                      <a16:creationId xmlns:a16="http://schemas.microsoft.com/office/drawing/2014/main" id="{F02C2941-94B8-F73E-9A72-765C07734481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86" name="Freeform: Shape 185">
                    <a:extLst>
                      <a:ext uri="{FF2B5EF4-FFF2-40B4-BE49-F238E27FC236}">
                        <a16:creationId xmlns:a16="http://schemas.microsoft.com/office/drawing/2014/main" id="{6BCF6D07-B299-D48F-3A57-DFD64F29A194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7" name="Freeform: Shape 186">
                    <a:extLst>
                      <a:ext uri="{FF2B5EF4-FFF2-40B4-BE49-F238E27FC236}">
                        <a16:creationId xmlns:a16="http://schemas.microsoft.com/office/drawing/2014/main" id="{BFAADEE5-B34D-BD39-C462-F2EBF1335F84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3" name="Graphic 2">
                  <a:extLst>
                    <a:ext uri="{FF2B5EF4-FFF2-40B4-BE49-F238E27FC236}">
                      <a16:creationId xmlns:a16="http://schemas.microsoft.com/office/drawing/2014/main" id="{9B2A82F7-3311-EB36-1FCA-32E2600D65EC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84" name="Freeform: Shape 183">
                    <a:extLst>
                      <a:ext uri="{FF2B5EF4-FFF2-40B4-BE49-F238E27FC236}">
                        <a16:creationId xmlns:a16="http://schemas.microsoft.com/office/drawing/2014/main" id="{72ACDBB7-2B27-61F9-9DB1-B9EA106FF7E8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5" name="Freeform: Shape 184">
                    <a:extLst>
                      <a:ext uri="{FF2B5EF4-FFF2-40B4-BE49-F238E27FC236}">
                        <a16:creationId xmlns:a16="http://schemas.microsoft.com/office/drawing/2014/main" id="{CBB255C7-91A0-29D4-2383-076D4DC8C548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0" name="Graphic 2">
              <a:extLst>
                <a:ext uri="{FF2B5EF4-FFF2-40B4-BE49-F238E27FC236}">
                  <a16:creationId xmlns:a16="http://schemas.microsoft.com/office/drawing/2014/main" id="{A3133055-08F1-516A-3ACF-E3F88978852F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68" name="Picture 167">
                <a:extLst>
                  <a:ext uri="{FF2B5EF4-FFF2-40B4-BE49-F238E27FC236}">
                    <a16:creationId xmlns:a16="http://schemas.microsoft.com/office/drawing/2014/main" id="{49106E1D-448E-3095-3B48-12EA036B8E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69" name="Graphic 2">
                <a:extLst>
                  <a:ext uri="{FF2B5EF4-FFF2-40B4-BE49-F238E27FC236}">
                    <a16:creationId xmlns:a16="http://schemas.microsoft.com/office/drawing/2014/main" id="{47A5B564-9760-B3AB-4F40-9C315B9E8EC7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0" name="Graphic 2">
                  <a:extLst>
                    <a:ext uri="{FF2B5EF4-FFF2-40B4-BE49-F238E27FC236}">
                      <a16:creationId xmlns:a16="http://schemas.microsoft.com/office/drawing/2014/main" id="{E853AD06-2A16-EF1C-7E9B-973358B4E1DA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77" name="Freeform: Shape 176">
                    <a:extLst>
                      <a:ext uri="{FF2B5EF4-FFF2-40B4-BE49-F238E27FC236}">
                        <a16:creationId xmlns:a16="http://schemas.microsoft.com/office/drawing/2014/main" id="{7862D4F3-4A5C-F675-C82E-44005A735860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BD6C08EC-64AB-F534-BF83-B005007CCE56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1" name="Graphic 2">
                  <a:extLst>
                    <a:ext uri="{FF2B5EF4-FFF2-40B4-BE49-F238E27FC236}">
                      <a16:creationId xmlns:a16="http://schemas.microsoft.com/office/drawing/2014/main" id="{BECF1B85-F8E0-E015-CAB9-B2AA2662B8C1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75" name="Freeform: Shape 174">
                    <a:extLst>
                      <a:ext uri="{FF2B5EF4-FFF2-40B4-BE49-F238E27FC236}">
                        <a16:creationId xmlns:a16="http://schemas.microsoft.com/office/drawing/2014/main" id="{30E7CF94-78C8-9B5F-0947-D1DE48958215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6" name="Freeform: Shape 175">
                    <a:extLst>
                      <a:ext uri="{FF2B5EF4-FFF2-40B4-BE49-F238E27FC236}">
                        <a16:creationId xmlns:a16="http://schemas.microsoft.com/office/drawing/2014/main" id="{DF0C89AF-9E7A-5CB3-9F17-BD05B9043EC2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2" name="Graphic 2">
                  <a:extLst>
                    <a:ext uri="{FF2B5EF4-FFF2-40B4-BE49-F238E27FC236}">
                      <a16:creationId xmlns:a16="http://schemas.microsoft.com/office/drawing/2014/main" id="{E0FC5652-9DD4-D004-5F4B-7EBBCA0A7252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73" name="Freeform: Shape 172">
                    <a:extLst>
                      <a:ext uri="{FF2B5EF4-FFF2-40B4-BE49-F238E27FC236}">
                        <a16:creationId xmlns:a16="http://schemas.microsoft.com/office/drawing/2014/main" id="{F53D938C-FF11-5831-C6C1-9A0607CA3B67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4" name="Freeform: Shape 173">
                    <a:extLst>
                      <a:ext uri="{FF2B5EF4-FFF2-40B4-BE49-F238E27FC236}">
                        <a16:creationId xmlns:a16="http://schemas.microsoft.com/office/drawing/2014/main" id="{42AEEB1D-BF11-6B0F-8E29-60F4AB786E0F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1" name="Graphic 2">
              <a:extLst>
                <a:ext uri="{FF2B5EF4-FFF2-40B4-BE49-F238E27FC236}">
                  <a16:creationId xmlns:a16="http://schemas.microsoft.com/office/drawing/2014/main" id="{2F6ED54D-0508-1828-3CC7-16DAB285348C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57" name="Picture 156">
                <a:extLst>
                  <a:ext uri="{FF2B5EF4-FFF2-40B4-BE49-F238E27FC236}">
                    <a16:creationId xmlns:a16="http://schemas.microsoft.com/office/drawing/2014/main" id="{DF154CDD-54B0-FF1F-1801-C592ED7F1A6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58" name="Graphic 2">
                <a:extLst>
                  <a:ext uri="{FF2B5EF4-FFF2-40B4-BE49-F238E27FC236}">
                    <a16:creationId xmlns:a16="http://schemas.microsoft.com/office/drawing/2014/main" id="{A7484B13-17A8-19D0-8049-1E2D79AFF709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59" name="Graphic 2">
                  <a:extLst>
                    <a:ext uri="{FF2B5EF4-FFF2-40B4-BE49-F238E27FC236}">
                      <a16:creationId xmlns:a16="http://schemas.microsoft.com/office/drawing/2014/main" id="{C23A8785-BEF2-8E91-BDD0-C199DBB62717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66" name="Freeform: Shape 165">
                    <a:extLst>
                      <a:ext uri="{FF2B5EF4-FFF2-40B4-BE49-F238E27FC236}">
                        <a16:creationId xmlns:a16="http://schemas.microsoft.com/office/drawing/2014/main" id="{9A1FAA54-C835-7396-8680-58DC2815DA97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1EEB7D13-89CC-60A6-AC71-91309680CBC1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0" name="Graphic 2">
                  <a:extLst>
                    <a:ext uri="{FF2B5EF4-FFF2-40B4-BE49-F238E27FC236}">
                      <a16:creationId xmlns:a16="http://schemas.microsoft.com/office/drawing/2014/main" id="{AF5E5F5D-58A8-2D8F-E5F5-FD79DE463981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64" name="Freeform: Shape 163">
                    <a:extLst>
                      <a:ext uri="{FF2B5EF4-FFF2-40B4-BE49-F238E27FC236}">
                        <a16:creationId xmlns:a16="http://schemas.microsoft.com/office/drawing/2014/main" id="{5AD49BAB-9B37-5B12-88C0-179DB3644E69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5" name="Freeform: Shape 164">
                    <a:extLst>
                      <a:ext uri="{FF2B5EF4-FFF2-40B4-BE49-F238E27FC236}">
                        <a16:creationId xmlns:a16="http://schemas.microsoft.com/office/drawing/2014/main" id="{71382BD8-8A31-9E19-730F-F82C6CD494C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1" name="Graphic 2">
                  <a:extLst>
                    <a:ext uri="{FF2B5EF4-FFF2-40B4-BE49-F238E27FC236}">
                      <a16:creationId xmlns:a16="http://schemas.microsoft.com/office/drawing/2014/main" id="{C67CCE63-13C1-0809-913C-3861807AFBF6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62" name="Freeform: Shape 161">
                    <a:extLst>
                      <a:ext uri="{FF2B5EF4-FFF2-40B4-BE49-F238E27FC236}">
                        <a16:creationId xmlns:a16="http://schemas.microsoft.com/office/drawing/2014/main" id="{746DD24B-4656-57A4-A14A-2F77269B1757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3" name="Freeform: Shape 162">
                    <a:extLst>
                      <a:ext uri="{FF2B5EF4-FFF2-40B4-BE49-F238E27FC236}">
                        <a16:creationId xmlns:a16="http://schemas.microsoft.com/office/drawing/2014/main" id="{4C19D9EC-80DD-4868-610B-D0D80B1E8F5A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2" name="Graphic 2">
              <a:extLst>
                <a:ext uri="{FF2B5EF4-FFF2-40B4-BE49-F238E27FC236}">
                  <a16:creationId xmlns:a16="http://schemas.microsoft.com/office/drawing/2014/main" id="{424B8192-A703-B986-5E3E-D01B89C9801A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48" name="Picture 147">
                <a:extLst>
                  <a:ext uri="{FF2B5EF4-FFF2-40B4-BE49-F238E27FC236}">
                    <a16:creationId xmlns:a16="http://schemas.microsoft.com/office/drawing/2014/main" id="{03B3D623-5AA3-296B-C897-640C42466D4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49" name="Graphic 2">
                <a:extLst>
                  <a:ext uri="{FF2B5EF4-FFF2-40B4-BE49-F238E27FC236}">
                    <a16:creationId xmlns:a16="http://schemas.microsoft.com/office/drawing/2014/main" id="{5C151419-4FD6-C2F0-5979-00651D2BD3C0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0" name="Freeform: Shape 149">
                  <a:extLst>
                    <a:ext uri="{FF2B5EF4-FFF2-40B4-BE49-F238E27FC236}">
                      <a16:creationId xmlns:a16="http://schemas.microsoft.com/office/drawing/2014/main" id="{35485FE5-7039-9F9B-DE55-20729B78EAC8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C5133634-E824-969F-7C84-B20E047FBAEF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54DF47CF-B4C0-B376-E12C-00B45ACEDC6E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3" name="Freeform: Shape 152">
                  <a:extLst>
                    <a:ext uri="{FF2B5EF4-FFF2-40B4-BE49-F238E27FC236}">
                      <a16:creationId xmlns:a16="http://schemas.microsoft.com/office/drawing/2014/main" id="{1FA50C04-A118-7969-4F0A-7D1EE8798BFE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4" name="Freeform: Shape 153">
                  <a:extLst>
                    <a:ext uri="{FF2B5EF4-FFF2-40B4-BE49-F238E27FC236}">
                      <a16:creationId xmlns:a16="http://schemas.microsoft.com/office/drawing/2014/main" id="{6C45EEC9-6F27-CFA3-0387-8611CB161715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35609890-78A7-1497-7585-ACC532CD19E6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9770D50A-62C6-1C4C-FE16-EBD9B1BBA797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1AF2786F-2667-F639-BE2C-E54A16C0B744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4" name="Picture 143">
                <a:extLst>
                  <a:ext uri="{FF2B5EF4-FFF2-40B4-BE49-F238E27FC236}">
                    <a16:creationId xmlns:a16="http://schemas.microsoft.com/office/drawing/2014/main" id="{778C4A2D-FC29-1D2F-0C5F-EF3B35396D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45" name="Graphic 2">
                <a:extLst>
                  <a:ext uri="{FF2B5EF4-FFF2-40B4-BE49-F238E27FC236}">
                    <a16:creationId xmlns:a16="http://schemas.microsoft.com/office/drawing/2014/main" id="{52980639-7A3A-89CA-FCBA-E2209CFB5703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46" name="Freeform: Shape 145">
                  <a:extLst>
                    <a:ext uri="{FF2B5EF4-FFF2-40B4-BE49-F238E27FC236}">
                      <a16:creationId xmlns:a16="http://schemas.microsoft.com/office/drawing/2014/main" id="{6733D80C-345A-9A76-2817-1CF613FDA41D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47" name="Freeform: Shape 146">
                  <a:extLst>
                    <a:ext uri="{FF2B5EF4-FFF2-40B4-BE49-F238E27FC236}">
                      <a16:creationId xmlns:a16="http://schemas.microsoft.com/office/drawing/2014/main" id="{509CE8FA-7516-0246-F187-B5F091E25C58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04" name="TextBox 203">
            <a:extLst>
              <a:ext uri="{FF2B5EF4-FFF2-40B4-BE49-F238E27FC236}">
                <a16:creationId xmlns:a16="http://schemas.microsoft.com/office/drawing/2014/main" id="{E21138A8-AF12-B905-9E06-35BF3DF16468}"/>
              </a:ext>
            </a:extLst>
          </p:cNvPr>
          <p:cNvSpPr txBox="1"/>
          <p:nvPr/>
        </p:nvSpPr>
        <p:spPr>
          <a:xfrm>
            <a:off x="2302367" y="2698413"/>
            <a:ext cx="762421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400" dirty="0">
                <a:solidFill>
                  <a:srgbClr val="DDCBA9"/>
                </a:solidFill>
                <a:cs typeface="B Titr" panose="00000700000000000000" pitchFamily="2" charset="-78"/>
              </a:rPr>
              <a:t>قالب پاورپوینت اسلیمی | طرح محراب</a:t>
            </a:r>
            <a:endParaRPr lang="en-US" sz="44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122CD420-8EE8-AEA3-2622-EEC11849700F}"/>
              </a:ext>
            </a:extLst>
          </p:cNvPr>
          <p:cNvSpPr txBox="1"/>
          <p:nvPr/>
        </p:nvSpPr>
        <p:spPr>
          <a:xfrm>
            <a:off x="1256314" y="3855710"/>
            <a:ext cx="9716316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38409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04" grpId="0"/>
      <p:bldP spid="20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2">
            <a:extLst>
              <a:ext uri="{FF2B5EF4-FFF2-40B4-BE49-F238E27FC236}">
                <a16:creationId xmlns:a16="http://schemas.microsoft.com/office/drawing/2014/main" id="{84CFD8AF-39CD-F30D-7B40-AEF757424FD5}"/>
              </a:ext>
            </a:extLst>
          </p:cNvPr>
          <p:cNvGrpSpPr/>
          <p:nvPr/>
        </p:nvGrpSpPr>
        <p:grpSpPr>
          <a:xfrm>
            <a:off x="6512426" y="275522"/>
            <a:ext cx="5351103" cy="2982606"/>
            <a:chOff x="1192280" y="633429"/>
            <a:chExt cx="9807376" cy="546645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E219F0-EE8C-9879-85B9-8FC275CF4597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990FEBB-1457-F462-D9E8-74756138EB6F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" name="Graphic 2">
            <a:extLst>
              <a:ext uri="{FF2B5EF4-FFF2-40B4-BE49-F238E27FC236}">
                <a16:creationId xmlns:a16="http://schemas.microsoft.com/office/drawing/2014/main" id="{AD290F68-FB0C-B587-6AEC-BE9CB51905FB}"/>
              </a:ext>
            </a:extLst>
          </p:cNvPr>
          <p:cNvGrpSpPr/>
          <p:nvPr/>
        </p:nvGrpSpPr>
        <p:grpSpPr>
          <a:xfrm>
            <a:off x="361008" y="275522"/>
            <a:ext cx="5351103" cy="2982606"/>
            <a:chOff x="1192280" y="633429"/>
            <a:chExt cx="9807376" cy="5466450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1E5A-2A5A-F9A0-AB8F-4111C99DACAC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6F816F0-4B37-6B22-3769-27A143FE3A81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" name="Graphic 2">
            <a:extLst>
              <a:ext uri="{FF2B5EF4-FFF2-40B4-BE49-F238E27FC236}">
                <a16:creationId xmlns:a16="http://schemas.microsoft.com/office/drawing/2014/main" id="{55C7BA03-4604-73E5-DE04-FE67AECED677}"/>
              </a:ext>
            </a:extLst>
          </p:cNvPr>
          <p:cNvGrpSpPr/>
          <p:nvPr/>
        </p:nvGrpSpPr>
        <p:grpSpPr>
          <a:xfrm>
            <a:off x="6512426" y="3704522"/>
            <a:ext cx="5351103" cy="2982606"/>
            <a:chOff x="1192280" y="633429"/>
            <a:chExt cx="9807376" cy="5466450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3803FD6-E061-1310-0106-16E4CB1EE653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EEF635A3-5547-E746-B68F-611A3418DF1A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39" name="Graphic 2">
            <a:extLst>
              <a:ext uri="{FF2B5EF4-FFF2-40B4-BE49-F238E27FC236}">
                <a16:creationId xmlns:a16="http://schemas.microsoft.com/office/drawing/2014/main" id="{EB2A8537-9BB1-49D9-3957-1EB9EA2ECFC3}"/>
              </a:ext>
            </a:extLst>
          </p:cNvPr>
          <p:cNvGrpSpPr/>
          <p:nvPr/>
        </p:nvGrpSpPr>
        <p:grpSpPr>
          <a:xfrm>
            <a:off x="361008" y="3704522"/>
            <a:ext cx="5351103" cy="2982606"/>
            <a:chOff x="1192280" y="633429"/>
            <a:chExt cx="9807376" cy="5466450"/>
          </a:xfrm>
        </p:grpSpPr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FDC60F1A-C67E-6B15-8647-56AF2EDC12B4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78C61CFF-2D9C-DD1E-ADEF-D0287E7443C8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aphic 2">
            <a:extLst>
              <a:ext uri="{FF2B5EF4-FFF2-40B4-BE49-F238E27FC236}">
                <a16:creationId xmlns:a16="http://schemas.microsoft.com/office/drawing/2014/main" id="{3CD583E4-F7AD-46AF-5010-9B8E4B35A0A4}"/>
              </a:ext>
            </a:extLst>
          </p:cNvPr>
          <p:cNvGrpSpPr/>
          <p:nvPr/>
        </p:nvGrpSpPr>
        <p:grpSpPr>
          <a:xfrm>
            <a:off x="3764927" y="932767"/>
            <a:ext cx="4694684" cy="5149492"/>
            <a:chOff x="9839033" y="4520581"/>
            <a:chExt cx="1868867" cy="2049918"/>
          </a:xfrm>
        </p:grpSpPr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9A488CBF-8A6F-1E70-4179-1DE4A7013E0A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234938B1-AC50-1A6D-AE37-22301812D7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6" name="Graphic 2">
                <a:extLst>
                  <a:ext uri="{FF2B5EF4-FFF2-40B4-BE49-F238E27FC236}">
                    <a16:creationId xmlns:a16="http://schemas.microsoft.com/office/drawing/2014/main" id="{90A328D0-32E8-BDD2-20AC-0D591F980922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97" name="Graphic 2">
                  <a:extLst>
                    <a:ext uri="{FF2B5EF4-FFF2-40B4-BE49-F238E27FC236}">
                      <a16:creationId xmlns:a16="http://schemas.microsoft.com/office/drawing/2014/main" id="{A1A96F9F-D252-4788-A254-C6B76735EEF4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19E05329-B9D0-CB09-CDD5-DBBCEB468C29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8F3A2177-FA0D-475B-C5A6-DBAB5E68A9BB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8" name="Graphic 2">
                  <a:extLst>
                    <a:ext uri="{FF2B5EF4-FFF2-40B4-BE49-F238E27FC236}">
                      <a16:creationId xmlns:a16="http://schemas.microsoft.com/office/drawing/2014/main" id="{84659D1D-EC41-4521-E10D-7431AB2B85BA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18B0257F-B6F7-0CDE-6233-950682504907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C4AB2DDB-FF32-3429-6E0B-61CDC01BA1B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9" name="Graphic 2">
                  <a:extLst>
                    <a:ext uri="{FF2B5EF4-FFF2-40B4-BE49-F238E27FC236}">
                      <a16:creationId xmlns:a16="http://schemas.microsoft.com/office/drawing/2014/main" id="{73DAAA42-8800-7B83-CBC8-B7A19F3AAE55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76DB952F-19C8-0691-9A15-6ED378B9F177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EAB46AFE-FD8E-A9BA-A6A7-E143BCDDC0FC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B6C9FF75-42A0-099B-36AB-444DFC2E5830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B087E846-60A8-5F88-88F9-AC88E64136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5" name="Graphic 2">
                <a:extLst>
                  <a:ext uri="{FF2B5EF4-FFF2-40B4-BE49-F238E27FC236}">
                    <a16:creationId xmlns:a16="http://schemas.microsoft.com/office/drawing/2014/main" id="{36C8A404-C81E-0BDD-8212-3609DB417355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6" name="Graphic 2">
                  <a:extLst>
                    <a:ext uri="{FF2B5EF4-FFF2-40B4-BE49-F238E27FC236}">
                      <a16:creationId xmlns:a16="http://schemas.microsoft.com/office/drawing/2014/main" id="{D5455485-C3DC-4F0E-6ED2-A2F86954D04E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55316EC5-BF0B-A5EA-4304-0951C0D1CB1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1C4C6BAC-6BD0-F067-57C3-0913EEA98399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7" name="Graphic 2">
                  <a:extLst>
                    <a:ext uri="{FF2B5EF4-FFF2-40B4-BE49-F238E27FC236}">
                      <a16:creationId xmlns:a16="http://schemas.microsoft.com/office/drawing/2014/main" id="{CC7E55A1-9B22-353A-288D-DAA05FAD8256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A0CCA923-1FCC-2606-DEE4-AA38D2EFA9F3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9E98F631-3176-EF12-4709-BB3E185470FE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8" name="Graphic 2">
                  <a:extLst>
                    <a:ext uri="{FF2B5EF4-FFF2-40B4-BE49-F238E27FC236}">
                      <a16:creationId xmlns:a16="http://schemas.microsoft.com/office/drawing/2014/main" id="{66B5C513-838D-337C-6557-721D9652EAA2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807707F1-1D5A-8523-52BB-FAC6379E1AB1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8DCEF31C-1DBB-DCD3-A8CC-E67260683275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5" name="Graphic 2">
              <a:extLst>
                <a:ext uri="{FF2B5EF4-FFF2-40B4-BE49-F238E27FC236}">
                  <a16:creationId xmlns:a16="http://schemas.microsoft.com/office/drawing/2014/main" id="{F949916E-E79F-510C-B986-B22D0508636A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278B96CB-57B3-135F-196F-952493C14E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4" name="Graphic 2">
                <a:extLst>
                  <a:ext uri="{FF2B5EF4-FFF2-40B4-BE49-F238E27FC236}">
                    <a16:creationId xmlns:a16="http://schemas.microsoft.com/office/drawing/2014/main" id="{BB4BB1CD-8150-853E-7EAE-1308CEF73383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5" name="Graphic 2">
                  <a:extLst>
                    <a:ext uri="{FF2B5EF4-FFF2-40B4-BE49-F238E27FC236}">
                      <a16:creationId xmlns:a16="http://schemas.microsoft.com/office/drawing/2014/main" id="{9AC9B455-60C2-CFB2-822D-4B9DD8B658AA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4C44F78D-718A-1350-B8E6-BB8599F4A449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F0614418-0D74-C8A0-AAD7-D578330EAA4E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6" name="Graphic 2">
                  <a:extLst>
                    <a:ext uri="{FF2B5EF4-FFF2-40B4-BE49-F238E27FC236}">
                      <a16:creationId xmlns:a16="http://schemas.microsoft.com/office/drawing/2014/main" id="{DDE7DB4B-93B5-10F2-1332-83D25F477B6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D21A15E3-3072-0870-5915-A69130DE4630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A18A457-5D11-06A2-EFCC-0F2A213DC1A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7" name="Graphic 2">
                  <a:extLst>
                    <a:ext uri="{FF2B5EF4-FFF2-40B4-BE49-F238E27FC236}">
                      <a16:creationId xmlns:a16="http://schemas.microsoft.com/office/drawing/2014/main" id="{43ED5B1B-6886-DE4D-3761-88F411255ED3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7B2F3A80-EAD7-73E4-4ADA-CF00BF4E0156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FAACE998-FC4D-E2C2-11C0-74DB6EBAED8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6" name="Graphic 2">
              <a:extLst>
                <a:ext uri="{FF2B5EF4-FFF2-40B4-BE49-F238E27FC236}">
                  <a16:creationId xmlns:a16="http://schemas.microsoft.com/office/drawing/2014/main" id="{432AB53E-47AF-6077-AD59-9758D28F4169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D2B6889F-F309-D878-D13F-BA4BB14489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3" name="Graphic 2">
                <a:extLst>
                  <a:ext uri="{FF2B5EF4-FFF2-40B4-BE49-F238E27FC236}">
                    <a16:creationId xmlns:a16="http://schemas.microsoft.com/office/drawing/2014/main" id="{9006E54C-BD98-EE94-1C50-5F290DA93743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4" name="Graphic 2">
                  <a:extLst>
                    <a:ext uri="{FF2B5EF4-FFF2-40B4-BE49-F238E27FC236}">
                      <a16:creationId xmlns:a16="http://schemas.microsoft.com/office/drawing/2014/main" id="{C097BAF7-4DE1-16D7-1ECE-AA4FB82C095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6A000F47-F488-07CF-2A1B-1B25011AC8A0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ED71E6E7-C7D8-D93E-278F-51C3EEFFF6DC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" name="Graphic 2">
                  <a:extLst>
                    <a:ext uri="{FF2B5EF4-FFF2-40B4-BE49-F238E27FC236}">
                      <a16:creationId xmlns:a16="http://schemas.microsoft.com/office/drawing/2014/main" id="{69D8AF16-690B-0E71-BBEB-BED0A09380D8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70443A7-FB65-6FC9-5879-89A3E45CE5FB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36CF6628-E4A6-DE0E-9898-3CEA8499FEE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6" name="Graphic 2">
                  <a:extLst>
                    <a:ext uri="{FF2B5EF4-FFF2-40B4-BE49-F238E27FC236}">
                      <a16:creationId xmlns:a16="http://schemas.microsoft.com/office/drawing/2014/main" id="{12BB0B54-AE54-8344-DC5C-C55849CAD444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D53DAC7A-EF75-2944-BC91-789BAFB3607C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4838B857-E4A9-9C1F-EFF9-0CDF6DFD6B36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3A1DCE99-0F78-B12E-52E6-2DEAE7839656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01D49C0B-6D6A-4BED-DDEB-EC786356AD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4" name="Graphic 2">
                <a:extLst>
                  <a:ext uri="{FF2B5EF4-FFF2-40B4-BE49-F238E27FC236}">
                    <a16:creationId xmlns:a16="http://schemas.microsoft.com/office/drawing/2014/main" id="{255EAA86-237C-2EE4-90EA-F4321C09DA6A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D2AC579-9A29-C6D7-C4CA-54DD9F62A543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C734C194-0537-79FB-4BB9-5160CAC125DE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3021F13C-F35C-7887-C8E0-0DDBCFCAD700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D6FD61B-E5D3-B1FA-22BF-D3B212BA6836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76B27318-11BB-059A-F759-3EE914A3C103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D92B724-E3D8-129F-C82C-B2F4EA61B382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A4D09422-1C1F-BE07-8896-4E18AB7FB50B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283749FE-3585-6041-F5C0-81A1C1F2B9EE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E47C2802-0BD3-CBE4-406E-4AE666EE6E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0" name="Graphic 2">
                <a:extLst>
                  <a:ext uri="{FF2B5EF4-FFF2-40B4-BE49-F238E27FC236}">
                    <a16:creationId xmlns:a16="http://schemas.microsoft.com/office/drawing/2014/main" id="{274D1E89-2C6D-36D7-A806-3FB4AF271652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40A31050-C621-D386-9F10-DF564D907086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CA82706E-5A43-639C-0E89-7EC8139E453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98B995C-6EE5-B628-601E-FE6D33B21E90}"/>
              </a:ext>
            </a:extLst>
          </p:cNvPr>
          <p:cNvSpPr txBox="1"/>
          <p:nvPr/>
        </p:nvSpPr>
        <p:spPr>
          <a:xfrm>
            <a:off x="6932313" y="822188"/>
            <a:ext cx="4511328" cy="1727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400" dirty="0">
              <a:solidFill>
                <a:srgbClr val="DDCBA9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BDA7DD-704B-8396-43F5-E9DA666561BD}"/>
              </a:ext>
            </a:extLst>
          </p:cNvPr>
          <p:cNvSpPr txBox="1"/>
          <p:nvPr/>
        </p:nvSpPr>
        <p:spPr>
          <a:xfrm>
            <a:off x="6932313" y="4351353"/>
            <a:ext cx="4511328" cy="1727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400" dirty="0">
              <a:solidFill>
                <a:srgbClr val="DDCBA9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777612-46EF-A48D-571F-FA38C34BB43F}"/>
              </a:ext>
            </a:extLst>
          </p:cNvPr>
          <p:cNvSpPr txBox="1"/>
          <p:nvPr/>
        </p:nvSpPr>
        <p:spPr>
          <a:xfrm>
            <a:off x="605946" y="822188"/>
            <a:ext cx="4511328" cy="1727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400" dirty="0">
              <a:solidFill>
                <a:srgbClr val="DDCBA9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5AFDECC-6B4C-1907-147D-31004F916267}"/>
              </a:ext>
            </a:extLst>
          </p:cNvPr>
          <p:cNvSpPr txBox="1"/>
          <p:nvPr/>
        </p:nvSpPr>
        <p:spPr>
          <a:xfrm>
            <a:off x="605946" y="4351353"/>
            <a:ext cx="4511328" cy="1727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4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endParaRPr lang="en-US" sz="14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9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6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2">
            <a:extLst>
              <a:ext uri="{FF2B5EF4-FFF2-40B4-BE49-F238E27FC236}">
                <a16:creationId xmlns:a16="http://schemas.microsoft.com/office/drawing/2014/main" id="{84CFD8AF-39CD-F30D-7B40-AEF757424FD5}"/>
              </a:ext>
            </a:extLst>
          </p:cNvPr>
          <p:cNvGrpSpPr/>
          <p:nvPr/>
        </p:nvGrpSpPr>
        <p:grpSpPr>
          <a:xfrm rot="5400000">
            <a:off x="7075378" y="1890473"/>
            <a:ext cx="5888909" cy="3282369"/>
            <a:chOff x="1192280" y="633429"/>
            <a:chExt cx="9807376" cy="5466450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FE219F0-EE8C-9879-85B9-8FC275CF4597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990FEBB-1457-F462-D9E8-74756138EB6F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6" name="Graphic 2">
            <a:extLst>
              <a:ext uri="{FF2B5EF4-FFF2-40B4-BE49-F238E27FC236}">
                <a16:creationId xmlns:a16="http://schemas.microsoft.com/office/drawing/2014/main" id="{2A59722F-56F9-355E-2E7F-1BB113169C36}"/>
              </a:ext>
            </a:extLst>
          </p:cNvPr>
          <p:cNvGrpSpPr/>
          <p:nvPr/>
        </p:nvGrpSpPr>
        <p:grpSpPr>
          <a:xfrm rot="5400000">
            <a:off x="3151546" y="1890473"/>
            <a:ext cx="5888909" cy="3282369"/>
            <a:chOff x="1192280" y="633429"/>
            <a:chExt cx="9807376" cy="5466450"/>
          </a:xfrm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356D2646-DF37-7C28-45DF-2BEDDB15F694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8372E5B4-7F3D-CB4F-00E3-3CC74C1EC080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9" name="Graphic 2">
            <a:extLst>
              <a:ext uri="{FF2B5EF4-FFF2-40B4-BE49-F238E27FC236}">
                <a16:creationId xmlns:a16="http://schemas.microsoft.com/office/drawing/2014/main" id="{97482D48-0AAD-84B9-0D97-D90E36D5874C}"/>
              </a:ext>
            </a:extLst>
          </p:cNvPr>
          <p:cNvGrpSpPr/>
          <p:nvPr/>
        </p:nvGrpSpPr>
        <p:grpSpPr>
          <a:xfrm rot="5400000">
            <a:off x="-772286" y="1890473"/>
            <a:ext cx="5888909" cy="3282369"/>
            <a:chOff x="1192280" y="633429"/>
            <a:chExt cx="9807376" cy="5466450"/>
          </a:xfrm>
        </p:grpSpPr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6BB43F0D-DF27-5B69-02B2-FFDAF78848A4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A1C954CA-C7A1-128C-36E0-6AEC2C81E46B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B014B19-FDD6-472F-B896-B858A0A98DBD}"/>
              </a:ext>
            </a:extLst>
          </p:cNvPr>
          <p:cNvSpPr txBox="1"/>
          <p:nvPr/>
        </p:nvSpPr>
        <p:spPr>
          <a:xfrm>
            <a:off x="4570557" y="1725067"/>
            <a:ext cx="3050885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DDCBA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BC4BA1-65CC-E302-4153-280BDDED8A3F}"/>
              </a:ext>
            </a:extLst>
          </p:cNvPr>
          <p:cNvSpPr txBox="1"/>
          <p:nvPr/>
        </p:nvSpPr>
        <p:spPr>
          <a:xfrm>
            <a:off x="8494389" y="1725067"/>
            <a:ext cx="3050885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DDCBA9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E0ABD3-2613-CFEA-C72F-87C576BF24EC}"/>
              </a:ext>
            </a:extLst>
          </p:cNvPr>
          <p:cNvSpPr txBox="1"/>
          <p:nvPr/>
        </p:nvSpPr>
        <p:spPr>
          <a:xfrm>
            <a:off x="646726" y="1725067"/>
            <a:ext cx="3050885" cy="34317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b="1" dirty="0">
                <a:solidFill>
                  <a:srgbClr val="DDCBA9"/>
                </a:solidFill>
                <a:latin typeface="Kalameh" pitchFamily="2" charset="-78"/>
                <a:cs typeface="B Titr" panose="00000700000000000000" pitchFamily="2" charset="-78"/>
              </a:rPr>
              <a:t>تیتر عنوان را وارد نمایید</a:t>
            </a:r>
          </a:p>
          <a:p>
            <a:pPr algn="ctr" rtl="1">
              <a:lnSpc>
                <a:spcPct val="15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.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58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4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4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4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15AAF39-3ED1-5AD2-6DD7-33C397BC076E}"/>
              </a:ext>
            </a:extLst>
          </p:cNvPr>
          <p:cNvGrpSpPr/>
          <p:nvPr/>
        </p:nvGrpSpPr>
        <p:grpSpPr>
          <a:xfrm flipV="1">
            <a:off x="848988" y="55491"/>
            <a:ext cx="10494023" cy="6525345"/>
            <a:chOff x="848990" y="277237"/>
            <a:chExt cx="10494023" cy="6525345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62F4377B-4253-091E-992F-67BBBBD9FE7B}"/>
                </a:ext>
              </a:extLst>
            </p:cNvPr>
            <p:cNvSpPr/>
            <p:nvPr/>
          </p:nvSpPr>
          <p:spPr>
            <a:xfrm rot="16200000">
              <a:off x="2833329" y="-1707102"/>
              <a:ext cx="6525345" cy="10494023"/>
            </a:xfrm>
            <a:custGeom>
              <a:avLst/>
              <a:gdLst>
                <a:gd name="connsiteX0" fmla="*/ 6525345 w 6525345"/>
                <a:gd name="connsiteY0" fmla="*/ 5247013 h 10494023"/>
                <a:gd name="connsiteX1" fmla="*/ 5629021 w 6525345"/>
                <a:gd name="connsiteY1" fmla="*/ 6898312 h 10494023"/>
                <a:gd name="connsiteX2" fmla="*/ 4718095 w 6525345"/>
                <a:gd name="connsiteY2" fmla="*/ 7453532 h 10494023"/>
                <a:gd name="connsiteX3" fmla="*/ 4574473 w 6525345"/>
                <a:gd name="connsiteY3" fmla="*/ 7453532 h 10494023"/>
                <a:gd name="connsiteX4" fmla="*/ 4964287 w 6525345"/>
                <a:gd name="connsiteY4" fmla="*/ 8287381 h 10494023"/>
                <a:gd name="connsiteX5" fmla="*/ 4067963 w 6525345"/>
                <a:gd name="connsiteY5" fmla="*/ 9938680 h 10494023"/>
                <a:gd name="connsiteX6" fmla="*/ 3157038 w 6525345"/>
                <a:gd name="connsiteY6" fmla="*/ 10493902 h 10494023"/>
                <a:gd name="connsiteX7" fmla="*/ 615038 w 6525345"/>
                <a:gd name="connsiteY7" fmla="*/ 10493903 h 10494023"/>
                <a:gd name="connsiteX8" fmla="*/ 0 w 6525345"/>
                <a:gd name="connsiteY8" fmla="*/ 10493903 h 10494023"/>
                <a:gd name="connsiteX9" fmla="*/ 1 w 6525345"/>
                <a:gd name="connsiteY9" fmla="*/ 121 h 10494023"/>
                <a:gd name="connsiteX10" fmla="*/ 615039 w 6525345"/>
                <a:gd name="connsiteY10" fmla="*/ 121 h 10494023"/>
                <a:gd name="connsiteX11" fmla="*/ 3157038 w 6525345"/>
                <a:gd name="connsiteY11" fmla="*/ 121 h 10494023"/>
                <a:gd name="connsiteX12" fmla="*/ 4067963 w 6525345"/>
                <a:gd name="connsiteY12" fmla="*/ 555343 h 10494023"/>
                <a:gd name="connsiteX13" fmla="*/ 4964287 w 6525345"/>
                <a:gd name="connsiteY13" fmla="*/ 2206643 h 10494023"/>
                <a:gd name="connsiteX14" fmla="*/ 4574473 w 6525345"/>
                <a:gd name="connsiteY14" fmla="*/ 3040492 h 10494023"/>
                <a:gd name="connsiteX15" fmla="*/ 4718095 w 6525345"/>
                <a:gd name="connsiteY15" fmla="*/ 3040492 h 10494023"/>
                <a:gd name="connsiteX16" fmla="*/ 5629021 w 6525345"/>
                <a:gd name="connsiteY16" fmla="*/ 3595711 h 10494023"/>
                <a:gd name="connsiteX17" fmla="*/ 6525345 w 6525345"/>
                <a:gd name="connsiteY17" fmla="*/ 5247013 h 1049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25345" h="10494023">
                  <a:moveTo>
                    <a:pt x="6525345" y="5247013"/>
                  </a:moveTo>
                  <a:cubicBezTo>
                    <a:pt x="6525345" y="5247013"/>
                    <a:pt x="6087415" y="6320352"/>
                    <a:pt x="5629021" y="6898312"/>
                  </a:cubicBezTo>
                  <a:cubicBezTo>
                    <a:pt x="5170625" y="7476273"/>
                    <a:pt x="4718095" y="7453532"/>
                    <a:pt x="4718095" y="7453532"/>
                  </a:cubicBezTo>
                  <a:lnTo>
                    <a:pt x="4574473" y="7453532"/>
                  </a:lnTo>
                  <a:cubicBezTo>
                    <a:pt x="4803311" y="7892899"/>
                    <a:pt x="4964287" y="8287381"/>
                    <a:pt x="4964287" y="8287381"/>
                  </a:cubicBezTo>
                  <a:cubicBezTo>
                    <a:pt x="4964287" y="8287381"/>
                    <a:pt x="4526359" y="9360720"/>
                    <a:pt x="4067963" y="9938680"/>
                  </a:cubicBezTo>
                  <a:cubicBezTo>
                    <a:pt x="3609570" y="10516643"/>
                    <a:pt x="3157038" y="10493902"/>
                    <a:pt x="3157038" y="10493902"/>
                  </a:cubicBezTo>
                  <a:lnTo>
                    <a:pt x="615038" y="10493903"/>
                  </a:lnTo>
                  <a:lnTo>
                    <a:pt x="0" y="10493903"/>
                  </a:lnTo>
                  <a:lnTo>
                    <a:pt x="1" y="121"/>
                  </a:lnTo>
                  <a:lnTo>
                    <a:pt x="615039" y="121"/>
                  </a:lnTo>
                  <a:lnTo>
                    <a:pt x="3157038" y="121"/>
                  </a:lnTo>
                  <a:cubicBezTo>
                    <a:pt x="3157038" y="121"/>
                    <a:pt x="3609570" y="-22620"/>
                    <a:pt x="4067963" y="555343"/>
                  </a:cubicBezTo>
                  <a:cubicBezTo>
                    <a:pt x="4526359" y="1133183"/>
                    <a:pt x="4964287" y="2206643"/>
                    <a:pt x="4964287" y="2206643"/>
                  </a:cubicBezTo>
                  <a:cubicBezTo>
                    <a:pt x="4964287" y="2206643"/>
                    <a:pt x="4803311" y="2601125"/>
                    <a:pt x="4574473" y="3040492"/>
                  </a:cubicBezTo>
                  <a:lnTo>
                    <a:pt x="4718095" y="3040492"/>
                  </a:lnTo>
                  <a:cubicBezTo>
                    <a:pt x="4718095" y="3040492"/>
                    <a:pt x="5170625" y="3017869"/>
                    <a:pt x="5629021" y="3595711"/>
                  </a:cubicBezTo>
                  <a:cubicBezTo>
                    <a:pt x="6087415" y="4173553"/>
                    <a:pt x="6525345" y="5247013"/>
                    <a:pt x="6525345" y="5247013"/>
                  </a:cubicBez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59EA9F7-0FE8-C2FF-0E7A-60E6EDBD5921}"/>
                </a:ext>
              </a:extLst>
            </p:cNvPr>
            <p:cNvSpPr/>
            <p:nvPr/>
          </p:nvSpPr>
          <p:spPr>
            <a:xfrm rot="16200000">
              <a:off x="2833329" y="-1707102"/>
              <a:ext cx="6525345" cy="10494023"/>
            </a:xfrm>
            <a:custGeom>
              <a:avLst/>
              <a:gdLst>
                <a:gd name="connsiteX0" fmla="*/ 6525345 w 6525345"/>
                <a:gd name="connsiteY0" fmla="*/ 5247013 h 10494023"/>
                <a:gd name="connsiteX1" fmla="*/ 5629021 w 6525345"/>
                <a:gd name="connsiteY1" fmla="*/ 6898312 h 10494023"/>
                <a:gd name="connsiteX2" fmla="*/ 4718095 w 6525345"/>
                <a:gd name="connsiteY2" fmla="*/ 7453532 h 10494023"/>
                <a:gd name="connsiteX3" fmla="*/ 4574473 w 6525345"/>
                <a:gd name="connsiteY3" fmla="*/ 7453532 h 10494023"/>
                <a:gd name="connsiteX4" fmla="*/ 4964287 w 6525345"/>
                <a:gd name="connsiteY4" fmla="*/ 8287381 h 10494023"/>
                <a:gd name="connsiteX5" fmla="*/ 4067963 w 6525345"/>
                <a:gd name="connsiteY5" fmla="*/ 9938680 h 10494023"/>
                <a:gd name="connsiteX6" fmla="*/ 3157038 w 6525345"/>
                <a:gd name="connsiteY6" fmla="*/ 10493902 h 10494023"/>
                <a:gd name="connsiteX7" fmla="*/ 615038 w 6525345"/>
                <a:gd name="connsiteY7" fmla="*/ 10493903 h 10494023"/>
                <a:gd name="connsiteX8" fmla="*/ 0 w 6525345"/>
                <a:gd name="connsiteY8" fmla="*/ 10493903 h 10494023"/>
                <a:gd name="connsiteX9" fmla="*/ 1 w 6525345"/>
                <a:gd name="connsiteY9" fmla="*/ 121 h 10494023"/>
                <a:gd name="connsiteX10" fmla="*/ 615039 w 6525345"/>
                <a:gd name="connsiteY10" fmla="*/ 121 h 10494023"/>
                <a:gd name="connsiteX11" fmla="*/ 3157038 w 6525345"/>
                <a:gd name="connsiteY11" fmla="*/ 121 h 10494023"/>
                <a:gd name="connsiteX12" fmla="*/ 4067963 w 6525345"/>
                <a:gd name="connsiteY12" fmla="*/ 555343 h 10494023"/>
                <a:gd name="connsiteX13" fmla="*/ 4964287 w 6525345"/>
                <a:gd name="connsiteY13" fmla="*/ 2206643 h 10494023"/>
                <a:gd name="connsiteX14" fmla="*/ 4574473 w 6525345"/>
                <a:gd name="connsiteY14" fmla="*/ 3040492 h 10494023"/>
                <a:gd name="connsiteX15" fmla="*/ 4718095 w 6525345"/>
                <a:gd name="connsiteY15" fmla="*/ 3040492 h 10494023"/>
                <a:gd name="connsiteX16" fmla="*/ 5629021 w 6525345"/>
                <a:gd name="connsiteY16" fmla="*/ 3595711 h 10494023"/>
                <a:gd name="connsiteX17" fmla="*/ 6525345 w 6525345"/>
                <a:gd name="connsiteY17" fmla="*/ 5247013 h 1049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525345" h="10494023">
                  <a:moveTo>
                    <a:pt x="6525345" y="5247013"/>
                  </a:moveTo>
                  <a:cubicBezTo>
                    <a:pt x="6525345" y="5247013"/>
                    <a:pt x="6087415" y="6320352"/>
                    <a:pt x="5629021" y="6898312"/>
                  </a:cubicBezTo>
                  <a:cubicBezTo>
                    <a:pt x="5170625" y="7476273"/>
                    <a:pt x="4718095" y="7453532"/>
                    <a:pt x="4718095" y="7453532"/>
                  </a:cubicBezTo>
                  <a:lnTo>
                    <a:pt x="4574473" y="7453532"/>
                  </a:lnTo>
                  <a:cubicBezTo>
                    <a:pt x="4803311" y="7892899"/>
                    <a:pt x="4964287" y="8287381"/>
                    <a:pt x="4964287" y="8287381"/>
                  </a:cubicBezTo>
                  <a:cubicBezTo>
                    <a:pt x="4964287" y="8287381"/>
                    <a:pt x="4526359" y="9360720"/>
                    <a:pt x="4067963" y="9938680"/>
                  </a:cubicBezTo>
                  <a:cubicBezTo>
                    <a:pt x="3609570" y="10516643"/>
                    <a:pt x="3157038" y="10493902"/>
                    <a:pt x="3157038" y="10493902"/>
                  </a:cubicBezTo>
                  <a:lnTo>
                    <a:pt x="615038" y="10493903"/>
                  </a:lnTo>
                  <a:lnTo>
                    <a:pt x="0" y="10493903"/>
                  </a:lnTo>
                  <a:lnTo>
                    <a:pt x="1" y="121"/>
                  </a:lnTo>
                  <a:lnTo>
                    <a:pt x="615039" y="121"/>
                  </a:lnTo>
                  <a:lnTo>
                    <a:pt x="3157038" y="121"/>
                  </a:lnTo>
                  <a:cubicBezTo>
                    <a:pt x="3157038" y="121"/>
                    <a:pt x="3609570" y="-22620"/>
                    <a:pt x="4067963" y="555343"/>
                  </a:cubicBezTo>
                  <a:cubicBezTo>
                    <a:pt x="4526359" y="1133183"/>
                    <a:pt x="4964287" y="2206643"/>
                    <a:pt x="4964287" y="2206643"/>
                  </a:cubicBezTo>
                  <a:cubicBezTo>
                    <a:pt x="4964287" y="2206643"/>
                    <a:pt x="4803311" y="2601125"/>
                    <a:pt x="4574473" y="3040492"/>
                  </a:cubicBezTo>
                  <a:lnTo>
                    <a:pt x="4718095" y="3040492"/>
                  </a:lnTo>
                  <a:cubicBezTo>
                    <a:pt x="4718095" y="3040492"/>
                    <a:pt x="5170625" y="3017869"/>
                    <a:pt x="5629021" y="3595711"/>
                  </a:cubicBezTo>
                  <a:cubicBezTo>
                    <a:pt x="6087415" y="4173553"/>
                    <a:pt x="6525345" y="5247013"/>
                    <a:pt x="6525345" y="5247013"/>
                  </a:cubicBez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endParaRPr lang="en-US"/>
            </a:p>
          </p:txBody>
        </p:sp>
      </p:grpSp>
      <p:grpSp>
        <p:nvGrpSpPr>
          <p:cNvPr id="3" name="Graphic 2">
            <a:extLst>
              <a:ext uri="{FF2B5EF4-FFF2-40B4-BE49-F238E27FC236}">
                <a16:creationId xmlns:a16="http://schemas.microsoft.com/office/drawing/2014/main" id="{BFF24509-F056-BBF4-CF85-65648026C1D3}"/>
              </a:ext>
            </a:extLst>
          </p:cNvPr>
          <p:cNvGrpSpPr/>
          <p:nvPr/>
        </p:nvGrpSpPr>
        <p:grpSpPr>
          <a:xfrm>
            <a:off x="5252853" y="5237590"/>
            <a:ext cx="1686291" cy="1849654"/>
            <a:chOff x="9839033" y="4520581"/>
            <a:chExt cx="1868867" cy="2049918"/>
          </a:xfrm>
        </p:grpSpPr>
        <p:grpSp>
          <p:nvGrpSpPr>
            <p:cNvPr id="5" name="Graphic 2">
              <a:extLst>
                <a:ext uri="{FF2B5EF4-FFF2-40B4-BE49-F238E27FC236}">
                  <a16:creationId xmlns:a16="http://schemas.microsoft.com/office/drawing/2014/main" id="{A9C19D5C-1E42-4DEB-8241-94C1A0190E4D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58" name="Picture 57">
                <a:extLst>
                  <a:ext uri="{FF2B5EF4-FFF2-40B4-BE49-F238E27FC236}">
                    <a16:creationId xmlns:a16="http://schemas.microsoft.com/office/drawing/2014/main" id="{6C5918BC-8289-61D0-5DFC-A4A18E2491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59" name="Graphic 2">
                <a:extLst>
                  <a:ext uri="{FF2B5EF4-FFF2-40B4-BE49-F238E27FC236}">
                    <a16:creationId xmlns:a16="http://schemas.microsoft.com/office/drawing/2014/main" id="{E3E5421E-FB3B-6394-DEEE-CF8A129BE404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60" name="Graphic 2">
                  <a:extLst>
                    <a:ext uri="{FF2B5EF4-FFF2-40B4-BE49-F238E27FC236}">
                      <a16:creationId xmlns:a16="http://schemas.microsoft.com/office/drawing/2014/main" id="{D4F08E13-5378-6077-54A5-F9E9446E9E8A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67" name="Freeform: Shape 66">
                    <a:extLst>
                      <a:ext uri="{FF2B5EF4-FFF2-40B4-BE49-F238E27FC236}">
                        <a16:creationId xmlns:a16="http://schemas.microsoft.com/office/drawing/2014/main" id="{B527C038-E0DE-B816-6DC8-5F065B1D2F47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8" name="Freeform: Shape 67">
                    <a:extLst>
                      <a:ext uri="{FF2B5EF4-FFF2-40B4-BE49-F238E27FC236}">
                        <a16:creationId xmlns:a16="http://schemas.microsoft.com/office/drawing/2014/main" id="{8E36F0A4-C728-A0C9-A44B-67D5FF9A3822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1" name="Graphic 2">
                  <a:extLst>
                    <a:ext uri="{FF2B5EF4-FFF2-40B4-BE49-F238E27FC236}">
                      <a16:creationId xmlns:a16="http://schemas.microsoft.com/office/drawing/2014/main" id="{F1728973-20DB-861B-F9CA-D6E47273FF61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65" name="Freeform: Shape 64">
                    <a:extLst>
                      <a:ext uri="{FF2B5EF4-FFF2-40B4-BE49-F238E27FC236}">
                        <a16:creationId xmlns:a16="http://schemas.microsoft.com/office/drawing/2014/main" id="{FC02BBEA-ED99-4477-A515-4305960F384D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6" name="Freeform: Shape 65">
                    <a:extLst>
                      <a:ext uri="{FF2B5EF4-FFF2-40B4-BE49-F238E27FC236}">
                        <a16:creationId xmlns:a16="http://schemas.microsoft.com/office/drawing/2014/main" id="{AB2CBD9D-A4E4-10B0-0F10-DAA1D9046845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62" name="Graphic 2">
                  <a:extLst>
                    <a:ext uri="{FF2B5EF4-FFF2-40B4-BE49-F238E27FC236}">
                      <a16:creationId xmlns:a16="http://schemas.microsoft.com/office/drawing/2014/main" id="{7587D1D0-663F-A7CE-8A44-696236A2FF5D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63" name="Freeform: Shape 62">
                    <a:extLst>
                      <a:ext uri="{FF2B5EF4-FFF2-40B4-BE49-F238E27FC236}">
                        <a16:creationId xmlns:a16="http://schemas.microsoft.com/office/drawing/2014/main" id="{462193F9-3319-77CB-A7D8-AA6063722F12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4" name="Freeform: Shape 63">
                    <a:extLst>
                      <a:ext uri="{FF2B5EF4-FFF2-40B4-BE49-F238E27FC236}">
                        <a16:creationId xmlns:a16="http://schemas.microsoft.com/office/drawing/2014/main" id="{4B19DEDF-8A82-0792-72A9-BA62F5EE7FB7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6" name="Graphic 2">
              <a:extLst>
                <a:ext uri="{FF2B5EF4-FFF2-40B4-BE49-F238E27FC236}">
                  <a16:creationId xmlns:a16="http://schemas.microsoft.com/office/drawing/2014/main" id="{A850F092-BB97-3CE7-CB3C-E45939C99B59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47" name="Picture 46">
                <a:extLst>
                  <a:ext uri="{FF2B5EF4-FFF2-40B4-BE49-F238E27FC236}">
                    <a16:creationId xmlns:a16="http://schemas.microsoft.com/office/drawing/2014/main" id="{F2DA0D0C-5D62-2E22-8AAA-DFB75CC410D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48" name="Graphic 2">
                <a:extLst>
                  <a:ext uri="{FF2B5EF4-FFF2-40B4-BE49-F238E27FC236}">
                    <a16:creationId xmlns:a16="http://schemas.microsoft.com/office/drawing/2014/main" id="{2CE83A3A-2C1B-D7A7-4ADD-3E248C16D2DE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49" name="Graphic 2">
                  <a:extLst>
                    <a:ext uri="{FF2B5EF4-FFF2-40B4-BE49-F238E27FC236}">
                      <a16:creationId xmlns:a16="http://schemas.microsoft.com/office/drawing/2014/main" id="{A60FCA33-1302-4CB1-66C7-E6721F1B7903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56" name="Freeform: Shape 55">
                    <a:extLst>
                      <a:ext uri="{FF2B5EF4-FFF2-40B4-BE49-F238E27FC236}">
                        <a16:creationId xmlns:a16="http://schemas.microsoft.com/office/drawing/2014/main" id="{4111BC6F-1EC7-36A3-7BC0-B70A177C57D8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6ABE7B4D-5C16-7FC2-9E12-5809065A382E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0" name="Graphic 2">
                  <a:extLst>
                    <a:ext uri="{FF2B5EF4-FFF2-40B4-BE49-F238E27FC236}">
                      <a16:creationId xmlns:a16="http://schemas.microsoft.com/office/drawing/2014/main" id="{4D90B24B-77BB-3038-15A0-286454B9113D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54" name="Freeform: Shape 53">
                    <a:extLst>
                      <a:ext uri="{FF2B5EF4-FFF2-40B4-BE49-F238E27FC236}">
                        <a16:creationId xmlns:a16="http://schemas.microsoft.com/office/drawing/2014/main" id="{F5A0B817-7428-D99D-67C9-CE2A432837B6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5" name="Freeform: Shape 54">
                    <a:extLst>
                      <a:ext uri="{FF2B5EF4-FFF2-40B4-BE49-F238E27FC236}">
                        <a16:creationId xmlns:a16="http://schemas.microsoft.com/office/drawing/2014/main" id="{512139BA-A5AC-5F3C-612C-FEDD2C614A1C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1" name="Graphic 2">
                  <a:extLst>
                    <a:ext uri="{FF2B5EF4-FFF2-40B4-BE49-F238E27FC236}">
                      <a16:creationId xmlns:a16="http://schemas.microsoft.com/office/drawing/2014/main" id="{0941E831-D3ED-EAC7-DD0C-0044563DDFD6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52" name="Freeform: Shape 51">
                    <a:extLst>
                      <a:ext uri="{FF2B5EF4-FFF2-40B4-BE49-F238E27FC236}">
                        <a16:creationId xmlns:a16="http://schemas.microsoft.com/office/drawing/2014/main" id="{49FABC1D-E00B-84FE-7959-7F4C6FDE6343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3" name="Freeform: Shape 52">
                    <a:extLst>
                      <a:ext uri="{FF2B5EF4-FFF2-40B4-BE49-F238E27FC236}">
                        <a16:creationId xmlns:a16="http://schemas.microsoft.com/office/drawing/2014/main" id="{88638C75-4D81-E503-AF8F-A4D1400AAE7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8" name="Graphic 2">
              <a:extLst>
                <a:ext uri="{FF2B5EF4-FFF2-40B4-BE49-F238E27FC236}">
                  <a16:creationId xmlns:a16="http://schemas.microsoft.com/office/drawing/2014/main" id="{31E780E7-EB84-6A5C-FB16-22F03B0A656A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16F12120-2B43-BEC7-0821-1B5D72DADD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37" name="Graphic 2">
                <a:extLst>
                  <a:ext uri="{FF2B5EF4-FFF2-40B4-BE49-F238E27FC236}">
                    <a16:creationId xmlns:a16="http://schemas.microsoft.com/office/drawing/2014/main" id="{5A675436-B2AB-7366-EFB7-800837F04C4B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38" name="Graphic 2">
                  <a:extLst>
                    <a:ext uri="{FF2B5EF4-FFF2-40B4-BE49-F238E27FC236}">
                      <a16:creationId xmlns:a16="http://schemas.microsoft.com/office/drawing/2014/main" id="{CE351C47-C768-DF36-5617-A11D2243760D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45" name="Freeform: Shape 44">
                    <a:extLst>
                      <a:ext uri="{FF2B5EF4-FFF2-40B4-BE49-F238E27FC236}">
                        <a16:creationId xmlns:a16="http://schemas.microsoft.com/office/drawing/2014/main" id="{01AE4129-D8D5-6F54-76AD-0FFF706E3231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C6AF7753-9A01-F04F-5BC1-E4DBB240BF24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9" name="Graphic 2">
                  <a:extLst>
                    <a:ext uri="{FF2B5EF4-FFF2-40B4-BE49-F238E27FC236}">
                      <a16:creationId xmlns:a16="http://schemas.microsoft.com/office/drawing/2014/main" id="{222B78F5-5687-E03B-5DDC-D131473BCE24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43" name="Freeform: Shape 42">
                    <a:extLst>
                      <a:ext uri="{FF2B5EF4-FFF2-40B4-BE49-F238E27FC236}">
                        <a16:creationId xmlns:a16="http://schemas.microsoft.com/office/drawing/2014/main" id="{AA3991EA-0BE7-FCC0-AD95-4B086853EE7B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4" name="Freeform: Shape 43">
                    <a:extLst>
                      <a:ext uri="{FF2B5EF4-FFF2-40B4-BE49-F238E27FC236}">
                        <a16:creationId xmlns:a16="http://schemas.microsoft.com/office/drawing/2014/main" id="{AED47589-02A6-C2E5-911D-0049DDFD1116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0" name="Graphic 2">
                  <a:extLst>
                    <a:ext uri="{FF2B5EF4-FFF2-40B4-BE49-F238E27FC236}">
                      <a16:creationId xmlns:a16="http://schemas.microsoft.com/office/drawing/2014/main" id="{FAE2DBBA-277B-DFC5-A946-6F3261A9857F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41" name="Freeform: Shape 40">
                    <a:extLst>
                      <a:ext uri="{FF2B5EF4-FFF2-40B4-BE49-F238E27FC236}">
                        <a16:creationId xmlns:a16="http://schemas.microsoft.com/office/drawing/2014/main" id="{51D175E1-70B0-8389-538D-15ADA3AB3B2D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2" name="Freeform: Shape 41">
                    <a:extLst>
                      <a:ext uri="{FF2B5EF4-FFF2-40B4-BE49-F238E27FC236}">
                        <a16:creationId xmlns:a16="http://schemas.microsoft.com/office/drawing/2014/main" id="{B9FE5A09-442A-5560-A0C5-36CC8E2D2354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9" name="Graphic 2">
              <a:extLst>
                <a:ext uri="{FF2B5EF4-FFF2-40B4-BE49-F238E27FC236}">
                  <a16:creationId xmlns:a16="http://schemas.microsoft.com/office/drawing/2014/main" id="{30CFABE8-22A2-5EDD-E6E8-06344A977DCD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D3984081-952C-8195-9A0D-4BE5F9A7E3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26" name="Graphic 2">
                <a:extLst>
                  <a:ext uri="{FF2B5EF4-FFF2-40B4-BE49-F238E27FC236}">
                    <a16:creationId xmlns:a16="http://schemas.microsoft.com/office/drawing/2014/main" id="{84F784DE-A871-C28D-1A0F-9BFDA0767976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27" name="Graphic 2">
                  <a:extLst>
                    <a:ext uri="{FF2B5EF4-FFF2-40B4-BE49-F238E27FC236}">
                      <a16:creationId xmlns:a16="http://schemas.microsoft.com/office/drawing/2014/main" id="{06756A16-310B-DA91-AD0F-A19A0C30AAC4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34" name="Freeform: Shape 33">
                    <a:extLst>
                      <a:ext uri="{FF2B5EF4-FFF2-40B4-BE49-F238E27FC236}">
                        <a16:creationId xmlns:a16="http://schemas.microsoft.com/office/drawing/2014/main" id="{478BB784-F63B-EBE7-523A-C5F83AD01ADC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197882E2-B600-A312-8ECF-00244311CF56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8" name="Graphic 2">
                  <a:extLst>
                    <a:ext uri="{FF2B5EF4-FFF2-40B4-BE49-F238E27FC236}">
                      <a16:creationId xmlns:a16="http://schemas.microsoft.com/office/drawing/2014/main" id="{72876001-54DD-A344-6525-22C71BB541AD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0105DF2F-136E-B171-766D-0495F996E763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734CAD8E-A43E-61C6-3917-F2FBF1B5A6CD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9" name="Graphic 2">
                  <a:extLst>
                    <a:ext uri="{FF2B5EF4-FFF2-40B4-BE49-F238E27FC236}">
                      <a16:creationId xmlns:a16="http://schemas.microsoft.com/office/drawing/2014/main" id="{85CEAA27-3402-C0CE-B671-097E812FA6A5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1FC0E978-B5AA-7ED5-13CC-555027A30B29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6B4B4AE2-DED3-9864-EAA5-F0E8A8AF7B0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0" name="Graphic 2">
              <a:extLst>
                <a:ext uri="{FF2B5EF4-FFF2-40B4-BE49-F238E27FC236}">
                  <a16:creationId xmlns:a16="http://schemas.microsoft.com/office/drawing/2014/main" id="{11D2DBE7-6193-CD10-C77E-8E7BF65C12C4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F0C0D34F-E302-0B9D-29B6-265F7F87352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7" name="Graphic 2">
                <a:extLst>
                  <a:ext uri="{FF2B5EF4-FFF2-40B4-BE49-F238E27FC236}">
                    <a16:creationId xmlns:a16="http://schemas.microsoft.com/office/drawing/2014/main" id="{91DB1B22-C8ED-F4E6-B1FA-6DAA66B9A5C7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8" name="Freeform: Shape 17">
                  <a:extLst>
                    <a:ext uri="{FF2B5EF4-FFF2-40B4-BE49-F238E27FC236}">
                      <a16:creationId xmlns:a16="http://schemas.microsoft.com/office/drawing/2014/main" id="{B7AB3C3C-6716-EFE2-34AB-3D11AFBF0D26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16BD2A44-1C43-F29C-6989-BBF7DE9DF4D1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CCF1331D-7CDE-B896-9EE5-643CDD52A792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1" name="Freeform: Shape 20">
                  <a:extLst>
                    <a:ext uri="{FF2B5EF4-FFF2-40B4-BE49-F238E27FC236}">
                      <a16:creationId xmlns:a16="http://schemas.microsoft.com/office/drawing/2014/main" id="{A16CA18C-4C1A-8385-5C2C-6935346A90BD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2" name="Freeform: Shape 21">
                  <a:extLst>
                    <a:ext uri="{FF2B5EF4-FFF2-40B4-BE49-F238E27FC236}">
                      <a16:creationId xmlns:a16="http://schemas.microsoft.com/office/drawing/2014/main" id="{1345EF20-7EAF-8987-685A-54A83DD540DF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1414688D-C1C0-CE6E-CBFD-F18E23EF4D13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C1DD0C4A-E1E9-D024-70C3-87E98EF008D2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ED6223D1-A69F-476B-EB87-F653C0905F48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2" name="Picture 11">
                <a:extLst>
                  <a:ext uri="{FF2B5EF4-FFF2-40B4-BE49-F238E27FC236}">
                    <a16:creationId xmlns:a16="http://schemas.microsoft.com/office/drawing/2014/main" id="{F30F4D1D-DF07-3A15-4925-339B962418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3" name="Graphic 2">
                <a:extLst>
                  <a:ext uri="{FF2B5EF4-FFF2-40B4-BE49-F238E27FC236}">
                    <a16:creationId xmlns:a16="http://schemas.microsoft.com/office/drawing/2014/main" id="{B8C77055-081B-833C-38F3-CB59C0ADBC45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98652BC3-1A69-1EBA-10D9-814723C52AD1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" name="Freeform: Shape 14">
                  <a:extLst>
                    <a:ext uri="{FF2B5EF4-FFF2-40B4-BE49-F238E27FC236}">
                      <a16:creationId xmlns:a16="http://schemas.microsoft.com/office/drawing/2014/main" id="{E64BCEB5-01E6-35BA-93F0-137C88258542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4C90434A-D22A-B3AD-3F8E-6848C4A60562}"/>
              </a:ext>
            </a:extLst>
          </p:cNvPr>
          <p:cNvSpPr txBox="1"/>
          <p:nvPr/>
        </p:nvSpPr>
        <p:spPr>
          <a:xfrm>
            <a:off x="2750448" y="409393"/>
            <a:ext cx="69018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6000" dirty="0">
                <a:solidFill>
                  <a:srgbClr val="DDCBA9"/>
                </a:solidFill>
                <a:cs typeface="B Titr" panose="00000700000000000000" pitchFamily="2" charset="-78"/>
              </a:rPr>
              <a:t>تیتر عنوان اصلی موضوع</a:t>
            </a:r>
            <a:endParaRPr lang="en-US" sz="60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F5CEC4B-858F-C317-5829-1CB850DB1CCE}"/>
              </a:ext>
            </a:extLst>
          </p:cNvPr>
          <p:cNvSpPr txBox="1"/>
          <p:nvPr/>
        </p:nvSpPr>
        <p:spPr>
          <a:xfrm>
            <a:off x="1575521" y="1584662"/>
            <a:ext cx="9133210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6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6081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2">
            <a:extLst>
              <a:ext uri="{FF2B5EF4-FFF2-40B4-BE49-F238E27FC236}">
                <a16:creationId xmlns:a16="http://schemas.microsoft.com/office/drawing/2014/main" id="{AD290F68-FB0C-B587-6AEC-BE9CB51905FB}"/>
              </a:ext>
            </a:extLst>
          </p:cNvPr>
          <p:cNvGrpSpPr/>
          <p:nvPr/>
        </p:nvGrpSpPr>
        <p:grpSpPr>
          <a:xfrm>
            <a:off x="361007" y="321701"/>
            <a:ext cx="11152120" cy="6215986"/>
            <a:chOff x="1192280" y="633429"/>
            <a:chExt cx="9807376" cy="5466450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90071E5A-2A5A-F9A0-AB8F-4111C99DACAC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solidFill>
              <a:srgbClr val="1F2E58"/>
            </a:solidFill>
            <a:ln w="62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16F816F0-4B37-6B22-3769-27A143FE3A81}"/>
                </a:ext>
              </a:extLst>
            </p:cNvPr>
            <p:cNvSpPr/>
            <p:nvPr/>
          </p:nvSpPr>
          <p:spPr>
            <a:xfrm>
              <a:off x="1192280" y="633429"/>
              <a:ext cx="9807376" cy="5466450"/>
            </a:xfrm>
            <a:custGeom>
              <a:avLst/>
              <a:gdLst>
                <a:gd name="connsiteX0" fmla="*/ 6728633 w 9807376"/>
                <a:gd name="connsiteY0" fmla="*/ 5466388 h 5466450"/>
                <a:gd name="connsiteX1" fmla="*/ 8052788 w 9807376"/>
                <a:gd name="connsiteY1" fmla="*/ 5466388 h 5466450"/>
                <a:gd name="connsiteX2" fmla="*/ 8527299 w 9807376"/>
                <a:gd name="connsiteY2" fmla="*/ 5177167 h 5466450"/>
                <a:gd name="connsiteX3" fmla="*/ 8994204 w 9807376"/>
                <a:gd name="connsiteY3" fmla="*/ 4316987 h 5466450"/>
                <a:gd name="connsiteX4" fmla="*/ 8791145 w 9807376"/>
                <a:gd name="connsiteY4" fmla="*/ 3882626 h 5466450"/>
                <a:gd name="connsiteX5" fmla="*/ 8865960 w 9807376"/>
                <a:gd name="connsiteY5" fmla="*/ 3882626 h 5466450"/>
                <a:gd name="connsiteX6" fmla="*/ 9340471 w 9807376"/>
                <a:gd name="connsiteY6" fmla="*/ 3593406 h 5466450"/>
                <a:gd name="connsiteX7" fmla="*/ 9807376 w 9807376"/>
                <a:gd name="connsiteY7" fmla="*/ 2733226 h 5466450"/>
                <a:gd name="connsiteX8" fmla="*/ 9340471 w 9807376"/>
                <a:gd name="connsiteY8" fmla="*/ 1873045 h 5466450"/>
                <a:gd name="connsiteX9" fmla="*/ 8865960 w 9807376"/>
                <a:gd name="connsiteY9" fmla="*/ 1583825 h 5466450"/>
                <a:gd name="connsiteX10" fmla="*/ 8791145 w 9807376"/>
                <a:gd name="connsiteY10" fmla="*/ 1583825 h 5466450"/>
                <a:gd name="connsiteX11" fmla="*/ 8994204 w 9807376"/>
                <a:gd name="connsiteY11" fmla="*/ 1149464 h 5466450"/>
                <a:gd name="connsiteX12" fmla="*/ 8527299 w 9807376"/>
                <a:gd name="connsiteY12" fmla="*/ 289284 h 5466450"/>
                <a:gd name="connsiteX13" fmla="*/ 8052788 w 9807376"/>
                <a:gd name="connsiteY13" fmla="*/ 63 h 5466450"/>
                <a:gd name="connsiteX14" fmla="*/ 6728633 w 9807376"/>
                <a:gd name="connsiteY14" fmla="*/ 63 h 5466450"/>
                <a:gd name="connsiteX15" fmla="*/ 3078805 w 9807376"/>
                <a:gd name="connsiteY15" fmla="*/ 63 h 5466450"/>
                <a:gd name="connsiteX16" fmla="*/ 1754650 w 9807376"/>
                <a:gd name="connsiteY16" fmla="*/ 63 h 5466450"/>
                <a:gd name="connsiteX17" fmla="*/ 1280139 w 9807376"/>
                <a:gd name="connsiteY17" fmla="*/ 289284 h 5466450"/>
                <a:gd name="connsiteX18" fmla="*/ 813234 w 9807376"/>
                <a:gd name="connsiteY18" fmla="*/ 1149464 h 5466450"/>
                <a:gd name="connsiteX19" fmla="*/ 1016293 w 9807376"/>
                <a:gd name="connsiteY19" fmla="*/ 1583825 h 5466450"/>
                <a:gd name="connsiteX20" fmla="*/ 941479 w 9807376"/>
                <a:gd name="connsiteY20" fmla="*/ 1583825 h 5466450"/>
                <a:gd name="connsiteX21" fmla="*/ 466967 w 9807376"/>
                <a:gd name="connsiteY21" fmla="*/ 1873045 h 5466450"/>
                <a:gd name="connsiteX22" fmla="*/ 0 w 9807376"/>
                <a:gd name="connsiteY22" fmla="*/ 2733226 h 5466450"/>
                <a:gd name="connsiteX23" fmla="*/ 466905 w 9807376"/>
                <a:gd name="connsiteY23" fmla="*/ 3593406 h 5466450"/>
                <a:gd name="connsiteX24" fmla="*/ 941416 w 9807376"/>
                <a:gd name="connsiteY24" fmla="*/ 3882626 h 5466450"/>
                <a:gd name="connsiteX25" fmla="*/ 1016231 w 9807376"/>
                <a:gd name="connsiteY25" fmla="*/ 3882626 h 5466450"/>
                <a:gd name="connsiteX26" fmla="*/ 813172 w 9807376"/>
                <a:gd name="connsiteY26" fmla="*/ 4316987 h 5466450"/>
                <a:gd name="connsiteX27" fmla="*/ 1280077 w 9807376"/>
                <a:gd name="connsiteY27" fmla="*/ 5177167 h 5466450"/>
                <a:gd name="connsiteX28" fmla="*/ 1754588 w 9807376"/>
                <a:gd name="connsiteY28" fmla="*/ 5466388 h 5466450"/>
                <a:gd name="connsiteX29" fmla="*/ 3078743 w 9807376"/>
                <a:gd name="connsiteY29" fmla="*/ 5466388 h 5466450"/>
                <a:gd name="connsiteX30" fmla="*/ 6728633 w 9807376"/>
                <a:gd name="connsiteY30" fmla="*/ 5466388 h 5466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9807376" h="5466450">
                  <a:moveTo>
                    <a:pt x="6728633" y="5466388"/>
                  </a:moveTo>
                  <a:lnTo>
                    <a:pt x="8052788" y="5466388"/>
                  </a:lnTo>
                  <a:cubicBezTo>
                    <a:pt x="8052788" y="5466388"/>
                    <a:pt x="8288517" y="5478234"/>
                    <a:pt x="8527299" y="5177167"/>
                  </a:cubicBezTo>
                  <a:cubicBezTo>
                    <a:pt x="8766082" y="4876101"/>
                    <a:pt x="8994204" y="4316987"/>
                    <a:pt x="8994204" y="4316987"/>
                  </a:cubicBezTo>
                  <a:cubicBezTo>
                    <a:pt x="8994204" y="4316987"/>
                    <a:pt x="8910350" y="4111497"/>
                    <a:pt x="8791145" y="3882626"/>
                  </a:cubicBezTo>
                  <a:lnTo>
                    <a:pt x="8865960" y="3882626"/>
                  </a:lnTo>
                  <a:cubicBezTo>
                    <a:pt x="8865960" y="3882626"/>
                    <a:pt x="9101688" y="3894472"/>
                    <a:pt x="9340471" y="3593406"/>
                  </a:cubicBezTo>
                  <a:cubicBezTo>
                    <a:pt x="9579254" y="3292340"/>
                    <a:pt x="9807376" y="2733226"/>
                    <a:pt x="9807376" y="2733226"/>
                  </a:cubicBezTo>
                  <a:cubicBezTo>
                    <a:pt x="9807376" y="2733226"/>
                    <a:pt x="9579254" y="2174049"/>
                    <a:pt x="9340471" y="1873045"/>
                  </a:cubicBezTo>
                  <a:cubicBezTo>
                    <a:pt x="9101688" y="1572041"/>
                    <a:pt x="8865960" y="1583825"/>
                    <a:pt x="8865960" y="1583825"/>
                  </a:cubicBezTo>
                  <a:lnTo>
                    <a:pt x="8791145" y="1583825"/>
                  </a:lnTo>
                  <a:cubicBezTo>
                    <a:pt x="8910350" y="1354954"/>
                    <a:pt x="8994204" y="1149464"/>
                    <a:pt x="8994204" y="1149464"/>
                  </a:cubicBezTo>
                  <a:cubicBezTo>
                    <a:pt x="8994204" y="1149464"/>
                    <a:pt x="8766082" y="590287"/>
                    <a:pt x="8527299" y="289284"/>
                  </a:cubicBezTo>
                  <a:cubicBezTo>
                    <a:pt x="8288517" y="-11783"/>
                    <a:pt x="8052788" y="63"/>
                    <a:pt x="8052788" y="63"/>
                  </a:cubicBezTo>
                  <a:lnTo>
                    <a:pt x="6728633" y="63"/>
                  </a:lnTo>
                  <a:lnTo>
                    <a:pt x="3078805" y="63"/>
                  </a:lnTo>
                  <a:lnTo>
                    <a:pt x="1754650" y="63"/>
                  </a:lnTo>
                  <a:cubicBezTo>
                    <a:pt x="1754650" y="63"/>
                    <a:pt x="1518922" y="-11783"/>
                    <a:pt x="1280139" y="289284"/>
                  </a:cubicBezTo>
                  <a:cubicBezTo>
                    <a:pt x="1041356" y="590350"/>
                    <a:pt x="813234" y="1149464"/>
                    <a:pt x="813234" y="1149464"/>
                  </a:cubicBezTo>
                  <a:cubicBezTo>
                    <a:pt x="813234" y="1149464"/>
                    <a:pt x="897089" y="1354954"/>
                    <a:pt x="1016293" y="1583825"/>
                  </a:cubicBezTo>
                  <a:lnTo>
                    <a:pt x="941479" y="1583825"/>
                  </a:lnTo>
                  <a:cubicBezTo>
                    <a:pt x="941479" y="1583825"/>
                    <a:pt x="705751" y="1571979"/>
                    <a:pt x="466967" y="1873045"/>
                  </a:cubicBezTo>
                  <a:cubicBezTo>
                    <a:pt x="228184" y="2174112"/>
                    <a:pt x="0" y="2733226"/>
                    <a:pt x="0" y="2733226"/>
                  </a:cubicBezTo>
                  <a:cubicBezTo>
                    <a:pt x="0" y="2733226"/>
                    <a:pt x="228122" y="3292402"/>
                    <a:pt x="466905" y="3593406"/>
                  </a:cubicBezTo>
                  <a:cubicBezTo>
                    <a:pt x="705688" y="3894472"/>
                    <a:pt x="941416" y="3882626"/>
                    <a:pt x="941416" y="3882626"/>
                  </a:cubicBezTo>
                  <a:lnTo>
                    <a:pt x="1016231" y="3882626"/>
                  </a:lnTo>
                  <a:cubicBezTo>
                    <a:pt x="897026" y="4111497"/>
                    <a:pt x="813172" y="4316987"/>
                    <a:pt x="813172" y="4316987"/>
                  </a:cubicBezTo>
                  <a:cubicBezTo>
                    <a:pt x="813172" y="4316987"/>
                    <a:pt x="1041294" y="4876163"/>
                    <a:pt x="1280077" y="5177167"/>
                  </a:cubicBezTo>
                  <a:cubicBezTo>
                    <a:pt x="1518860" y="5478172"/>
                    <a:pt x="1754588" y="5466388"/>
                    <a:pt x="1754588" y="5466388"/>
                  </a:cubicBezTo>
                  <a:lnTo>
                    <a:pt x="3078743" y="5466388"/>
                  </a:lnTo>
                  <a:lnTo>
                    <a:pt x="6728633" y="5466388"/>
                  </a:lnTo>
                  <a:close/>
                </a:path>
              </a:pathLst>
            </a:custGeom>
            <a:noFill/>
            <a:ln w="14230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aphic 2">
            <a:extLst>
              <a:ext uri="{FF2B5EF4-FFF2-40B4-BE49-F238E27FC236}">
                <a16:creationId xmlns:a16="http://schemas.microsoft.com/office/drawing/2014/main" id="{3CD583E4-F7AD-46AF-5010-9B8E4B35A0A4}"/>
              </a:ext>
            </a:extLst>
          </p:cNvPr>
          <p:cNvGrpSpPr/>
          <p:nvPr/>
        </p:nvGrpSpPr>
        <p:grpSpPr>
          <a:xfrm>
            <a:off x="9996136" y="2029883"/>
            <a:ext cx="2509001" cy="2752066"/>
            <a:chOff x="9839033" y="4520581"/>
            <a:chExt cx="1868867" cy="2049918"/>
          </a:xfrm>
        </p:grpSpPr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9A488CBF-8A6F-1E70-4179-1DE4A7013E0A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234938B1-AC50-1A6D-AE37-22301812D7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6" name="Graphic 2">
                <a:extLst>
                  <a:ext uri="{FF2B5EF4-FFF2-40B4-BE49-F238E27FC236}">
                    <a16:creationId xmlns:a16="http://schemas.microsoft.com/office/drawing/2014/main" id="{90A328D0-32E8-BDD2-20AC-0D591F980922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97" name="Graphic 2">
                  <a:extLst>
                    <a:ext uri="{FF2B5EF4-FFF2-40B4-BE49-F238E27FC236}">
                      <a16:creationId xmlns:a16="http://schemas.microsoft.com/office/drawing/2014/main" id="{A1A96F9F-D252-4788-A254-C6B76735EEF4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19E05329-B9D0-CB09-CDD5-DBBCEB468C29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8F3A2177-FA0D-475B-C5A6-DBAB5E68A9BB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8" name="Graphic 2">
                  <a:extLst>
                    <a:ext uri="{FF2B5EF4-FFF2-40B4-BE49-F238E27FC236}">
                      <a16:creationId xmlns:a16="http://schemas.microsoft.com/office/drawing/2014/main" id="{84659D1D-EC41-4521-E10D-7431AB2B85BA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18B0257F-B6F7-0CDE-6233-950682504907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C4AB2DDB-FF32-3429-6E0B-61CDC01BA1BE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9" name="Graphic 2">
                  <a:extLst>
                    <a:ext uri="{FF2B5EF4-FFF2-40B4-BE49-F238E27FC236}">
                      <a16:creationId xmlns:a16="http://schemas.microsoft.com/office/drawing/2014/main" id="{73DAAA42-8800-7B83-CBC8-B7A19F3AAE55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76DB952F-19C8-0691-9A15-6ED378B9F177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EAB46AFE-FD8E-A9BA-A6A7-E143BCDDC0FC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B6C9FF75-42A0-099B-36AB-444DFC2E5830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B087E846-60A8-5F88-88F9-AC88E64136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5" name="Graphic 2">
                <a:extLst>
                  <a:ext uri="{FF2B5EF4-FFF2-40B4-BE49-F238E27FC236}">
                    <a16:creationId xmlns:a16="http://schemas.microsoft.com/office/drawing/2014/main" id="{36C8A404-C81E-0BDD-8212-3609DB417355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6" name="Graphic 2">
                  <a:extLst>
                    <a:ext uri="{FF2B5EF4-FFF2-40B4-BE49-F238E27FC236}">
                      <a16:creationId xmlns:a16="http://schemas.microsoft.com/office/drawing/2014/main" id="{D5455485-C3DC-4F0E-6ED2-A2F86954D04E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55316EC5-BF0B-A5EA-4304-0951C0D1CB1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1C4C6BAC-6BD0-F067-57C3-0913EEA98399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7" name="Graphic 2">
                  <a:extLst>
                    <a:ext uri="{FF2B5EF4-FFF2-40B4-BE49-F238E27FC236}">
                      <a16:creationId xmlns:a16="http://schemas.microsoft.com/office/drawing/2014/main" id="{CC7E55A1-9B22-353A-288D-DAA05FAD8256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A0CCA923-1FCC-2606-DEE4-AA38D2EFA9F3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9E98F631-3176-EF12-4709-BB3E185470FE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8" name="Graphic 2">
                  <a:extLst>
                    <a:ext uri="{FF2B5EF4-FFF2-40B4-BE49-F238E27FC236}">
                      <a16:creationId xmlns:a16="http://schemas.microsoft.com/office/drawing/2014/main" id="{66B5C513-838D-337C-6557-721D9652EAA2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807707F1-1D5A-8523-52BB-FAC6379E1AB1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8DCEF31C-1DBB-DCD3-A8CC-E67260683275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5" name="Graphic 2">
              <a:extLst>
                <a:ext uri="{FF2B5EF4-FFF2-40B4-BE49-F238E27FC236}">
                  <a16:creationId xmlns:a16="http://schemas.microsoft.com/office/drawing/2014/main" id="{F949916E-E79F-510C-B986-B22D0508636A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278B96CB-57B3-135F-196F-952493C14E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4" name="Graphic 2">
                <a:extLst>
                  <a:ext uri="{FF2B5EF4-FFF2-40B4-BE49-F238E27FC236}">
                    <a16:creationId xmlns:a16="http://schemas.microsoft.com/office/drawing/2014/main" id="{BB4BB1CD-8150-853E-7EAE-1308CEF73383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5" name="Graphic 2">
                  <a:extLst>
                    <a:ext uri="{FF2B5EF4-FFF2-40B4-BE49-F238E27FC236}">
                      <a16:creationId xmlns:a16="http://schemas.microsoft.com/office/drawing/2014/main" id="{9AC9B455-60C2-CFB2-822D-4B9DD8B658AA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4C44F78D-718A-1350-B8E6-BB8599F4A449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F0614418-0D74-C8A0-AAD7-D578330EAA4E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6" name="Graphic 2">
                  <a:extLst>
                    <a:ext uri="{FF2B5EF4-FFF2-40B4-BE49-F238E27FC236}">
                      <a16:creationId xmlns:a16="http://schemas.microsoft.com/office/drawing/2014/main" id="{DDE7DB4B-93B5-10F2-1332-83D25F477B6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D21A15E3-3072-0870-5915-A69130DE4630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2A18A457-5D11-06A2-EFCC-0F2A213DC1AC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7" name="Graphic 2">
                  <a:extLst>
                    <a:ext uri="{FF2B5EF4-FFF2-40B4-BE49-F238E27FC236}">
                      <a16:creationId xmlns:a16="http://schemas.microsoft.com/office/drawing/2014/main" id="{43ED5B1B-6886-DE4D-3761-88F411255ED3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7B2F3A80-EAD7-73E4-4ADA-CF00BF4E0156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FAACE998-FC4D-E2C2-11C0-74DB6EBAED8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6" name="Graphic 2">
              <a:extLst>
                <a:ext uri="{FF2B5EF4-FFF2-40B4-BE49-F238E27FC236}">
                  <a16:creationId xmlns:a16="http://schemas.microsoft.com/office/drawing/2014/main" id="{432AB53E-47AF-6077-AD59-9758D28F4169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D2B6889F-F309-D878-D13F-BA4BB144892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3" name="Graphic 2">
                <a:extLst>
                  <a:ext uri="{FF2B5EF4-FFF2-40B4-BE49-F238E27FC236}">
                    <a16:creationId xmlns:a16="http://schemas.microsoft.com/office/drawing/2014/main" id="{9006E54C-BD98-EE94-1C50-5F290DA93743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4" name="Graphic 2">
                  <a:extLst>
                    <a:ext uri="{FF2B5EF4-FFF2-40B4-BE49-F238E27FC236}">
                      <a16:creationId xmlns:a16="http://schemas.microsoft.com/office/drawing/2014/main" id="{C097BAF7-4DE1-16D7-1ECE-AA4FB82C095E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6A000F47-F488-07CF-2A1B-1B25011AC8A0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ED71E6E7-C7D8-D93E-278F-51C3EEFFF6DC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" name="Graphic 2">
                  <a:extLst>
                    <a:ext uri="{FF2B5EF4-FFF2-40B4-BE49-F238E27FC236}">
                      <a16:creationId xmlns:a16="http://schemas.microsoft.com/office/drawing/2014/main" id="{69D8AF16-690B-0E71-BBEB-BED0A09380D8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70443A7-FB65-6FC9-5879-89A3E45CE5FB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36CF6628-E4A6-DE0E-9898-3CEA8499FEE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6" name="Graphic 2">
                  <a:extLst>
                    <a:ext uri="{FF2B5EF4-FFF2-40B4-BE49-F238E27FC236}">
                      <a16:creationId xmlns:a16="http://schemas.microsoft.com/office/drawing/2014/main" id="{12BB0B54-AE54-8344-DC5C-C55849CAD444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D53DAC7A-EF75-2944-BC91-789BAFB3607C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4838B857-E4A9-9C1F-EFF9-0CDF6DFD6B36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3A1DCE99-0F78-B12E-52E6-2DEAE7839656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01D49C0B-6D6A-4BED-DDEB-EC786356AD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4" name="Graphic 2">
                <a:extLst>
                  <a:ext uri="{FF2B5EF4-FFF2-40B4-BE49-F238E27FC236}">
                    <a16:creationId xmlns:a16="http://schemas.microsoft.com/office/drawing/2014/main" id="{255EAA86-237C-2EE4-90EA-F4321C09DA6A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DD2AC579-9A29-C6D7-C4CA-54DD9F62A543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C734C194-0537-79FB-4BB9-5160CAC125DE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3021F13C-F35C-7887-C8E0-0DDBCFCAD700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D6FD61B-E5D3-B1FA-22BF-D3B212BA6836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76B27318-11BB-059A-F759-3EE914A3C103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D92B724-E3D8-129F-C82C-B2F4EA61B382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A4D09422-1C1F-BE07-8896-4E18AB7FB50B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283749FE-3585-6041-F5C0-81A1C1F2B9EE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E47C2802-0BD3-CBE4-406E-4AE666EE6E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0" name="Graphic 2">
                <a:extLst>
                  <a:ext uri="{FF2B5EF4-FFF2-40B4-BE49-F238E27FC236}">
                    <a16:creationId xmlns:a16="http://schemas.microsoft.com/office/drawing/2014/main" id="{274D1E89-2C6D-36D7-A806-3FB4AF271652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40A31050-C621-D386-9F10-DF564D907086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CA82706E-5A43-639C-0E89-7EC8139E453C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FAF49A5F-81AF-95D5-71DE-8FA438B45150}"/>
              </a:ext>
            </a:extLst>
          </p:cNvPr>
          <p:cNvGrpSpPr/>
          <p:nvPr/>
        </p:nvGrpSpPr>
        <p:grpSpPr>
          <a:xfrm>
            <a:off x="-140889" y="2029883"/>
            <a:ext cx="2509001" cy="2752066"/>
            <a:chOff x="9839033" y="4520581"/>
            <a:chExt cx="1868867" cy="2049918"/>
          </a:xfrm>
        </p:grpSpPr>
        <p:grpSp>
          <p:nvGrpSpPr>
            <p:cNvPr id="11" name="Graphic 2">
              <a:extLst>
                <a:ext uri="{FF2B5EF4-FFF2-40B4-BE49-F238E27FC236}">
                  <a16:creationId xmlns:a16="http://schemas.microsoft.com/office/drawing/2014/main" id="{615396D9-0B95-1D3A-9874-B47ECDD1D8BC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63" name="Picture 62">
                <a:extLst>
                  <a:ext uri="{FF2B5EF4-FFF2-40B4-BE49-F238E27FC236}">
                    <a16:creationId xmlns:a16="http://schemas.microsoft.com/office/drawing/2014/main" id="{3DD03D1C-8721-2C7F-A833-F690B02F39A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28" name="Graphic 2">
                <a:extLst>
                  <a:ext uri="{FF2B5EF4-FFF2-40B4-BE49-F238E27FC236}">
                    <a16:creationId xmlns:a16="http://schemas.microsoft.com/office/drawing/2014/main" id="{15E8E14D-8164-4596-CCC5-E7A1BAD956D2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29" name="Graphic 2">
                  <a:extLst>
                    <a:ext uri="{FF2B5EF4-FFF2-40B4-BE49-F238E27FC236}">
                      <a16:creationId xmlns:a16="http://schemas.microsoft.com/office/drawing/2014/main" id="{BC0AC060-C488-B0BB-BB8B-85FB42B6B3A3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89797392-923C-2E36-DEA6-C6D62C98F0EC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B598A18D-CBD5-81A6-B400-F2FBB28E8DE0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0" name="Graphic 2">
                  <a:extLst>
                    <a:ext uri="{FF2B5EF4-FFF2-40B4-BE49-F238E27FC236}">
                      <a16:creationId xmlns:a16="http://schemas.microsoft.com/office/drawing/2014/main" id="{6E8F5A5E-07FC-EE9C-172A-2A55A9A70581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50D6B6EF-5D3C-AA13-9325-4626E4D51EA4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294755C2-BC4F-3B90-9B80-112A4E56AC42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31" name="Graphic 2">
                  <a:extLst>
                    <a:ext uri="{FF2B5EF4-FFF2-40B4-BE49-F238E27FC236}">
                      <a16:creationId xmlns:a16="http://schemas.microsoft.com/office/drawing/2014/main" id="{D80BAA9E-AA0A-4231-3E16-27470E29064C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0418C71C-576F-0CE3-B84B-5A8F210B37EE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D2E5B604-8E93-DC8D-D2A9-615CFC1A4F19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2" name="Graphic 2">
              <a:extLst>
                <a:ext uri="{FF2B5EF4-FFF2-40B4-BE49-F238E27FC236}">
                  <a16:creationId xmlns:a16="http://schemas.microsoft.com/office/drawing/2014/main" id="{3A5D1AB6-97C5-3A9B-81DC-DED81055B4C2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6D98F16B-09D3-4980-2D71-44FDE612529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53" name="Graphic 2">
                <a:extLst>
                  <a:ext uri="{FF2B5EF4-FFF2-40B4-BE49-F238E27FC236}">
                    <a16:creationId xmlns:a16="http://schemas.microsoft.com/office/drawing/2014/main" id="{5778D3A3-1649-FBBA-75FC-992F15CD0550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54" name="Graphic 2">
                  <a:extLst>
                    <a:ext uri="{FF2B5EF4-FFF2-40B4-BE49-F238E27FC236}">
                      <a16:creationId xmlns:a16="http://schemas.microsoft.com/office/drawing/2014/main" id="{EE86A1EF-E127-58CD-F07D-097DF3FC3443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61" name="Freeform: Shape 60">
                    <a:extLst>
                      <a:ext uri="{FF2B5EF4-FFF2-40B4-BE49-F238E27FC236}">
                        <a16:creationId xmlns:a16="http://schemas.microsoft.com/office/drawing/2014/main" id="{1298E884-CBCF-D65B-69B7-50FEB9E07C52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2" name="Freeform: Shape 61">
                    <a:extLst>
                      <a:ext uri="{FF2B5EF4-FFF2-40B4-BE49-F238E27FC236}">
                        <a16:creationId xmlns:a16="http://schemas.microsoft.com/office/drawing/2014/main" id="{807F3E1B-1A0C-8666-2C7F-BD824EC2106D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5" name="Graphic 2">
                  <a:extLst>
                    <a:ext uri="{FF2B5EF4-FFF2-40B4-BE49-F238E27FC236}">
                      <a16:creationId xmlns:a16="http://schemas.microsoft.com/office/drawing/2014/main" id="{FBE160EE-6B9A-4151-E5E8-A02FC145C88A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59" name="Freeform: Shape 58">
                    <a:extLst>
                      <a:ext uri="{FF2B5EF4-FFF2-40B4-BE49-F238E27FC236}">
                        <a16:creationId xmlns:a16="http://schemas.microsoft.com/office/drawing/2014/main" id="{C3EFD20D-0086-BBE9-49B0-F5E702220D15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60" name="Freeform: Shape 59">
                    <a:extLst>
                      <a:ext uri="{FF2B5EF4-FFF2-40B4-BE49-F238E27FC236}">
                        <a16:creationId xmlns:a16="http://schemas.microsoft.com/office/drawing/2014/main" id="{1E31079F-C4FA-385F-A686-09EA9C2B8277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56" name="Graphic 2">
                  <a:extLst>
                    <a:ext uri="{FF2B5EF4-FFF2-40B4-BE49-F238E27FC236}">
                      <a16:creationId xmlns:a16="http://schemas.microsoft.com/office/drawing/2014/main" id="{9A1DAB85-2338-30AB-3523-C3CBBDA8BEB4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57" name="Freeform: Shape 56">
                    <a:extLst>
                      <a:ext uri="{FF2B5EF4-FFF2-40B4-BE49-F238E27FC236}">
                        <a16:creationId xmlns:a16="http://schemas.microsoft.com/office/drawing/2014/main" id="{C9033EA0-0591-5CF3-30C6-D46E373F4733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8" name="Freeform: Shape 57">
                    <a:extLst>
                      <a:ext uri="{FF2B5EF4-FFF2-40B4-BE49-F238E27FC236}">
                        <a16:creationId xmlns:a16="http://schemas.microsoft.com/office/drawing/2014/main" id="{47C806CA-BE31-388F-1EFC-37651D54BA24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3" name="Graphic 2">
              <a:extLst>
                <a:ext uri="{FF2B5EF4-FFF2-40B4-BE49-F238E27FC236}">
                  <a16:creationId xmlns:a16="http://schemas.microsoft.com/office/drawing/2014/main" id="{74F74DA4-48C2-2B37-CA02-09D5029BF9CC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D2C99EA3-D3CE-47A8-C642-066269AF07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42" name="Graphic 2">
                <a:extLst>
                  <a:ext uri="{FF2B5EF4-FFF2-40B4-BE49-F238E27FC236}">
                    <a16:creationId xmlns:a16="http://schemas.microsoft.com/office/drawing/2014/main" id="{8E7C5104-EC0B-44D6-C38A-12821FB487F7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43" name="Graphic 2">
                  <a:extLst>
                    <a:ext uri="{FF2B5EF4-FFF2-40B4-BE49-F238E27FC236}">
                      <a16:creationId xmlns:a16="http://schemas.microsoft.com/office/drawing/2014/main" id="{23DE5F89-650B-7BE1-0F1C-19D43CBA8008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50" name="Freeform: Shape 49">
                    <a:extLst>
                      <a:ext uri="{FF2B5EF4-FFF2-40B4-BE49-F238E27FC236}">
                        <a16:creationId xmlns:a16="http://schemas.microsoft.com/office/drawing/2014/main" id="{298F34F5-28F9-2402-EFE5-EA3B14A982F2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51" name="Freeform: Shape 50">
                    <a:extLst>
                      <a:ext uri="{FF2B5EF4-FFF2-40B4-BE49-F238E27FC236}">
                        <a16:creationId xmlns:a16="http://schemas.microsoft.com/office/drawing/2014/main" id="{D0AA85D3-0072-9D60-01AB-8C3E5A78FC48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4" name="Graphic 2">
                  <a:extLst>
                    <a:ext uri="{FF2B5EF4-FFF2-40B4-BE49-F238E27FC236}">
                      <a16:creationId xmlns:a16="http://schemas.microsoft.com/office/drawing/2014/main" id="{F7FC327F-8BED-8566-8237-54E31211A960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48" name="Freeform: Shape 47">
                    <a:extLst>
                      <a:ext uri="{FF2B5EF4-FFF2-40B4-BE49-F238E27FC236}">
                        <a16:creationId xmlns:a16="http://schemas.microsoft.com/office/drawing/2014/main" id="{4A56E160-1FE9-F15E-8B65-096D91882E2F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9" name="Freeform: Shape 48">
                    <a:extLst>
                      <a:ext uri="{FF2B5EF4-FFF2-40B4-BE49-F238E27FC236}">
                        <a16:creationId xmlns:a16="http://schemas.microsoft.com/office/drawing/2014/main" id="{F4C10140-9A66-10DB-DE37-129CEA5E3B97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5" name="Graphic 2">
                  <a:extLst>
                    <a:ext uri="{FF2B5EF4-FFF2-40B4-BE49-F238E27FC236}">
                      <a16:creationId xmlns:a16="http://schemas.microsoft.com/office/drawing/2014/main" id="{42053364-0E04-271C-EE6D-5C9A5BDB8B73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46" name="Freeform: Shape 45">
                    <a:extLst>
                      <a:ext uri="{FF2B5EF4-FFF2-40B4-BE49-F238E27FC236}">
                        <a16:creationId xmlns:a16="http://schemas.microsoft.com/office/drawing/2014/main" id="{B2EDF861-8418-ADFF-A101-04692CE30FD3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7" name="Freeform: Shape 46">
                    <a:extLst>
                      <a:ext uri="{FF2B5EF4-FFF2-40B4-BE49-F238E27FC236}">
                        <a16:creationId xmlns:a16="http://schemas.microsoft.com/office/drawing/2014/main" id="{ECF7FC4A-7BFA-7A84-BA4C-6FECBE3BB08D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" name="Graphic 2">
              <a:extLst>
                <a:ext uri="{FF2B5EF4-FFF2-40B4-BE49-F238E27FC236}">
                  <a16:creationId xmlns:a16="http://schemas.microsoft.com/office/drawing/2014/main" id="{DB1E164C-1D8E-2109-DB55-495E142DE3DA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CB71168E-5518-FD85-E5B5-6BD9451911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31" name="Graphic 2">
                <a:extLst>
                  <a:ext uri="{FF2B5EF4-FFF2-40B4-BE49-F238E27FC236}">
                    <a16:creationId xmlns:a16="http://schemas.microsoft.com/office/drawing/2014/main" id="{51405013-6BD2-A7AE-2118-9DDE53F508A6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32" name="Graphic 2">
                  <a:extLst>
                    <a:ext uri="{FF2B5EF4-FFF2-40B4-BE49-F238E27FC236}">
                      <a16:creationId xmlns:a16="http://schemas.microsoft.com/office/drawing/2014/main" id="{27A8B613-D526-9E31-4647-888123F03193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39" name="Freeform: Shape 38">
                    <a:extLst>
                      <a:ext uri="{FF2B5EF4-FFF2-40B4-BE49-F238E27FC236}">
                        <a16:creationId xmlns:a16="http://schemas.microsoft.com/office/drawing/2014/main" id="{1581494A-F6EE-880C-EC93-FBA9576F21E0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40" name="Freeform: Shape 39">
                    <a:extLst>
                      <a:ext uri="{FF2B5EF4-FFF2-40B4-BE49-F238E27FC236}">
                        <a16:creationId xmlns:a16="http://schemas.microsoft.com/office/drawing/2014/main" id="{83E81144-400C-C496-188A-53D0DB2216AD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3" name="Graphic 2">
                  <a:extLst>
                    <a:ext uri="{FF2B5EF4-FFF2-40B4-BE49-F238E27FC236}">
                      <a16:creationId xmlns:a16="http://schemas.microsoft.com/office/drawing/2014/main" id="{4316DFE0-01C8-3F1E-ADF8-402DE60805BE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37" name="Freeform: Shape 36">
                    <a:extLst>
                      <a:ext uri="{FF2B5EF4-FFF2-40B4-BE49-F238E27FC236}">
                        <a16:creationId xmlns:a16="http://schemas.microsoft.com/office/drawing/2014/main" id="{AB0A2B86-0E1E-5229-FFFD-B4286805372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8" name="Freeform: Shape 37">
                    <a:extLst>
                      <a:ext uri="{FF2B5EF4-FFF2-40B4-BE49-F238E27FC236}">
                        <a16:creationId xmlns:a16="http://schemas.microsoft.com/office/drawing/2014/main" id="{36AD80B8-18EB-4F6F-C916-967462DF19E7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4" name="Graphic 2">
                  <a:extLst>
                    <a:ext uri="{FF2B5EF4-FFF2-40B4-BE49-F238E27FC236}">
                      <a16:creationId xmlns:a16="http://schemas.microsoft.com/office/drawing/2014/main" id="{DD415124-4661-D442-F85B-1F4D336C8326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35" name="Freeform: Shape 34">
                    <a:extLst>
                      <a:ext uri="{FF2B5EF4-FFF2-40B4-BE49-F238E27FC236}">
                        <a16:creationId xmlns:a16="http://schemas.microsoft.com/office/drawing/2014/main" id="{3054A0FA-7856-D23F-3F17-E9A0F3AA28D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36" name="Freeform: Shape 35">
                    <a:extLst>
                      <a:ext uri="{FF2B5EF4-FFF2-40B4-BE49-F238E27FC236}">
                        <a16:creationId xmlns:a16="http://schemas.microsoft.com/office/drawing/2014/main" id="{85C8C785-F226-99E4-0614-4AFDEBC2B641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5" name="Graphic 2">
              <a:extLst>
                <a:ext uri="{FF2B5EF4-FFF2-40B4-BE49-F238E27FC236}">
                  <a16:creationId xmlns:a16="http://schemas.microsoft.com/office/drawing/2014/main" id="{262A74A0-A2B7-8F64-F69E-7152DB56419B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B9F72F31-08A1-40C5-2696-F2F4A16574C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22" name="Graphic 2">
                <a:extLst>
                  <a:ext uri="{FF2B5EF4-FFF2-40B4-BE49-F238E27FC236}">
                    <a16:creationId xmlns:a16="http://schemas.microsoft.com/office/drawing/2014/main" id="{F621C384-8DE6-1166-6F6C-A7DB5A9927F4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23" name="Freeform: Shape 22">
                  <a:extLst>
                    <a:ext uri="{FF2B5EF4-FFF2-40B4-BE49-F238E27FC236}">
                      <a16:creationId xmlns:a16="http://schemas.microsoft.com/office/drawing/2014/main" id="{E0831A1D-2C27-4AC3-8215-72C420D31596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4" name="Freeform: Shape 23">
                  <a:extLst>
                    <a:ext uri="{FF2B5EF4-FFF2-40B4-BE49-F238E27FC236}">
                      <a16:creationId xmlns:a16="http://schemas.microsoft.com/office/drawing/2014/main" id="{A6021D7C-B44C-41F3-220A-81654C36B953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52707558-5684-D828-7CE2-1EA3739A5B7A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AA4C8774-E8E6-8D1D-81F3-02B92FAD83D1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615B174F-40CE-5B94-B3B3-39C510C0A8BE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60876066-0CB6-5A18-BE4A-37193F6762CF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0478E62D-C127-CE57-94F6-543C1C5B11DA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6" name="Graphic 2">
              <a:extLst>
                <a:ext uri="{FF2B5EF4-FFF2-40B4-BE49-F238E27FC236}">
                  <a16:creationId xmlns:a16="http://schemas.microsoft.com/office/drawing/2014/main" id="{1D851CE1-D005-2FDF-7059-018FFB65E804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7" name="Picture 16">
                <a:extLst>
                  <a:ext uri="{FF2B5EF4-FFF2-40B4-BE49-F238E27FC236}">
                    <a16:creationId xmlns:a16="http://schemas.microsoft.com/office/drawing/2014/main" id="{1873CD74-A048-1B31-93B8-21728EF539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8" name="Graphic 2">
                <a:extLst>
                  <a:ext uri="{FF2B5EF4-FFF2-40B4-BE49-F238E27FC236}">
                    <a16:creationId xmlns:a16="http://schemas.microsoft.com/office/drawing/2014/main" id="{7FD87091-0D7B-DFDB-F25F-C9A83E25FB0F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9" name="Freeform: Shape 18">
                  <a:extLst>
                    <a:ext uri="{FF2B5EF4-FFF2-40B4-BE49-F238E27FC236}">
                      <a16:creationId xmlns:a16="http://schemas.microsoft.com/office/drawing/2014/main" id="{FC830B6D-AE15-D542-EE16-D9607810202A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0" name="Freeform: Shape 19">
                  <a:extLst>
                    <a:ext uri="{FF2B5EF4-FFF2-40B4-BE49-F238E27FC236}">
                      <a16:creationId xmlns:a16="http://schemas.microsoft.com/office/drawing/2014/main" id="{7DDFECA9-89ED-7977-4718-E7597ADCE9E5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E8B2FC7D-6551-34F5-6F94-5FC17FB96922}"/>
              </a:ext>
            </a:extLst>
          </p:cNvPr>
          <p:cNvSpPr txBox="1"/>
          <p:nvPr/>
        </p:nvSpPr>
        <p:spPr>
          <a:xfrm>
            <a:off x="4820636" y="604890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388648-8272-1401-2305-DE2DE0047163}"/>
              </a:ext>
            </a:extLst>
          </p:cNvPr>
          <p:cNvSpPr txBox="1"/>
          <p:nvPr/>
        </p:nvSpPr>
        <p:spPr>
          <a:xfrm>
            <a:off x="4820637" y="1230405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01BE3C-504D-0FD4-CADC-72D6ACF20E34}"/>
              </a:ext>
            </a:extLst>
          </p:cNvPr>
          <p:cNvSpPr txBox="1"/>
          <p:nvPr/>
        </p:nvSpPr>
        <p:spPr>
          <a:xfrm>
            <a:off x="2083613" y="1738094"/>
            <a:ext cx="7919409" cy="4189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12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1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1" dur="3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aphic 6">
            <a:extLst>
              <a:ext uri="{FF2B5EF4-FFF2-40B4-BE49-F238E27FC236}">
                <a16:creationId xmlns:a16="http://schemas.microsoft.com/office/drawing/2014/main" id="{92051A4B-DA4E-8FCF-446B-5BBA014E8EBD}"/>
              </a:ext>
            </a:extLst>
          </p:cNvPr>
          <p:cNvGrpSpPr/>
          <p:nvPr/>
        </p:nvGrpSpPr>
        <p:grpSpPr>
          <a:xfrm>
            <a:off x="41561" y="505098"/>
            <a:ext cx="11331321" cy="5847804"/>
            <a:chOff x="53298" y="1308808"/>
            <a:chExt cx="8663306" cy="4470910"/>
          </a:xfrm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5A4842CC-D932-8E94-A720-422A2547A8E5}"/>
                </a:ext>
              </a:extLst>
            </p:cNvPr>
            <p:cNvSpPr/>
            <p:nvPr/>
          </p:nvSpPr>
          <p:spPr>
            <a:xfrm>
              <a:off x="53298" y="1308808"/>
              <a:ext cx="8663306" cy="4470910"/>
            </a:xfrm>
            <a:custGeom>
              <a:avLst/>
              <a:gdLst>
                <a:gd name="connsiteX0" fmla="*/ 8281383 w 8663306"/>
                <a:gd name="connsiteY0" fmla="*/ 1531929 h 4470910"/>
                <a:gd name="connsiteX1" fmla="*/ 7893288 w 8663306"/>
                <a:gd name="connsiteY1" fmla="*/ 1295381 h 4470910"/>
                <a:gd name="connsiteX2" fmla="*/ 7832098 w 8663306"/>
                <a:gd name="connsiteY2" fmla="*/ 1295381 h 4470910"/>
                <a:gd name="connsiteX3" fmla="*/ 7998177 w 8663306"/>
                <a:gd name="connsiteY3" fmla="*/ 940125 h 4470910"/>
                <a:gd name="connsiteX4" fmla="*/ 7616303 w 8663306"/>
                <a:gd name="connsiteY4" fmla="*/ 236599 h 4470910"/>
                <a:gd name="connsiteX5" fmla="*/ 7228209 w 8663306"/>
                <a:gd name="connsiteY5" fmla="*/ 51 h 4470910"/>
                <a:gd name="connsiteX6" fmla="*/ 6145207 w 8663306"/>
                <a:gd name="connsiteY6" fmla="*/ 51 h 4470910"/>
                <a:gd name="connsiteX7" fmla="*/ 758494 w 8663306"/>
                <a:gd name="connsiteY7" fmla="*/ 51 h 4470910"/>
                <a:gd name="connsiteX8" fmla="*/ 9077 w 8663306"/>
                <a:gd name="connsiteY8" fmla="*/ 51 h 4470910"/>
                <a:gd name="connsiteX9" fmla="*/ 0 w 8663306"/>
                <a:gd name="connsiteY9" fmla="*/ 4470859 h 4470910"/>
                <a:gd name="connsiteX10" fmla="*/ 758494 w 8663306"/>
                <a:gd name="connsiteY10" fmla="*/ 4470859 h 4470910"/>
                <a:gd name="connsiteX11" fmla="*/ 6145258 w 8663306"/>
                <a:gd name="connsiteY11" fmla="*/ 4470859 h 4470910"/>
                <a:gd name="connsiteX12" fmla="*/ 7228260 w 8663306"/>
                <a:gd name="connsiteY12" fmla="*/ 4470859 h 4470910"/>
                <a:gd name="connsiteX13" fmla="*/ 7616354 w 8663306"/>
                <a:gd name="connsiteY13" fmla="*/ 4234311 h 4470910"/>
                <a:gd name="connsiteX14" fmla="*/ 7998228 w 8663306"/>
                <a:gd name="connsiteY14" fmla="*/ 3530785 h 4470910"/>
                <a:gd name="connsiteX15" fmla="*/ 7832149 w 8663306"/>
                <a:gd name="connsiteY15" fmla="*/ 3175529 h 4470910"/>
                <a:gd name="connsiteX16" fmla="*/ 7893339 w 8663306"/>
                <a:gd name="connsiteY16" fmla="*/ 3175529 h 4470910"/>
                <a:gd name="connsiteX17" fmla="*/ 8281432 w 8663306"/>
                <a:gd name="connsiteY17" fmla="*/ 2938981 h 4470910"/>
                <a:gd name="connsiteX18" fmla="*/ 8663306 w 8663306"/>
                <a:gd name="connsiteY18" fmla="*/ 2235455 h 4470910"/>
                <a:gd name="connsiteX19" fmla="*/ 8281383 w 8663306"/>
                <a:gd name="connsiteY19" fmla="*/ 1531929 h 447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3306" h="4470910">
                  <a:moveTo>
                    <a:pt x="8281383" y="1531929"/>
                  </a:moveTo>
                  <a:cubicBezTo>
                    <a:pt x="8086086" y="1285692"/>
                    <a:pt x="7893288" y="1295381"/>
                    <a:pt x="7893288" y="1295381"/>
                  </a:cubicBezTo>
                  <a:lnTo>
                    <a:pt x="7832098" y="1295381"/>
                  </a:lnTo>
                  <a:cubicBezTo>
                    <a:pt x="7929593" y="1108192"/>
                    <a:pt x="7998177" y="940125"/>
                    <a:pt x="7998177" y="940125"/>
                  </a:cubicBezTo>
                  <a:cubicBezTo>
                    <a:pt x="7998177" y="940125"/>
                    <a:pt x="7811600" y="482785"/>
                    <a:pt x="7616303" y="236599"/>
                  </a:cubicBezTo>
                  <a:cubicBezTo>
                    <a:pt x="7421007" y="-9587"/>
                    <a:pt x="7228209" y="51"/>
                    <a:pt x="7228209" y="51"/>
                  </a:cubicBezTo>
                  <a:lnTo>
                    <a:pt x="6145207" y="51"/>
                  </a:lnTo>
                  <a:lnTo>
                    <a:pt x="758494" y="51"/>
                  </a:lnTo>
                  <a:lnTo>
                    <a:pt x="9077" y="51"/>
                  </a:lnTo>
                  <a:lnTo>
                    <a:pt x="0" y="4470859"/>
                  </a:lnTo>
                  <a:lnTo>
                    <a:pt x="758494" y="4470859"/>
                  </a:lnTo>
                  <a:lnTo>
                    <a:pt x="6145258" y="4470859"/>
                  </a:lnTo>
                  <a:lnTo>
                    <a:pt x="7228260" y="4470859"/>
                  </a:lnTo>
                  <a:cubicBezTo>
                    <a:pt x="7228260" y="4470859"/>
                    <a:pt x="7421058" y="4480547"/>
                    <a:pt x="7616354" y="4234311"/>
                  </a:cubicBezTo>
                  <a:cubicBezTo>
                    <a:pt x="7811651" y="3988074"/>
                    <a:pt x="7998228" y="3530785"/>
                    <a:pt x="7998228" y="3530785"/>
                  </a:cubicBezTo>
                  <a:cubicBezTo>
                    <a:pt x="7998228" y="3530785"/>
                    <a:pt x="7929644" y="3362718"/>
                    <a:pt x="7832149" y="3175529"/>
                  </a:cubicBezTo>
                  <a:lnTo>
                    <a:pt x="7893339" y="3175529"/>
                  </a:lnTo>
                  <a:cubicBezTo>
                    <a:pt x="7893339" y="3175529"/>
                    <a:pt x="8086137" y="3185217"/>
                    <a:pt x="8281432" y="2938981"/>
                  </a:cubicBezTo>
                  <a:cubicBezTo>
                    <a:pt x="8476729" y="2692744"/>
                    <a:pt x="8663306" y="2235455"/>
                    <a:pt x="8663306" y="2235455"/>
                  </a:cubicBezTo>
                  <a:cubicBezTo>
                    <a:pt x="8663306" y="2235455"/>
                    <a:pt x="8476678" y="1778115"/>
                    <a:pt x="8281383" y="1531929"/>
                  </a:cubicBezTo>
                  <a:close/>
                </a:path>
              </a:pathLst>
            </a:custGeom>
            <a:solidFill>
              <a:srgbClr val="1F2E58"/>
            </a:solidFill>
            <a:ln w="5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B38F94E1-E512-163E-C76D-82EE27DE0E17}"/>
                </a:ext>
              </a:extLst>
            </p:cNvPr>
            <p:cNvSpPr/>
            <p:nvPr/>
          </p:nvSpPr>
          <p:spPr>
            <a:xfrm>
              <a:off x="53298" y="1308808"/>
              <a:ext cx="8663306" cy="4470910"/>
            </a:xfrm>
            <a:custGeom>
              <a:avLst/>
              <a:gdLst>
                <a:gd name="connsiteX0" fmla="*/ 8281383 w 8663306"/>
                <a:gd name="connsiteY0" fmla="*/ 1531929 h 4470910"/>
                <a:gd name="connsiteX1" fmla="*/ 7893288 w 8663306"/>
                <a:gd name="connsiteY1" fmla="*/ 1295381 h 4470910"/>
                <a:gd name="connsiteX2" fmla="*/ 7832098 w 8663306"/>
                <a:gd name="connsiteY2" fmla="*/ 1295381 h 4470910"/>
                <a:gd name="connsiteX3" fmla="*/ 7998177 w 8663306"/>
                <a:gd name="connsiteY3" fmla="*/ 940125 h 4470910"/>
                <a:gd name="connsiteX4" fmla="*/ 7616303 w 8663306"/>
                <a:gd name="connsiteY4" fmla="*/ 236599 h 4470910"/>
                <a:gd name="connsiteX5" fmla="*/ 7228209 w 8663306"/>
                <a:gd name="connsiteY5" fmla="*/ 51 h 4470910"/>
                <a:gd name="connsiteX6" fmla="*/ 6145207 w 8663306"/>
                <a:gd name="connsiteY6" fmla="*/ 51 h 4470910"/>
                <a:gd name="connsiteX7" fmla="*/ 758494 w 8663306"/>
                <a:gd name="connsiteY7" fmla="*/ 51 h 4470910"/>
                <a:gd name="connsiteX8" fmla="*/ 9077 w 8663306"/>
                <a:gd name="connsiteY8" fmla="*/ 51 h 4470910"/>
                <a:gd name="connsiteX9" fmla="*/ 0 w 8663306"/>
                <a:gd name="connsiteY9" fmla="*/ 4470859 h 4470910"/>
                <a:gd name="connsiteX10" fmla="*/ 758494 w 8663306"/>
                <a:gd name="connsiteY10" fmla="*/ 4470859 h 4470910"/>
                <a:gd name="connsiteX11" fmla="*/ 6145258 w 8663306"/>
                <a:gd name="connsiteY11" fmla="*/ 4470859 h 4470910"/>
                <a:gd name="connsiteX12" fmla="*/ 7228260 w 8663306"/>
                <a:gd name="connsiteY12" fmla="*/ 4470859 h 4470910"/>
                <a:gd name="connsiteX13" fmla="*/ 7616354 w 8663306"/>
                <a:gd name="connsiteY13" fmla="*/ 4234311 h 4470910"/>
                <a:gd name="connsiteX14" fmla="*/ 7998228 w 8663306"/>
                <a:gd name="connsiteY14" fmla="*/ 3530785 h 4470910"/>
                <a:gd name="connsiteX15" fmla="*/ 7832149 w 8663306"/>
                <a:gd name="connsiteY15" fmla="*/ 3175529 h 4470910"/>
                <a:gd name="connsiteX16" fmla="*/ 7893339 w 8663306"/>
                <a:gd name="connsiteY16" fmla="*/ 3175529 h 4470910"/>
                <a:gd name="connsiteX17" fmla="*/ 8281432 w 8663306"/>
                <a:gd name="connsiteY17" fmla="*/ 2938981 h 4470910"/>
                <a:gd name="connsiteX18" fmla="*/ 8663306 w 8663306"/>
                <a:gd name="connsiteY18" fmla="*/ 2235455 h 4470910"/>
                <a:gd name="connsiteX19" fmla="*/ 8281383 w 8663306"/>
                <a:gd name="connsiteY19" fmla="*/ 1531929 h 447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3306" h="4470910">
                  <a:moveTo>
                    <a:pt x="8281383" y="1531929"/>
                  </a:moveTo>
                  <a:cubicBezTo>
                    <a:pt x="8086086" y="1285692"/>
                    <a:pt x="7893288" y="1295381"/>
                    <a:pt x="7893288" y="1295381"/>
                  </a:cubicBezTo>
                  <a:lnTo>
                    <a:pt x="7832098" y="1295381"/>
                  </a:lnTo>
                  <a:cubicBezTo>
                    <a:pt x="7929593" y="1108192"/>
                    <a:pt x="7998177" y="940125"/>
                    <a:pt x="7998177" y="940125"/>
                  </a:cubicBezTo>
                  <a:cubicBezTo>
                    <a:pt x="7998177" y="940125"/>
                    <a:pt x="7811600" y="482785"/>
                    <a:pt x="7616303" y="236599"/>
                  </a:cubicBezTo>
                  <a:cubicBezTo>
                    <a:pt x="7421007" y="-9587"/>
                    <a:pt x="7228209" y="51"/>
                    <a:pt x="7228209" y="51"/>
                  </a:cubicBezTo>
                  <a:lnTo>
                    <a:pt x="6145207" y="51"/>
                  </a:lnTo>
                  <a:lnTo>
                    <a:pt x="758494" y="51"/>
                  </a:lnTo>
                  <a:lnTo>
                    <a:pt x="9077" y="51"/>
                  </a:lnTo>
                  <a:lnTo>
                    <a:pt x="0" y="4470859"/>
                  </a:lnTo>
                  <a:lnTo>
                    <a:pt x="758494" y="4470859"/>
                  </a:lnTo>
                  <a:lnTo>
                    <a:pt x="6145258" y="4470859"/>
                  </a:lnTo>
                  <a:lnTo>
                    <a:pt x="7228260" y="4470859"/>
                  </a:lnTo>
                  <a:cubicBezTo>
                    <a:pt x="7228260" y="4470859"/>
                    <a:pt x="7421058" y="4480547"/>
                    <a:pt x="7616354" y="4234311"/>
                  </a:cubicBezTo>
                  <a:cubicBezTo>
                    <a:pt x="7811651" y="3988074"/>
                    <a:pt x="7998228" y="3530785"/>
                    <a:pt x="7998228" y="3530785"/>
                  </a:cubicBezTo>
                  <a:cubicBezTo>
                    <a:pt x="7998228" y="3530785"/>
                    <a:pt x="7929644" y="3362718"/>
                    <a:pt x="7832149" y="3175529"/>
                  </a:cubicBezTo>
                  <a:lnTo>
                    <a:pt x="7893339" y="3175529"/>
                  </a:lnTo>
                  <a:cubicBezTo>
                    <a:pt x="7893339" y="3175529"/>
                    <a:pt x="8086137" y="3185217"/>
                    <a:pt x="8281432" y="2938981"/>
                  </a:cubicBezTo>
                  <a:cubicBezTo>
                    <a:pt x="8476729" y="2692744"/>
                    <a:pt x="8663306" y="2235455"/>
                    <a:pt x="8663306" y="2235455"/>
                  </a:cubicBezTo>
                  <a:cubicBezTo>
                    <a:pt x="8663306" y="2235455"/>
                    <a:pt x="8476678" y="1778115"/>
                    <a:pt x="8281383" y="1531929"/>
                  </a:cubicBezTo>
                  <a:close/>
                </a:path>
              </a:pathLst>
            </a:custGeom>
            <a:noFill/>
            <a:ln w="11645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aphic 2">
            <a:extLst>
              <a:ext uri="{FF2B5EF4-FFF2-40B4-BE49-F238E27FC236}">
                <a16:creationId xmlns:a16="http://schemas.microsoft.com/office/drawing/2014/main" id="{9F109E23-426B-07B7-B3D8-676BBF4BA636}"/>
              </a:ext>
            </a:extLst>
          </p:cNvPr>
          <p:cNvGrpSpPr/>
          <p:nvPr/>
        </p:nvGrpSpPr>
        <p:grpSpPr>
          <a:xfrm>
            <a:off x="8077201" y="854254"/>
            <a:ext cx="4694684" cy="5149492"/>
            <a:chOff x="9839033" y="4520581"/>
            <a:chExt cx="1868867" cy="2049918"/>
          </a:xfrm>
        </p:grpSpPr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D96C22CC-D83C-9C4F-F58D-C085E9CDE0D7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ADB70BE4-07D9-048A-C45D-1D8A09861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6" name="Graphic 2">
                <a:extLst>
                  <a:ext uri="{FF2B5EF4-FFF2-40B4-BE49-F238E27FC236}">
                    <a16:creationId xmlns:a16="http://schemas.microsoft.com/office/drawing/2014/main" id="{A2E6C000-FB21-4CF0-5BD8-9EF4A29D77AE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97" name="Graphic 2">
                  <a:extLst>
                    <a:ext uri="{FF2B5EF4-FFF2-40B4-BE49-F238E27FC236}">
                      <a16:creationId xmlns:a16="http://schemas.microsoft.com/office/drawing/2014/main" id="{08ACE7BF-2D8B-6E43-5157-1287426A338C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D0144DA5-88BE-656A-D1DD-C88A6C002A23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CD0EA1FE-31AD-A30A-95E6-945E555C1263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8" name="Graphic 2">
                  <a:extLst>
                    <a:ext uri="{FF2B5EF4-FFF2-40B4-BE49-F238E27FC236}">
                      <a16:creationId xmlns:a16="http://schemas.microsoft.com/office/drawing/2014/main" id="{CEED8F6D-C5BB-A5BB-31D2-BA3D9C5BCDD0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0024E95A-63FA-089F-4A60-8AE971D04819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4ED64F7D-A78F-442B-D316-1A51FED2142C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9" name="Graphic 2">
                  <a:extLst>
                    <a:ext uri="{FF2B5EF4-FFF2-40B4-BE49-F238E27FC236}">
                      <a16:creationId xmlns:a16="http://schemas.microsoft.com/office/drawing/2014/main" id="{2ADCA2C8-0AEC-6523-D660-5EC4DD07B36C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F89B3DF8-7539-ED49-A8CB-AE80A66ABBEF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CD31D7B8-55D8-A169-8591-009137FD3CF3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290C9F45-883D-A003-82FE-4072D1AEFDA2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FAF0F443-C336-D678-1EC6-2779E0258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5" name="Graphic 2">
                <a:extLst>
                  <a:ext uri="{FF2B5EF4-FFF2-40B4-BE49-F238E27FC236}">
                    <a16:creationId xmlns:a16="http://schemas.microsoft.com/office/drawing/2014/main" id="{96F6D5CA-3F98-1AEF-B57C-07EB1BE33084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6" name="Graphic 2">
                  <a:extLst>
                    <a:ext uri="{FF2B5EF4-FFF2-40B4-BE49-F238E27FC236}">
                      <a16:creationId xmlns:a16="http://schemas.microsoft.com/office/drawing/2014/main" id="{7F46FC1A-7792-E33B-16B9-C8EB1F9018E7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4E9238CD-12C6-1C39-524E-F4A46D39EF1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46C85E52-BC9C-99AB-D809-F9DD87FE8047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7" name="Graphic 2">
                  <a:extLst>
                    <a:ext uri="{FF2B5EF4-FFF2-40B4-BE49-F238E27FC236}">
                      <a16:creationId xmlns:a16="http://schemas.microsoft.com/office/drawing/2014/main" id="{473F75D3-5095-A40F-DE74-2E38CD0ECFAE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E4786AAE-DE7F-59F6-E7FC-D301222CAD2A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F7C03D3B-A983-0696-2205-FA4D7356E0E3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8" name="Graphic 2">
                  <a:extLst>
                    <a:ext uri="{FF2B5EF4-FFF2-40B4-BE49-F238E27FC236}">
                      <a16:creationId xmlns:a16="http://schemas.microsoft.com/office/drawing/2014/main" id="{CF81C32E-BAD9-754A-DF46-F9494E44C077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E571F49A-A5C9-E250-7593-0ECFAC2B2F0D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099D42E8-26B0-B716-2DB5-40340A113BFD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5" name="Graphic 2">
              <a:extLst>
                <a:ext uri="{FF2B5EF4-FFF2-40B4-BE49-F238E27FC236}">
                  <a16:creationId xmlns:a16="http://schemas.microsoft.com/office/drawing/2014/main" id="{F9C8EABF-10F7-06E9-6D4B-6E3C6F1B87BD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B8848307-9DE1-99F7-5678-B62C19BE0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4" name="Graphic 2">
                <a:extLst>
                  <a:ext uri="{FF2B5EF4-FFF2-40B4-BE49-F238E27FC236}">
                    <a16:creationId xmlns:a16="http://schemas.microsoft.com/office/drawing/2014/main" id="{E81BCF6F-65BE-AC90-66C6-3B3E53892ADB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5" name="Graphic 2">
                  <a:extLst>
                    <a:ext uri="{FF2B5EF4-FFF2-40B4-BE49-F238E27FC236}">
                      <a16:creationId xmlns:a16="http://schemas.microsoft.com/office/drawing/2014/main" id="{D63BFA5B-35E9-1CBE-1F4D-786C58498CD7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1CAC5345-91F3-FE5A-D0B0-56A535AD1909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4BAD75C3-0B11-C685-B74B-28356AC59A1C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6" name="Graphic 2">
                  <a:extLst>
                    <a:ext uri="{FF2B5EF4-FFF2-40B4-BE49-F238E27FC236}">
                      <a16:creationId xmlns:a16="http://schemas.microsoft.com/office/drawing/2014/main" id="{4E86FF56-91DF-ACDD-BFAE-DE7500712A6A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34612070-60C8-CC8A-0DC7-E1019519EB74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8B72295-0529-A317-957A-B0D4DCB99A4F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7" name="Graphic 2">
                  <a:extLst>
                    <a:ext uri="{FF2B5EF4-FFF2-40B4-BE49-F238E27FC236}">
                      <a16:creationId xmlns:a16="http://schemas.microsoft.com/office/drawing/2014/main" id="{DEFF22C9-F934-4C40-C0B1-D41E9398F898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E8D67AB8-862F-E8AE-4562-65306D0E4845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57A874BB-4B5B-AF28-FC63-C5F187CB7A0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6" name="Graphic 2">
              <a:extLst>
                <a:ext uri="{FF2B5EF4-FFF2-40B4-BE49-F238E27FC236}">
                  <a16:creationId xmlns:a16="http://schemas.microsoft.com/office/drawing/2014/main" id="{5A187BFF-C3ED-1FB3-6C45-901B3FF2D434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89DF614F-5361-91DD-266C-B794327A2A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3" name="Graphic 2">
                <a:extLst>
                  <a:ext uri="{FF2B5EF4-FFF2-40B4-BE49-F238E27FC236}">
                    <a16:creationId xmlns:a16="http://schemas.microsoft.com/office/drawing/2014/main" id="{A186634E-2D62-7BF2-6758-86B2E2DA93B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4" name="Graphic 2">
                  <a:extLst>
                    <a:ext uri="{FF2B5EF4-FFF2-40B4-BE49-F238E27FC236}">
                      <a16:creationId xmlns:a16="http://schemas.microsoft.com/office/drawing/2014/main" id="{91546AC0-8074-6951-1513-7870F8EB0DF1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1382F696-115C-58C6-95CE-BAE2269C2194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2843F42-71C5-ADE2-BA33-8F542A525044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" name="Graphic 2">
                  <a:extLst>
                    <a:ext uri="{FF2B5EF4-FFF2-40B4-BE49-F238E27FC236}">
                      <a16:creationId xmlns:a16="http://schemas.microsoft.com/office/drawing/2014/main" id="{CC563132-50BA-F0CA-0547-71556CEEA10B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66784D-FD6A-02F9-17FD-92E42ACA4AE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A45B1D02-2EF7-B863-C8B9-F458065E067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6" name="Graphic 2">
                  <a:extLst>
                    <a:ext uri="{FF2B5EF4-FFF2-40B4-BE49-F238E27FC236}">
                      <a16:creationId xmlns:a16="http://schemas.microsoft.com/office/drawing/2014/main" id="{A3F93E80-CB31-0058-DC45-0A1CBA8C8977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D67046F3-3219-4B55-B916-AB524F0A356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4445D60E-7A70-A38D-3DB5-5903A3970E75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3013230D-CB9D-7272-E938-42FC85B7BF40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694A38CE-1AE5-4DB3-D73E-A712717ABD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4" name="Graphic 2">
                <a:extLst>
                  <a:ext uri="{FF2B5EF4-FFF2-40B4-BE49-F238E27FC236}">
                    <a16:creationId xmlns:a16="http://schemas.microsoft.com/office/drawing/2014/main" id="{42D94D28-1B0E-CAE6-C2FA-61228A83C930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FB31E8B-AF25-F040-D6DA-16C3F0CADFBB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CEBD41A-3F8B-05D3-24D0-E8CF4076ED8B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870B8E28-4EB7-6F6B-906D-E46AE86CFE11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E26F2C5-D915-2E09-0682-1E105EEC3E40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5D5DCE7C-3411-EA17-5722-026C66F89CAB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A880C15-A766-5B02-9AD8-28989C0ABC12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013FF8F7-085B-1CCA-3E2D-1597DB12ABF4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B2E15C76-8944-CE2B-12C4-7E41290A0F3B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CC018F27-D270-9BC7-8C0C-08643150F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0" name="Graphic 2">
                <a:extLst>
                  <a:ext uri="{FF2B5EF4-FFF2-40B4-BE49-F238E27FC236}">
                    <a16:creationId xmlns:a16="http://schemas.microsoft.com/office/drawing/2014/main" id="{B78B57EA-F1FF-B2AA-A396-15C00C45A1CB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E93DE369-7FE5-C86C-2628-60DA20E53C90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532809B4-0990-3C0C-D945-E30E103EA966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3038C82-DAA7-1FFF-84B8-641682BEDE42}"/>
              </a:ext>
            </a:extLst>
          </p:cNvPr>
          <p:cNvSpPr txBox="1"/>
          <p:nvPr/>
        </p:nvSpPr>
        <p:spPr>
          <a:xfrm>
            <a:off x="5925830" y="626989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8704E4E-E322-A5B2-AC64-7B449F442E89}"/>
              </a:ext>
            </a:extLst>
          </p:cNvPr>
          <p:cNvSpPr txBox="1"/>
          <p:nvPr/>
        </p:nvSpPr>
        <p:spPr>
          <a:xfrm>
            <a:off x="5887072" y="1252504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24A02E5-497E-7646-52C3-CC828138DCAF}"/>
              </a:ext>
            </a:extLst>
          </p:cNvPr>
          <p:cNvSpPr txBox="1"/>
          <p:nvPr/>
        </p:nvSpPr>
        <p:spPr>
          <a:xfrm>
            <a:off x="202613" y="1686376"/>
            <a:ext cx="8198047" cy="4189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5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6" dur="3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" dur="2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aphic 6">
            <a:extLst>
              <a:ext uri="{FF2B5EF4-FFF2-40B4-BE49-F238E27FC236}">
                <a16:creationId xmlns:a16="http://schemas.microsoft.com/office/drawing/2014/main" id="{92051A4B-DA4E-8FCF-446B-5BBA014E8EBD}"/>
              </a:ext>
            </a:extLst>
          </p:cNvPr>
          <p:cNvGrpSpPr/>
          <p:nvPr/>
        </p:nvGrpSpPr>
        <p:grpSpPr>
          <a:xfrm flipH="1">
            <a:off x="803562" y="505098"/>
            <a:ext cx="11331321" cy="5847804"/>
            <a:chOff x="53298" y="1308808"/>
            <a:chExt cx="8663306" cy="4470910"/>
          </a:xfrm>
        </p:grpSpPr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5A4842CC-D932-8E94-A720-422A2547A8E5}"/>
                </a:ext>
              </a:extLst>
            </p:cNvPr>
            <p:cNvSpPr/>
            <p:nvPr/>
          </p:nvSpPr>
          <p:spPr>
            <a:xfrm>
              <a:off x="53298" y="1308808"/>
              <a:ext cx="8663306" cy="4470910"/>
            </a:xfrm>
            <a:custGeom>
              <a:avLst/>
              <a:gdLst>
                <a:gd name="connsiteX0" fmla="*/ 8281383 w 8663306"/>
                <a:gd name="connsiteY0" fmla="*/ 1531929 h 4470910"/>
                <a:gd name="connsiteX1" fmla="*/ 7893288 w 8663306"/>
                <a:gd name="connsiteY1" fmla="*/ 1295381 h 4470910"/>
                <a:gd name="connsiteX2" fmla="*/ 7832098 w 8663306"/>
                <a:gd name="connsiteY2" fmla="*/ 1295381 h 4470910"/>
                <a:gd name="connsiteX3" fmla="*/ 7998177 w 8663306"/>
                <a:gd name="connsiteY3" fmla="*/ 940125 h 4470910"/>
                <a:gd name="connsiteX4" fmla="*/ 7616303 w 8663306"/>
                <a:gd name="connsiteY4" fmla="*/ 236599 h 4470910"/>
                <a:gd name="connsiteX5" fmla="*/ 7228209 w 8663306"/>
                <a:gd name="connsiteY5" fmla="*/ 51 h 4470910"/>
                <a:gd name="connsiteX6" fmla="*/ 6145207 w 8663306"/>
                <a:gd name="connsiteY6" fmla="*/ 51 h 4470910"/>
                <a:gd name="connsiteX7" fmla="*/ 758494 w 8663306"/>
                <a:gd name="connsiteY7" fmla="*/ 51 h 4470910"/>
                <a:gd name="connsiteX8" fmla="*/ 9077 w 8663306"/>
                <a:gd name="connsiteY8" fmla="*/ 51 h 4470910"/>
                <a:gd name="connsiteX9" fmla="*/ 0 w 8663306"/>
                <a:gd name="connsiteY9" fmla="*/ 4470859 h 4470910"/>
                <a:gd name="connsiteX10" fmla="*/ 758494 w 8663306"/>
                <a:gd name="connsiteY10" fmla="*/ 4470859 h 4470910"/>
                <a:gd name="connsiteX11" fmla="*/ 6145258 w 8663306"/>
                <a:gd name="connsiteY11" fmla="*/ 4470859 h 4470910"/>
                <a:gd name="connsiteX12" fmla="*/ 7228260 w 8663306"/>
                <a:gd name="connsiteY12" fmla="*/ 4470859 h 4470910"/>
                <a:gd name="connsiteX13" fmla="*/ 7616354 w 8663306"/>
                <a:gd name="connsiteY13" fmla="*/ 4234311 h 4470910"/>
                <a:gd name="connsiteX14" fmla="*/ 7998228 w 8663306"/>
                <a:gd name="connsiteY14" fmla="*/ 3530785 h 4470910"/>
                <a:gd name="connsiteX15" fmla="*/ 7832149 w 8663306"/>
                <a:gd name="connsiteY15" fmla="*/ 3175529 h 4470910"/>
                <a:gd name="connsiteX16" fmla="*/ 7893339 w 8663306"/>
                <a:gd name="connsiteY16" fmla="*/ 3175529 h 4470910"/>
                <a:gd name="connsiteX17" fmla="*/ 8281432 w 8663306"/>
                <a:gd name="connsiteY17" fmla="*/ 2938981 h 4470910"/>
                <a:gd name="connsiteX18" fmla="*/ 8663306 w 8663306"/>
                <a:gd name="connsiteY18" fmla="*/ 2235455 h 4470910"/>
                <a:gd name="connsiteX19" fmla="*/ 8281383 w 8663306"/>
                <a:gd name="connsiteY19" fmla="*/ 1531929 h 447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3306" h="4470910">
                  <a:moveTo>
                    <a:pt x="8281383" y="1531929"/>
                  </a:moveTo>
                  <a:cubicBezTo>
                    <a:pt x="8086086" y="1285692"/>
                    <a:pt x="7893288" y="1295381"/>
                    <a:pt x="7893288" y="1295381"/>
                  </a:cubicBezTo>
                  <a:lnTo>
                    <a:pt x="7832098" y="1295381"/>
                  </a:lnTo>
                  <a:cubicBezTo>
                    <a:pt x="7929593" y="1108192"/>
                    <a:pt x="7998177" y="940125"/>
                    <a:pt x="7998177" y="940125"/>
                  </a:cubicBezTo>
                  <a:cubicBezTo>
                    <a:pt x="7998177" y="940125"/>
                    <a:pt x="7811600" y="482785"/>
                    <a:pt x="7616303" y="236599"/>
                  </a:cubicBezTo>
                  <a:cubicBezTo>
                    <a:pt x="7421007" y="-9587"/>
                    <a:pt x="7228209" y="51"/>
                    <a:pt x="7228209" y="51"/>
                  </a:cubicBezTo>
                  <a:lnTo>
                    <a:pt x="6145207" y="51"/>
                  </a:lnTo>
                  <a:lnTo>
                    <a:pt x="758494" y="51"/>
                  </a:lnTo>
                  <a:lnTo>
                    <a:pt x="9077" y="51"/>
                  </a:lnTo>
                  <a:lnTo>
                    <a:pt x="0" y="4470859"/>
                  </a:lnTo>
                  <a:lnTo>
                    <a:pt x="758494" y="4470859"/>
                  </a:lnTo>
                  <a:lnTo>
                    <a:pt x="6145258" y="4470859"/>
                  </a:lnTo>
                  <a:lnTo>
                    <a:pt x="7228260" y="4470859"/>
                  </a:lnTo>
                  <a:cubicBezTo>
                    <a:pt x="7228260" y="4470859"/>
                    <a:pt x="7421058" y="4480547"/>
                    <a:pt x="7616354" y="4234311"/>
                  </a:cubicBezTo>
                  <a:cubicBezTo>
                    <a:pt x="7811651" y="3988074"/>
                    <a:pt x="7998228" y="3530785"/>
                    <a:pt x="7998228" y="3530785"/>
                  </a:cubicBezTo>
                  <a:cubicBezTo>
                    <a:pt x="7998228" y="3530785"/>
                    <a:pt x="7929644" y="3362718"/>
                    <a:pt x="7832149" y="3175529"/>
                  </a:cubicBezTo>
                  <a:lnTo>
                    <a:pt x="7893339" y="3175529"/>
                  </a:lnTo>
                  <a:cubicBezTo>
                    <a:pt x="7893339" y="3175529"/>
                    <a:pt x="8086137" y="3185217"/>
                    <a:pt x="8281432" y="2938981"/>
                  </a:cubicBezTo>
                  <a:cubicBezTo>
                    <a:pt x="8476729" y="2692744"/>
                    <a:pt x="8663306" y="2235455"/>
                    <a:pt x="8663306" y="2235455"/>
                  </a:cubicBezTo>
                  <a:cubicBezTo>
                    <a:pt x="8663306" y="2235455"/>
                    <a:pt x="8476678" y="1778115"/>
                    <a:pt x="8281383" y="1531929"/>
                  </a:cubicBezTo>
                  <a:close/>
                </a:path>
              </a:pathLst>
            </a:custGeom>
            <a:solidFill>
              <a:srgbClr val="1F2E58"/>
            </a:solidFill>
            <a:ln w="50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B38F94E1-E512-163E-C76D-82EE27DE0E17}"/>
                </a:ext>
              </a:extLst>
            </p:cNvPr>
            <p:cNvSpPr/>
            <p:nvPr/>
          </p:nvSpPr>
          <p:spPr>
            <a:xfrm>
              <a:off x="53298" y="1308808"/>
              <a:ext cx="8663306" cy="4470910"/>
            </a:xfrm>
            <a:custGeom>
              <a:avLst/>
              <a:gdLst>
                <a:gd name="connsiteX0" fmla="*/ 8281383 w 8663306"/>
                <a:gd name="connsiteY0" fmla="*/ 1531929 h 4470910"/>
                <a:gd name="connsiteX1" fmla="*/ 7893288 w 8663306"/>
                <a:gd name="connsiteY1" fmla="*/ 1295381 h 4470910"/>
                <a:gd name="connsiteX2" fmla="*/ 7832098 w 8663306"/>
                <a:gd name="connsiteY2" fmla="*/ 1295381 h 4470910"/>
                <a:gd name="connsiteX3" fmla="*/ 7998177 w 8663306"/>
                <a:gd name="connsiteY3" fmla="*/ 940125 h 4470910"/>
                <a:gd name="connsiteX4" fmla="*/ 7616303 w 8663306"/>
                <a:gd name="connsiteY4" fmla="*/ 236599 h 4470910"/>
                <a:gd name="connsiteX5" fmla="*/ 7228209 w 8663306"/>
                <a:gd name="connsiteY5" fmla="*/ 51 h 4470910"/>
                <a:gd name="connsiteX6" fmla="*/ 6145207 w 8663306"/>
                <a:gd name="connsiteY6" fmla="*/ 51 h 4470910"/>
                <a:gd name="connsiteX7" fmla="*/ 758494 w 8663306"/>
                <a:gd name="connsiteY7" fmla="*/ 51 h 4470910"/>
                <a:gd name="connsiteX8" fmla="*/ 9077 w 8663306"/>
                <a:gd name="connsiteY8" fmla="*/ 51 h 4470910"/>
                <a:gd name="connsiteX9" fmla="*/ 0 w 8663306"/>
                <a:gd name="connsiteY9" fmla="*/ 4470859 h 4470910"/>
                <a:gd name="connsiteX10" fmla="*/ 758494 w 8663306"/>
                <a:gd name="connsiteY10" fmla="*/ 4470859 h 4470910"/>
                <a:gd name="connsiteX11" fmla="*/ 6145258 w 8663306"/>
                <a:gd name="connsiteY11" fmla="*/ 4470859 h 4470910"/>
                <a:gd name="connsiteX12" fmla="*/ 7228260 w 8663306"/>
                <a:gd name="connsiteY12" fmla="*/ 4470859 h 4470910"/>
                <a:gd name="connsiteX13" fmla="*/ 7616354 w 8663306"/>
                <a:gd name="connsiteY13" fmla="*/ 4234311 h 4470910"/>
                <a:gd name="connsiteX14" fmla="*/ 7998228 w 8663306"/>
                <a:gd name="connsiteY14" fmla="*/ 3530785 h 4470910"/>
                <a:gd name="connsiteX15" fmla="*/ 7832149 w 8663306"/>
                <a:gd name="connsiteY15" fmla="*/ 3175529 h 4470910"/>
                <a:gd name="connsiteX16" fmla="*/ 7893339 w 8663306"/>
                <a:gd name="connsiteY16" fmla="*/ 3175529 h 4470910"/>
                <a:gd name="connsiteX17" fmla="*/ 8281432 w 8663306"/>
                <a:gd name="connsiteY17" fmla="*/ 2938981 h 4470910"/>
                <a:gd name="connsiteX18" fmla="*/ 8663306 w 8663306"/>
                <a:gd name="connsiteY18" fmla="*/ 2235455 h 4470910"/>
                <a:gd name="connsiteX19" fmla="*/ 8281383 w 8663306"/>
                <a:gd name="connsiteY19" fmla="*/ 1531929 h 4470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663306" h="4470910">
                  <a:moveTo>
                    <a:pt x="8281383" y="1531929"/>
                  </a:moveTo>
                  <a:cubicBezTo>
                    <a:pt x="8086086" y="1285692"/>
                    <a:pt x="7893288" y="1295381"/>
                    <a:pt x="7893288" y="1295381"/>
                  </a:cubicBezTo>
                  <a:lnTo>
                    <a:pt x="7832098" y="1295381"/>
                  </a:lnTo>
                  <a:cubicBezTo>
                    <a:pt x="7929593" y="1108192"/>
                    <a:pt x="7998177" y="940125"/>
                    <a:pt x="7998177" y="940125"/>
                  </a:cubicBezTo>
                  <a:cubicBezTo>
                    <a:pt x="7998177" y="940125"/>
                    <a:pt x="7811600" y="482785"/>
                    <a:pt x="7616303" y="236599"/>
                  </a:cubicBezTo>
                  <a:cubicBezTo>
                    <a:pt x="7421007" y="-9587"/>
                    <a:pt x="7228209" y="51"/>
                    <a:pt x="7228209" y="51"/>
                  </a:cubicBezTo>
                  <a:lnTo>
                    <a:pt x="6145207" y="51"/>
                  </a:lnTo>
                  <a:lnTo>
                    <a:pt x="758494" y="51"/>
                  </a:lnTo>
                  <a:lnTo>
                    <a:pt x="9077" y="51"/>
                  </a:lnTo>
                  <a:lnTo>
                    <a:pt x="0" y="4470859"/>
                  </a:lnTo>
                  <a:lnTo>
                    <a:pt x="758494" y="4470859"/>
                  </a:lnTo>
                  <a:lnTo>
                    <a:pt x="6145258" y="4470859"/>
                  </a:lnTo>
                  <a:lnTo>
                    <a:pt x="7228260" y="4470859"/>
                  </a:lnTo>
                  <a:cubicBezTo>
                    <a:pt x="7228260" y="4470859"/>
                    <a:pt x="7421058" y="4480547"/>
                    <a:pt x="7616354" y="4234311"/>
                  </a:cubicBezTo>
                  <a:cubicBezTo>
                    <a:pt x="7811651" y="3988074"/>
                    <a:pt x="7998228" y="3530785"/>
                    <a:pt x="7998228" y="3530785"/>
                  </a:cubicBezTo>
                  <a:cubicBezTo>
                    <a:pt x="7998228" y="3530785"/>
                    <a:pt x="7929644" y="3362718"/>
                    <a:pt x="7832149" y="3175529"/>
                  </a:cubicBezTo>
                  <a:lnTo>
                    <a:pt x="7893339" y="3175529"/>
                  </a:lnTo>
                  <a:cubicBezTo>
                    <a:pt x="7893339" y="3175529"/>
                    <a:pt x="8086137" y="3185217"/>
                    <a:pt x="8281432" y="2938981"/>
                  </a:cubicBezTo>
                  <a:cubicBezTo>
                    <a:pt x="8476729" y="2692744"/>
                    <a:pt x="8663306" y="2235455"/>
                    <a:pt x="8663306" y="2235455"/>
                  </a:cubicBezTo>
                  <a:cubicBezTo>
                    <a:pt x="8663306" y="2235455"/>
                    <a:pt x="8476678" y="1778115"/>
                    <a:pt x="8281383" y="1531929"/>
                  </a:cubicBezTo>
                  <a:close/>
                </a:path>
              </a:pathLst>
            </a:custGeom>
            <a:noFill/>
            <a:ln w="116458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5400000" scaled="1"/>
              </a:gradFill>
              <a:prstDash val="solid"/>
              <a:round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2" name="Graphic 2">
            <a:extLst>
              <a:ext uri="{FF2B5EF4-FFF2-40B4-BE49-F238E27FC236}">
                <a16:creationId xmlns:a16="http://schemas.microsoft.com/office/drawing/2014/main" id="{9F109E23-426B-07B7-B3D8-676BBF4BA636}"/>
              </a:ext>
            </a:extLst>
          </p:cNvPr>
          <p:cNvGrpSpPr/>
          <p:nvPr/>
        </p:nvGrpSpPr>
        <p:grpSpPr>
          <a:xfrm>
            <a:off x="-360202" y="854254"/>
            <a:ext cx="4694684" cy="5149492"/>
            <a:chOff x="9839033" y="4520581"/>
            <a:chExt cx="1868867" cy="2049918"/>
          </a:xfrm>
        </p:grpSpPr>
        <p:grpSp>
          <p:nvGrpSpPr>
            <p:cNvPr id="143" name="Graphic 2">
              <a:extLst>
                <a:ext uri="{FF2B5EF4-FFF2-40B4-BE49-F238E27FC236}">
                  <a16:creationId xmlns:a16="http://schemas.microsoft.com/office/drawing/2014/main" id="{D96C22CC-D83C-9C4F-F58D-C085E9CDE0D7}"/>
                </a:ext>
              </a:extLst>
            </p:cNvPr>
            <p:cNvGrpSpPr/>
            <p:nvPr/>
          </p:nvGrpSpPr>
          <p:grpSpPr>
            <a:xfrm>
              <a:off x="9839033" y="4520581"/>
              <a:ext cx="1868867" cy="2049918"/>
              <a:chOff x="9839033" y="4520581"/>
              <a:chExt cx="1868867" cy="2049918"/>
            </a:xfrm>
          </p:grpSpPr>
          <p:pic>
            <p:nvPicPr>
              <p:cNvPr id="195" name="Picture 194">
                <a:extLst>
                  <a:ext uri="{FF2B5EF4-FFF2-40B4-BE49-F238E27FC236}">
                    <a16:creationId xmlns:a16="http://schemas.microsoft.com/office/drawing/2014/main" id="{ADB70BE4-07D9-048A-C45D-1D8A098611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9839033" y="4520581"/>
                <a:ext cx="1868867" cy="2049918"/>
              </a:xfrm>
              <a:custGeom>
                <a:avLst/>
                <a:gdLst>
                  <a:gd name="connsiteX0" fmla="*/ 1086 w 1868867"/>
                  <a:gd name="connsiteY0" fmla="*/ 204 h 2049918"/>
                  <a:gd name="connsiteX1" fmla="*/ 1869953 w 1868867"/>
                  <a:gd name="connsiteY1" fmla="*/ 204 h 2049918"/>
                  <a:gd name="connsiteX2" fmla="*/ 1869953 w 1868867"/>
                  <a:gd name="connsiteY2" fmla="*/ 2050123 h 2049918"/>
                  <a:gd name="connsiteX3" fmla="*/ 1086 w 1868867"/>
                  <a:gd name="connsiteY3" fmla="*/ 2050123 h 204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68867" h="2049918">
                    <a:moveTo>
                      <a:pt x="1086" y="204"/>
                    </a:moveTo>
                    <a:lnTo>
                      <a:pt x="1869953" y="204"/>
                    </a:lnTo>
                    <a:lnTo>
                      <a:pt x="1869953" y="2050123"/>
                    </a:lnTo>
                    <a:lnTo>
                      <a:pt x="1086" y="2050123"/>
                    </a:lnTo>
                    <a:close/>
                  </a:path>
                </a:pathLst>
              </a:custGeom>
            </p:spPr>
          </p:pic>
          <p:grpSp>
            <p:nvGrpSpPr>
              <p:cNvPr id="196" name="Graphic 2">
                <a:extLst>
                  <a:ext uri="{FF2B5EF4-FFF2-40B4-BE49-F238E27FC236}">
                    <a16:creationId xmlns:a16="http://schemas.microsoft.com/office/drawing/2014/main" id="{A2E6C000-FB21-4CF0-5BD8-9EF4A29D77AE}"/>
                  </a:ext>
                </a:extLst>
              </p:cNvPr>
              <p:cNvGrpSpPr/>
              <p:nvPr/>
            </p:nvGrpSpPr>
            <p:grpSpPr>
              <a:xfrm>
                <a:off x="10080061" y="4762444"/>
                <a:ext cx="1293543" cy="1473160"/>
                <a:chOff x="10080061" y="4762444"/>
                <a:chExt cx="1293543" cy="1473160"/>
              </a:xfrm>
            </p:grpSpPr>
            <p:grpSp>
              <p:nvGrpSpPr>
                <p:cNvPr id="197" name="Graphic 2">
                  <a:extLst>
                    <a:ext uri="{FF2B5EF4-FFF2-40B4-BE49-F238E27FC236}">
                      <a16:creationId xmlns:a16="http://schemas.microsoft.com/office/drawing/2014/main" id="{08ACE7BF-2D8B-6E43-5157-1287426A338C}"/>
                    </a:ext>
                  </a:extLst>
                </p:cNvPr>
                <p:cNvGrpSpPr/>
                <p:nvPr/>
              </p:nvGrpSpPr>
              <p:grpSpPr>
                <a:xfrm>
                  <a:off x="10097393" y="5036702"/>
                  <a:ext cx="1258816" cy="924645"/>
                  <a:chOff x="10097393" y="5036702"/>
                  <a:chExt cx="1258816" cy="924645"/>
                </a:xfrm>
              </p:grpSpPr>
              <p:sp>
                <p:nvSpPr>
                  <p:cNvPr id="204" name="Freeform: Shape 203">
                    <a:extLst>
                      <a:ext uri="{FF2B5EF4-FFF2-40B4-BE49-F238E27FC236}">
                        <a16:creationId xmlns:a16="http://schemas.microsoft.com/office/drawing/2014/main" id="{D0144DA5-88BE-656A-D1DD-C88A6C002A23}"/>
                      </a:ext>
                    </a:extLst>
                  </p:cNvPr>
                  <p:cNvSpPr/>
                  <p:nvPr/>
                </p:nvSpPr>
                <p:spPr>
                  <a:xfrm>
                    <a:off x="10097393" y="5499679"/>
                    <a:ext cx="628379" cy="461668"/>
                  </a:xfrm>
                  <a:custGeom>
                    <a:avLst/>
                    <a:gdLst>
                      <a:gd name="connsiteX0" fmla="*/ 489287 w 628379"/>
                      <a:gd name="connsiteY0" fmla="*/ 255803 h 461668"/>
                      <a:gd name="connsiteX1" fmla="*/ 229743 w 628379"/>
                      <a:gd name="connsiteY1" fmla="*/ 461668 h 461668"/>
                      <a:gd name="connsiteX2" fmla="*/ 0 w 628379"/>
                      <a:gd name="connsiteY2" fmla="*/ 382302 h 461668"/>
                      <a:gd name="connsiteX3" fmla="*/ 35100 w 628379"/>
                      <a:gd name="connsiteY3" fmla="*/ 141774 h 461668"/>
                      <a:gd name="connsiteX4" fmla="*/ 337226 w 628379"/>
                      <a:gd name="connsiteY4" fmla="*/ 5923 h 461668"/>
                      <a:gd name="connsiteX5" fmla="*/ 628379 w 628379"/>
                      <a:gd name="connsiteY5" fmla="*/ 0 h 4616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28379" h="461668">
                        <a:moveTo>
                          <a:pt x="489287" y="255803"/>
                        </a:moveTo>
                        <a:lnTo>
                          <a:pt x="229743" y="461668"/>
                        </a:lnTo>
                        <a:lnTo>
                          <a:pt x="0" y="382302"/>
                        </a:lnTo>
                        <a:lnTo>
                          <a:pt x="35100" y="141774"/>
                        </a:lnTo>
                        <a:lnTo>
                          <a:pt x="337226" y="5923"/>
                        </a:lnTo>
                        <a:lnTo>
                          <a:pt x="628379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5" name="Freeform: Shape 204">
                    <a:extLst>
                      <a:ext uri="{FF2B5EF4-FFF2-40B4-BE49-F238E27FC236}">
                        <a16:creationId xmlns:a16="http://schemas.microsoft.com/office/drawing/2014/main" id="{CD0EA1FE-31AD-A30A-95E6-945E555C1263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036702"/>
                    <a:ext cx="630437" cy="462977"/>
                  </a:xfrm>
                  <a:custGeom>
                    <a:avLst/>
                    <a:gdLst>
                      <a:gd name="connsiteX0" fmla="*/ 293772 w 630437"/>
                      <a:gd name="connsiteY0" fmla="*/ 455433 h 462977"/>
                      <a:gd name="connsiteX1" fmla="*/ 595399 w 630437"/>
                      <a:gd name="connsiteY1" fmla="*/ 319895 h 462977"/>
                      <a:gd name="connsiteX2" fmla="*/ 630437 w 630437"/>
                      <a:gd name="connsiteY2" fmla="*/ 79366 h 462977"/>
                      <a:gd name="connsiteX3" fmla="*/ 400757 w 630437"/>
                      <a:gd name="connsiteY3" fmla="*/ 0 h 462977"/>
                      <a:gd name="connsiteX4" fmla="*/ 141774 w 630437"/>
                      <a:gd name="connsiteY4" fmla="*/ 205491 h 462977"/>
                      <a:gd name="connsiteX5" fmla="*/ 0 w 630437"/>
                      <a:gd name="connsiteY5" fmla="*/ 462977 h 462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30437" h="462977">
                        <a:moveTo>
                          <a:pt x="293772" y="455433"/>
                        </a:moveTo>
                        <a:lnTo>
                          <a:pt x="595399" y="319895"/>
                        </a:lnTo>
                        <a:lnTo>
                          <a:pt x="630437" y="79366"/>
                        </a:lnTo>
                        <a:lnTo>
                          <a:pt x="400757" y="0"/>
                        </a:lnTo>
                        <a:lnTo>
                          <a:pt x="141774" y="205491"/>
                        </a:lnTo>
                        <a:lnTo>
                          <a:pt x="0" y="46297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8" name="Graphic 2">
                  <a:extLst>
                    <a:ext uri="{FF2B5EF4-FFF2-40B4-BE49-F238E27FC236}">
                      <a16:creationId xmlns:a16="http://schemas.microsoft.com/office/drawing/2014/main" id="{CEED8F6D-C5BB-A5BB-31D2-BA3D9C5BCDD0}"/>
                    </a:ext>
                  </a:extLst>
                </p:cNvPr>
                <p:cNvGrpSpPr/>
                <p:nvPr/>
              </p:nvGrpSpPr>
              <p:grpSpPr>
                <a:xfrm>
                  <a:off x="10080061" y="5056029"/>
                  <a:ext cx="1293543" cy="885991"/>
                  <a:chOff x="10080061" y="5056029"/>
                  <a:chExt cx="1293543" cy="885991"/>
                </a:xfrm>
              </p:grpSpPr>
              <p:sp>
                <p:nvSpPr>
                  <p:cNvPr id="202" name="Freeform: Shape 201">
                    <a:extLst>
                      <a:ext uri="{FF2B5EF4-FFF2-40B4-BE49-F238E27FC236}">
                        <a16:creationId xmlns:a16="http://schemas.microsoft.com/office/drawing/2014/main" id="{0024E95A-63FA-089F-4A60-8AE971D04819}"/>
                      </a:ext>
                    </a:extLst>
                  </p:cNvPr>
                  <p:cNvSpPr/>
                  <p:nvPr/>
                </p:nvSpPr>
                <p:spPr>
                  <a:xfrm>
                    <a:off x="10080061" y="5056029"/>
                    <a:ext cx="645711" cy="450196"/>
                  </a:xfrm>
                  <a:custGeom>
                    <a:avLst/>
                    <a:gdLst>
                      <a:gd name="connsiteX0" fmla="*/ 354559 w 645711"/>
                      <a:gd name="connsiteY0" fmla="*/ 450197 h 450196"/>
                      <a:gd name="connsiteX1" fmla="*/ 46385 w 645711"/>
                      <a:gd name="connsiteY1" fmla="*/ 328685 h 450196"/>
                      <a:gd name="connsiteX2" fmla="*/ 0 w 645711"/>
                      <a:gd name="connsiteY2" fmla="*/ 90089 h 450196"/>
                      <a:gd name="connsiteX3" fmla="*/ 225753 w 645711"/>
                      <a:gd name="connsiteY3" fmla="*/ 0 h 450196"/>
                      <a:gd name="connsiteX4" fmla="*/ 494711 w 645711"/>
                      <a:gd name="connsiteY4" fmla="*/ 193396 h 450196"/>
                      <a:gd name="connsiteX5" fmla="*/ 645712 w 645711"/>
                      <a:gd name="connsiteY5" fmla="*/ 443650 h 4501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5711" h="450196">
                        <a:moveTo>
                          <a:pt x="354559" y="450197"/>
                        </a:moveTo>
                        <a:lnTo>
                          <a:pt x="46385" y="328685"/>
                        </a:lnTo>
                        <a:lnTo>
                          <a:pt x="0" y="90089"/>
                        </a:lnTo>
                        <a:lnTo>
                          <a:pt x="225753" y="0"/>
                        </a:lnTo>
                        <a:lnTo>
                          <a:pt x="494711" y="193396"/>
                        </a:lnTo>
                        <a:lnTo>
                          <a:pt x="645712" y="4436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76617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3" name="Freeform: Shape 202">
                    <a:extLst>
                      <a:ext uri="{FF2B5EF4-FFF2-40B4-BE49-F238E27FC236}">
                        <a16:creationId xmlns:a16="http://schemas.microsoft.com/office/drawing/2014/main" id="{4ED64F7D-A78F-442B-D316-1A51FED2142C}"/>
                      </a:ext>
                    </a:extLst>
                  </p:cNvPr>
                  <p:cNvSpPr/>
                  <p:nvPr/>
                </p:nvSpPr>
                <p:spPr>
                  <a:xfrm>
                    <a:off x="10725772" y="5492135"/>
                    <a:ext cx="647831" cy="449885"/>
                  </a:xfrm>
                  <a:custGeom>
                    <a:avLst/>
                    <a:gdLst>
                      <a:gd name="connsiteX0" fmla="*/ 153682 w 647831"/>
                      <a:gd name="connsiteY0" fmla="*/ 256801 h 449885"/>
                      <a:gd name="connsiteX1" fmla="*/ 422079 w 647831"/>
                      <a:gd name="connsiteY1" fmla="*/ 449885 h 449885"/>
                      <a:gd name="connsiteX2" fmla="*/ 647832 w 647831"/>
                      <a:gd name="connsiteY2" fmla="*/ 359796 h 449885"/>
                      <a:gd name="connsiteX3" fmla="*/ 601446 w 647831"/>
                      <a:gd name="connsiteY3" fmla="*/ 121200 h 449885"/>
                      <a:gd name="connsiteX4" fmla="*/ 293834 w 647831"/>
                      <a:gd name="connsiteY4" fmla="*/ 0 h 449885"/>
                      <a:gd name="connsiteX5" fmla="*/ 0 w 647831"/>
                      <a:gd name="connsiteY5" fmla="*/ 7544 h 4498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647831" h="449885">
                        <a:moveTo>
                          <a:pt x="153682" y="256801"/>
                        </a:moveTo>
                        <a:lnTo>
                          <a:pt x="422079" y="449885"/>
                        </a:lnTo>
                        <a:lnTo>
                          <a:pt x="647832" y="359796"/>
                        </a:lnTo>
                        <a:lnTo>
                          <a:pt x="601446" y="121200"/>
                        </a:lnTo>
                        <a:lnTo>
                          <a:pt x="293834" y="0"/>
                        </a:lnTo>
                        <a:lnTo>
                          <a:pt x="0" y="754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24235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99" name="Graphic 2">
                  <a:extLst>
                    <a:ext uri="{FF2B5EF4-FFF2-40B4-BE49-F238E27FC236}">
                      <a16:creationId xmlns:a16="http://schemas.microsoft.com/office/drawing/2014/main" id="{2ADCA2C8-0AEC-6523-D660-5EC4DD07B36C}"/>
                    </a:ext>
                  </a:extLst>
                </p:cNvPr>
                <p:cNvGrpSpPr/>
                <p:nvPr/>
              </p:nvGrpSpPr>
              <p:grpSpPr>
                <a:xfrm>
                  <a:off x="10526890" y="4762444"/>
                  <a:ext cx="399821" cy="1473160"/>
                  <a:chOff x="10526890" y="4762444"/>
                  <a:chExt cx="399821" cy="1473160"/>
                </a:xfrm>
              </p:grpSpPr>
              <p:sp>
                <p:nvSpPr>
                  <p:cNvPr id="200" name="Freeform: Shape 199">
                    <a:extLst>
                      <a:ext uri="{FF2B5EF4-FFF2-40B4-BE49-F238E27FC236}">
                        <a16:creationId xmlns:a16="http://schemas.microsoft.com/office/drawing/2014/main" id="{F89B3DF8-7539-ED49-A8CB-AE80A66ABBEF}"/>
                      </a:ext>
                    </a:extLst>
                  </p:cNvPr>
                  <p:cNvSpPr/>
                  <p:nvPr/>
                </p:nvSpPr>
                <p:spPr>
                  <a:xfrm>
                    <a:off x="10526890" y="4762444"/>
                    <a:ext cx="374384" cy="737235"/>
                  </a:xfrm>
                  <a:custGeom>
                    <a:avLst/>
                    <a:gdLst>
                      <a:gd name="connsiteX0" fmla="*/ 340656 w 374384"/>
                      <a:gd name="connsiteY0" fmla="*/ 480434 h 737235"/>
                      <a:gd name="connsiteX1" fmla="*/ 374385 w 374384"/>
                      <a:gd name="connsiteY1" fmla="*/ 150814 h 737235"/>
                      <a:gd name="connsiteX2" fmla="*/ 183795 w 374384"/>
                      <a:gd name="connsiteY2" fmla="*/ 0 h 737235"/>
                      <a:gd name="connsiteX3" fmla="*/ 0 w 374384"/>
                      <a:gd name="connsiteY3" fmla="*/ 159043 h 737235"/>
                      <a:gd name="connsiteX4" fmla="*/ 48131 w 374384"/>
                      <a:gd name="connsiteY4" fmla="*/ 486793 h 737235"/>
                      <a:gd name="connsiteX5" fmla="*/ 198882 w 374384"/>
                      <a:gd name="connsiteY5" fmla="*/ 737235 h 7372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84" h="737235">
                        <a:moveTo>
                          <a:pt x="340656" y="480434"/>
                        </a:moveTo>
                        <a:lnTo>
                          <a:pt x="374385" y="150814"/>
                        </a:lnTo>
                        <a:lnTo>
                          <a:pt x="183795" y="0"/>
                        </a:lnTo>
                        <a:lnTo>
                          <a:pt x="0" y="159043"/>
                        </a:lnTo>
                        <a:lnTo>
                          <a:pt x="48131" y="486793"/>
                        </a:lnTo>
                        <a:lnTo>
                          <a:pt x="198882" y="73723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5342140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201" name="Freeform: Shape 200">
                    <a:extLst>
                      <a:ext uri="{FF2B5EF4-FFF2-40B4-BE49-F238E27FC236}">
                        <a16:creationId xmlns:a16="http://schemas.microsoft.com/office/drawing/2014/main" id="{CD31D7B8-55D8-A169-8591-009137FD3CF3}"/>
                      </a:ext>
                    </a:extLst>
                  </p:cNvPr>
                  <p:cNvSpPr/>
                  <p:nvPr/>
                </p:nvSpPr>
                <p:spPr>
                  <a:xfrm>
                    <a:off x="10552390" y="5499679"/>
                    <a:ext cx="374321" cy="735925"/>
                  </a:xfrm>
                  <a:custGeom>
                    <a:avLst/>
                    <a:gdLst>
                      <a:gd name="connsiteX0" fmla="*/ 326191 w 374321"/>
                      <a:gd name="connsiteY0" fmla="*/ 249756 h 735925"/>
                      <a:gd name="connsiteX1" fmla="*/ 374322 w 374321"/>
                      <a:gd name="connsiteY1" fmla="*/ 576882 h 735925"/>
                      <a:gd name="connsiteX2" fmla="*/ 190527 w 374321"/>
                      <a:gd name="connsiteY2" fmla="*/ 735926 h 735925"/>
                      <a:gd name="connsiteX3" fmla="*/ 0 w 374321"/>
                      <a:gd name="connsiteY3" fmla="*/ 585112 h 735925"/>
                      <a:gd name="connsiteX4" fmla="*/ 33728 w 374321"/>
                      <a:gd name="connsiteY4" fmla="*/ 256177 h 735925"/>
                      <a:gd name="connsiteX5" fmla="*/ 173382 w 374321"/>
                      <a:gd name="connsiteY5" fmla="*/ 0 h 7359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74321" h="735925">
                        <a:moveTo>
                          <a:pt x="326191" y="249756"/>
                        </a:moveTo>
                        <a:lnTo>
                          <a:pt x="374322" y="576882"/>
                        </a:lnTo>
                        <a:lnTo>
                          <a:pt x="190527" y="735926"/>
                        </a:lnTo>
                        <a:lnTo>
                          <a:pt x="0" y="585112"/>
                        </a:lnTo>
                        <a:lnTo>
                          <a:pt x="33728" y="256177"/>
                        </a:lnTo>
                        <a:lnTo>
                          <a:pt x="173382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CBB787"/>
                      </a:gs>
                      <a:gs pos="2660">
                        <a:srgbClr val="C9B384"/>
                      </a:gs>
                      <a:gs pos="24110">
                        <a:srgbClr val="B9976D"/>
                      </a:gs>
                      <a:gs pos="42920">
                        <a:srgbClr val="AF865F"/>
                      </a:gs>
                      <a:gs pos="56920">
                        <a:srgbClr val="AC805A"/>
                      </a:gs>
                    </a:gsLst>
                    <a:lin ang="161188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4" name="Graphic 2">
              <a:extLst>
                <a:ext uri="{FF2B5EF4-FFF2-40B4-BE49-F238E27FC236}">
                  <a16:creationId xmlns:a16="http://schemas.microsoft.com/office/drawing/2014/main" id="{290C9F45-883D-A003-82FE-4072D1AEFDA2}"/>
                </a:ext>
              </a:extLst>
            </p:cNvPr>
            <p:cNvGrpSpPr/>
            <p:nvPr/>
          </p:nvGrpSpPr>
          <p:grpSpPr>
            <a:xfrm>
              <a:off x="9919272" y="4777388"/>
              <a:ext cx="1615994" cy="1443920"/>
              <a:chOff x="9919272" y="4777388"/>
              <a:chExt cx="1615994" cy="1443920"/>
            </a:xfrm>
          </p:grpSpPr>
          <p:pic>
            <p:nvPicPr>
              <p:cNvPr id="184" name="Picture 183">
                <a:extLst>
                  <a:ext uri="{FF2B5EF4-FFF2-40B4-BE49-F238E27FC236}">
                    <a16:creationId xmlns:a16="http://schemas.microsoft.com/office/drawing/2014/main" id="{FAF0F443-C336-D678-1EC6-2779E0258E8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919272" y="4777388"/>
                <a:ext cx="1615994" cy="1443920"/>
              </a:xfrm>
              <a:custGeom>
                <a:avLst/>
                <a:gdLst>
                  <a:gd name="connsiteX0" fmla="*/ 1163 w 1615994"/>
                  <a:gd name="connsiteY0" fmla="*/ 400 h 1443920"/>
                  <a:gd name="connsiteX1" fmla="*/ 1617157 w 1615994"/>
                  <a:gd name="connsiteY1" fmla="*/ 400 h 1443920"/>
                  <a:gd name="connsiteX2" fmla="*/ 1617157 w 1615994"/>
                  <a:gd name="connsiteY2" fmla="*/ 1444320 h 1443920"/>
                  <a:gd name="connsiteX3" fmla="*/ 1163 w 1615994"/>
                  <a:gd name="connsiteY3" fmla="*/ 1444320 h 144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15994" h="1443920">
                    <a:moveTo>
                      <a:pt x="1163" y="400"/>
                    </a:moveTo>
                    <a:lnTo>
                      <a:pt x="1617157" y="400"/>
                    </a:lnTo>
                    <a:lnTo>
                      <a:pt x="1617157" y="1444320"/>
                    </a:lnTo>
                    <a:lnTo>
                      <a:pt x="1163" y="1444320"/>
                    </a:lnTo>
                    <a:close/>
                  </a:path>
                </a:pathLst>
              </a:custGeom>
            </p:spPr>
          </p:pic>
          <p:grpSp>
            <p:nvGrpSpPr>
              <p:cNvPr id="185" name="Graphic 2">
                <a:extLst>
                  <a:ext uri="{FF2B5EF4-FFF2-40B4-BE49-F238E27FC236}">
                    <a16:creationId xmlns:a16="http://schemas.microsoft.com/office/drawing/2014/main" id="{96F6D5CA-3F98-1AEF-B57C-07EB1BE33084}"/>
                  </a:ext>
                </a:extLst>
              </p:cNvPr>
              <p:cNvGrpSpPr/>
              <p:nvPr/>
            </p:nvGrpSpPr>
            <p:grpSpPr>
              <a:xfrm>
                <a:off x="10025134" y="4882958"/>
                <a:ext cx="1403334" cy="1232133"/>
                <a:chOff x="10025134" y="4882958"/>
                <a:chExt cx="1403334" cy="1232133"/>
              </a:xfrm>
            </p:grpSpPr>
            <p:grpSp>
              <p:nvGrpSpPr>
                <p:cNvPr id="186" name="Graphic 2">
                  <a:extLst>
                    <a:ext uri="{FF2B5EF4-FFF2-40B4-BE49-F238E27FC236}">
                      <a16:creationId xmlns:a16="http://schemas.microsoft.com/office/drawing/2014/main" id="{7F46FC1A-7792-E33B-16B9-C8EB1F9018E7}"/>
                    </a:ext>
                  </a:extLst>
                </p:cNvPr>
                <p:cNvGrpSpPr/>
                <p:nvPr/>
              </p:nvGrpSpPr>
              <p:grpSpPr>
                <a:xfrm>
                  <a:off x="10286424" y="4899479"/>
                  <a:ext cx="880816" cy="1199090"/>
                  <a:chOff x="10286424" y="4899479"/>
                  <a:chExt cx="880816" cy="1199090"/>
                </a:xfrm>
              </p:grpSpPr>
              <p:sp>
                <p:nvSpPr>
                  <p:cNvPr id="193" name="Freeform: Shape 192">
                    <a:extLst>
                      <a:ext uri="{FF2B5EF4-FFF2-40B4-BE49-F238E27FC236}">
                        <a16:creationId xmlns:a16="http://schemas.microsoft.com/office/drawing/2014/main" id="{4E9238CD-12C6-1C39-524E-F4A46D39EF19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500053"/>
                    <a:ext cx="439785" cy="598516"/>
                  </a:xfrm>
                  <a:custGeom>
                    <a:avLst/>
                    <a:gdLst>
                      <a:gd name="connsiteX0" fmla="*/ 243646 w 439785"/>
                      <a:gd name="connsiteY0" fmla="*/ 132484 h 598516"/>
                      <a:gd name="connsiteX1" fmla="*/ 439785 w 439785"/>
                      <a:gd name="connsiteY1" fmla="*/ 379746 h 598516"/>
                      <a:gd name="connsiteX2" fmla="*/ 364160 w 439785"/>
                      <a:gd name="connsiteY2" fmla="*/ 598516 h 598516"/>
                      <a:gd name="connsiteX3" fmla="*/ 135040 w 439785"/>
                      <a:gd name="connsiteY3" fmla="*/ 565099 h 598516"/>
                      <a:gd name="connsiteX4" fmla="*/ 5611 w 439785"/>
                      <a:gd name="connsiteY4" fmla="*/ 277312 h 598516"/>
                      <a:gd name="connsiteX5" fmla="*/ 0 w 439785"/>
                      <a:gd name="connsiteY5" fmla="*/ 0 h 5985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9785" h="598516">
                        <a:moveTo>
                          <a:pt x="243646" y="132484"/>
                        </a:moveTo>
                        <a:lnTo>
                          <a:pt x="439785" y="379746"/>
                        </a:lnTo>
                        <a:lnTo>
                          <a:pt x="364160" y="598516"/>
                        </a:lnTo>
                        <a:lnTo>
                          <a:pt x="135040" y="565099"/>
                        </a:lnTo>
                        <a:lnTo>
                          <a:pt x="5611" y="2773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4" name="Freeform: Shape 193">
                    <a:extLst>
                      <a:ext uri="{FF2B5EF4-FFF2-40B4-BE49-F238E27FC236}">
                        <a16:creationId xmlns:a16="http://schemas.microsoft.com/office/drawing/2014/main" id="{46C85E52-BC9C-99AB-D809-F9DD87FE8047}"/>
                      </a:ext>
                    </a:extLst>
                  </p:cNvPr>
                  <p:cNvSpPr/>
                  <p:nvPr/>
                </p:nvSpPr>
                <p:spPr>
                  <a:xfrm>
                    <a:off x="10286424" y="4899479"/>
                    <a:ext cx="441031" cy="600573"/>
                  </a:xfrm>
                  <a:custGeom>
                    <a:avLst/>
                    <a:gdLst>
                      <a:gd name="connsiteX0" fmla="*/ 433799 w 441031"/>
                      <a:gd name="connsiteY0" fmla="*/ 320705 h 600573"/>
                      <a:gd name="connsiteX1" fmla="*/ 304682 w 441031"/>
                      <a:gd name="connsiteY1" fmla="*/ 33417 h 600573"/>
                      <a:gd name="connsiteX2" fmla="*/ 75625 w 441031"/>
                      <a:gd name="connsiteY2" fmla="*/ 0 h 600573"/>
                      <a:gd name="connsiteX3" fmla="*/ 0 w 441031"/>
                      <a:gd name="connsiteY3" fmla="*/ 218770 h 600573"/>
                      <a:gd name="connsiteX4" fmla="*/ 195765 w 441031"/>
                      <a:gd name="connsiteY4" fmla="*/ 465534 h 600573"/>
                      <a:gd name="connsiteX5" fmla="*/ 441032 w 441031"/>
                      <a:gd name="connsiteY5" fmla="*/ 600574 h 6005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1031" h="600573">
                        <a:moveTo>
                          <a:pt x="433799" y="320705"/>
                        </a:moveTo>
                        <a:lnTo>
                          <a:pt x="304682" y="33417"/>
                        </a:lnTo>
                        <a:lnTo>
                          <a:pt x="75625" y="0"/>
                        </a:lnTo>
                        <a:lnTo>
                          <a:pt x="0" y="218770"/>
                        </a:lnTo>
                        <a:lnTo>
                          <a:pt x="195765" y="465534"/>
                        </a:lnTo>
                        <a:lnTo>
                          <a:pt x="441032" y="600574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35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7" name="Graphic 2">
                  <a:extLst>
                    <a:ext uri="{FF2B5EF4-FFF2-40B4-BE49-F238E27FC236}">
                      <a16:creationId xmlns:a16="http://schemas.microsoft.com/office/drawing/2014/main" id="{473F75D3-5095-A40F-DE74-2E38CD0ECFAE}"/>
                    </a:ext>
                  </a:extLst>
                </p:cNvPr>
                <p:cNvGrpSpPr/>
                <p:nvPr/>
              </p:nvGrpSpPr>
              <p:grpSpPr>
                <a:xfrm>
                  <a:off x="10304816" y="4882958"/>
                  <a:ext cx="843970" cy="1232133"/>
                  <a:chOff x="10304816" y="4882958"/>
                  <a:chExt cx="843970" cy="1232133"/>
                </a:xfrm>
              </p:grpSpPr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E4786AAE-DE7F-59F6-E7FC-D301222CAD2A}"/>
                      </a:ext>
                    </a:extLst>
                  </p:cNvPr>
                  <p:cNvSpPr/>
                  <p:nvPr/>
                </p:nvSpPr>
                <p:spPr>
                  <a:xfrm>
                    <a:off x="10304816" y="5500053"/>
                    <a:ext cx="428874" cy="615038"/>
                  </a:xfrm>
                  <a:custGeom>
                    <a:avLst/>
                    <a:gdLst>
                      <a:gd name="connsiteX0" fmla="*/ 428875 w 428874"/>
                      <a:gd name="connsiteY0" fmla="*/ 277312 h 615038"/>
                      <a:gd name="connsiteX1" fmla="*/ 313099 w 428874"/>
                      <a:gd name="connsiteY1" fmla="*/ 570897 h 615038"/>
                      <a:gd name="connsiteX2" fmla="*/ 85850 w 428874"/>
                      <a:gd name="connsiteY2" fmla="*/ 615038 h 615038"/>
                      <a:gd name="connsiteX3" fmla="*/ 0 w 428874"/>
                      <a:gd name="connsiteY3" fmla="*/ 400008 h 615038"/>
                      <a:gd name="connsiteX4" fmla="*/ 184231 w 428874"/>
                      <a:gd name="connsiteY4" fmla="*/ 143831 h 615038"/>
                      <a:gd name="connsiteX5" fmla="*/ 422640 w 428874"/>
                      <a:gd name="connsiteY5" fmla="*/ 0 h 6150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874" h="615038">
                        <a:moveTo>
                          <a:pt x="428875" y="277312"/>
                        </a:moveTo>
                        <a:lnTo>
                          <a:pt x="313099" y="570897"/>
                        </a:lnTo>
                        <a:lnTo>
                          <a:pt x="85850" y="615038"/>
                        </a:lnTo>
                        <a:lnTo>
                          <a:pt x="0" y="400008"/>
                        </a:lnTo>
                        <a:lnTo>
                          <a:pt x="184231" y="143831"/>
                        </a:lnTo>
                        <a:lnTo>
                          <a:pt x="42264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9659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2" name="Freeform: Shape 191">
                    <a:extLst>
                      <a:ext uri="{FF2B5EF4-FFF2-40B4-BE49-F238E27FC236}">
                        <a16:creationId xmlns:a16="http://schemas.microsoft.com/office/drawing/2014/main" id="{F7C03D3B-A983-0696-2205-FA4D7356E0E3}"/>
                      </a:ext>
                    </a:extLst>
                  </p:cNvPr>
                  <p:cNvSpPr/>
                  <p:nvPr/>
                </p:nvSpPr>
                <p:spPr>
                  <a:xfrm>
                    <a:off x="10720286" y="4882958"/>
                    <a:ext cx="428500" cy="617095"/>
                  </a:xfrm>
                  <a:custGeom>
                    <a:avLst/>
                    <a:gdLst>
                      <a:gd name="connsiteX0" fmla="*/ 244581 w 428500"/>
                      <a:gd name="connsiteY0" fmla="*/ 470708 h 617095"/>
                      <a:gd name="connsiteX1" fmla="*/ 428500 w 428500"/>
                      <a:gd name="connsiteY1" fmla="*/ 215029 h 617095"/>
                      <a:gd name="connsiteX2" fmla="*/ 342713 w 428500"/>
                      <a:gd name="connsiteY2" fmla="*/ 0 h 617095"/>
                      <a:gd name="connsiteX3" fmla="*/ 115401 w 428500"/>
                      <a:gd name="connsiteY3" fmla="*/ 44140 h 617095"/>
                      <a:gd name="connsiteX4" fmla="*/ 0 w 428500"/>
                      <a:gd name="connsiteY4" fmla="*/ 337164 h 617095"/>
                      <a:gd name="connsiteX5" fmla="*/ 7170 w 428500"/>
                      <a:gd name="connsiteY5" fmla="*/ 617095 h 61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28500" h="617095">
                        <a:moveTo>
                          <a:pt x="244581" y="470708"/>
                        </a:moveTo>
                        <a:lnTo>
                          <a:pt x="428500" y="215029"/>
                        </a:lnTo>
                        <a:lnTo>
                          <a:pt x="342713" y="0"/>
                        </a:lnTo>
                        <a:lnTo>
                          <a:pt x="115401" y="44140"/>
                        </a:lnTo>
                        <a:lnTo>
                          <a:pt x="0" y="337164"/>
                        </a:lnTo>
                        <a:lnTo>
                          <a:pt x="7170" y="617095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702364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88" name="Graphic 2">
                  <a:extLst>
                    <a:ext uri="{FF2B5EF4-FFF2-40B4-BE49-F238E27FC236}">
                      <a16:creationId xmlns:a16="http://schemas.microsoft.com/office/drawing/2014/main" id="{CF81C32E-BAD9-754A-DF46-F9494E44C077}"/>
                    </a:ext>
                  </a:extLst>
                </p:cNvPr>
                <p:cNvGrpSpPr/>
                <p:nvPr/>
              </p:nvGrpSpPr>
              <p:grpSpPr>
                <a:xfrm>
                  <a:off x="10025134" y="5308590"/>
                  <a:ext cx="1403334" cy="380868"/>
                  <a:chOff x="10025134" y="5308590"/>
                  <a:chExt cx="1403334" cy="380868"/>
                </a:xfrm>
              </p:grpSpPr>
              <p:sp>
                <p:nvSpPr>
                  <p:cNvPr id="189" name="Freeform: Shape 188">
                    <a:extLst>
                      <a:ext uri="{FF2B5EF4-FFF2-40B4-BE49-F238E27FC236}">
                        <a16:creationId xmlns:a16="http://schemas.microsoft.com/office/drawing/2014/main" id="{E571F49A-A5C9-E250-7593-0ECFAC2B2F0D}"/>
                      </a:ext>
                    </a:extLst>
                  </p:cNvPr>
                  <p:cNvSpPr/>
                  <p:nvPr/>
                </p:nvSpPr>
                <p:spPr>
                  <a:xfrm>
                    <a:off x="10025134" y="5332843"/>
                    <a:ext cx="702321" cy="356616"/>
                  </a:xfrm>
                  <a:custGeom>
                    <a:avLst/>
                    <a:gdLst>
                      <a:gd name="connsiteX0" fmla="*/ 457678 w 702321"/>
                      <a:gd name="connsiteY0" fmla="*/ 32170 h 356616"/>
                      <a:gd name="connsiteX1" fmla="*/ 143707 w 702321"/>
                      <a:gd name="connsiteY1" fmla="*/ 0 h 356616"/>
                      <a:gd name="connsiteX2" fmla="*/ 0 w 702321"/>
                      <a:gd name="connsiteY2" fmla="*/ 181550 h 356616"/>
                      <a:gd name="connsiteX3" fmla="*/ 151500 w 702321"/>
                      <a:gd name="connsiteY3" fmla="*/ 356616 h 356616"/>
                      <a:gd name="connsiteX4" fmla="*/ 463788 w 702321"/>
                      <a:gd name="connsiteY4" fmla="*/ 310730 h 356616"/>
                      <a:gd name="connsiteX5" fmla="*/ 702322 w 702321"/>
                      <a:gd name="connsiteY5" fmla="*/ 167211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2321" h="356616">
                        <a:moveTo>
                          <a:pt x="457678" y="32170"/>
                        </a:moveTo>
                        <a:lnTo>
                          <a:pt x="143707" y="0"/>
                        </a:lnTo>
                        <a:lnTo>
                          <a:pt x="0" y="181550"/>
                        </a:lnTo>
                        <a:lnTo>
                          <a:pt x="151500" y="356616"/>
                        </a:lnTo>
                        <a:lnTo>
                          <a:pt x="463788" y="310730"/>
                        </a:lnTo>
                        <a:lnTo>
                          <a:pt x="702322" y="1672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21542166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90" name="Freeform: Shape 189">
                    <a:extLst>
                      <a:ext uri="{FF2B5EF4-FFF2-40B4-BE49-F238E27FC236}">
                        <a16:creationId xmlns:a16="http://schemas.microsoft.com/office/drawing/2014/main" id="{099D42E8-26B0-B716-2DB5-40340A113BFD}"/>
                      </a:ext>
                    </a:extLst>
                  </p:cNvPr>
                  <p:cNvSpPr/>
                  <p:nvPr/>
                </p:nvSpPr>
                <p:spPr>
                  <a:xfrm>
                    <a:off x="10727456" y="5308590"/>
                    <a:ext cx="701012" cy="356616"/>
                  </a:xfrm>
                  <a:custGeom>
                    <a:avLst/>
                    <a:gdLst>
                      <a:gd name="connsiteX0" fmla="*/ 237910 w 701012"/>
                      <a:gd name="connsiteY0" fmla="*/ 45824 h 356616"/>
                      <a:gd name="connsiteX1" fmla="*/ 549513 w 701012"/>
                      <a:gd name="connsiteY1" fmla="*/ 0 h 356616"/>
                      <a:gd name="connsiteX2" fmla="*/ 701013 w 701012"/>
                      <a:gd name="connsiteY2" fmla="*/ 175066 h 356616"/>
                      <a:gd name="connsiteX3" fmla="*/ 557306 w 701012"/>
                      <a:gd name="connsiteY3" fmla="*/ 356616 h 356616"/>
                      <a:gd name="connsiteX4" fmla="*/ 244020 w 701012"/>
                      <a:gd name="connsiteY4" fmla="*/ 324446 h 356616"/>
                      <a:gd name="connsiteX5" fmla="*/ 0 w 701012"/>
                      <a:gd name="connsiteY5" fmla="*/ 191463 h 3566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01012" h="356616">
                        <a:moveTo>
                          <a:pt x="237910" y="45824"/>
                        </a:moveTo>
                        <a:lnTo>
                          <a:pt x="549513" y="0"/>
                        </a:lnTo>
                        <a:lnTo>
                          <a:pt x="701013" y="175066"/>
                        </a:lnTo>
                        <a:lnTo>
                          <a:pt x="557306" y="356616"/>
                        </a:lnTo>
                        <a:lnTo>
                          <a:pt x="244020" y="324446"/>
                        </a:lnTo>
                        <a:lnTo>
                          <a:pt x="0" y="191463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0718833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5" name="Graphic 2">
              <a:extLst>
                <a:ext uri="{FF2B5EF4-FFF2-40B4-BE49-F238E27FC236}">
                  <a16:creationId xmlns:a16="http://schemas.microsoft.com/office/drawing/2014/main" id="{F9C8EABF-10F7-06E9-6D4B-6E3C6F1B87BD}"/>
                </a:ext>
              </a:extLst>
            </p:cNvPr>
            <p:cNvGrpSpPr/>
            <p:nvPr/>
          </p:nvGrpSpPr>
          <p:grpSpPr>
            <a:xfrm>
              <a:off x="10112293" y="4813299"/>
              <a:ext cx="1229951" cy="1372098"/>
              <a:chOff x="10112293" y="4813299"/>
              <a:chExt cx="1229951" cy="1372098"/>
            </a:xfrm>
          </p:grpSpPr>
          <p:pic>
            <p:nvPicPr>
              <p:cNvPr id="173" name="Picture 172">
                <a:extLst>
                  <a:ext uri="{FF2B5EF4-FFF2-40B4-BE49-F238E27FC236}">
                    <a16:creationId xmlns:a16="http://schemas.microsoft.com/office/drawing/2014/main" id="{B8848307-9DE1-99F7-5678-B62C19BE05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112293" y="4813299"/>
                <a:ext cx="1229951" cy="1372098"/>
              </a:xfrm>
              <a:custGeom>
                <a:avLst/>
                <a:gdLst>
                  <a:gd name="connsiteX0" fmla="*/ 1292 w 1229951"/>
                  <a:gd name="connsiteY0" fmla="*/ 424 h 1372098"/>
                  <a:gd name="connsiteX1" fmla="*/ 1231243 w 1229951"/>
                  <a:gd name="connsiteY1" fmla="*/ 424 h 1372098"/>
                  <a:gd name="connsiteX2" fmla="*/ 1231243 w 1229951"/>
                  <a:gd name="connsiteY2" fmla="*/ 1372522 h 1372098"/>
                  <a:gd name="connsiteX3" fmla="*/ 1292 w 1229951"/>
                  <a:gd name="connsiteY3" fmla="*/ 1372522 h 137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9951" h="1372098">
                    <a:moveTo>
                      <a:pt x="1292" y="424"/>
                    </a:moveTo>
                    <a:lnTo>
                      <a:pt x="1231243" y="424"/>
                    </a:lnTo>
                    <a:lnTo>
                      <a:pt x="1231243" y="1372522"/>
                    </a:lnTo>
                    <a:lnTo>
                      <a:pt x="1292" y="1372522"/>
                    </a:lnTo>
                    <a:close/>
                  </a:path>
                </a:pathLst>
              </a:custGeom>
            </p:spPr>
          </p:pic>
          <p:grpSp>
            <p:nvGrpSpPr>
              <p:cNvPr id="174" name="Graphic 2">
                <a:extLst>
                  <a:ext uri="{FF2B5EF4-FFF2-40B4-BE49-F238E27FC236}">
                    <a16:creationId xmlns:a16="http://schemas.microsoft.com/office/drawing/2014/main" id="{E81BCF6F-65BE-AC90-66C6-3B3E53892ADB}"/>
                  </a:ext>
                </a:extLst>
              </p:cNvPr>
              <p:cNvGrpSpPr/>
              <p:nvPr/>
            </p:nvGrpSpPr>
            <p:grpSpPr>
              <a:xfrm>
                <a:off x="10218031" y="4919555"/>
                <a:ext cx="1017539" cy="1158939"/>
                <a:chOff x="10218031" y="4919555"/>
                <a:chExt cx="1017539" cy="1158939"/>
              </a:xfrm>
            </p:grpSpPr>
            <p:grpSp>
              <p:nvGrpSpPr>
                <p:cNvPr id="175" name="Graphic 2">
                  <a:extLst>
                    <a:ext uri="{FF2B5EF4-FFF2-40B4-BE49-F238E27FC236}">
                      <a16:creationId xmlns:a16="http://schemas.microsoft.com/office/drawing/2014/main" id="{D63BFA5B-35E9-1CBE-1F4D-786C58498CD7}"/>
                    </a:ext>
                  </a:extLst>
                </p:cNvPr>
                <p:cNvGrpSpPr/>
                <p:nvPr/>
              </p:nvGrpSpPr>
              <p:grpSpPr>
                <a:xfrm>
                  <a:off x="10231684" y="5135332"/>
                  <a:ext cx="990294" cy="727384"/>
                  <a:chOff x="10231684" y="5135332"/>
                  <a:chExt cx="990294" cy="727384"/>
                </a:xfrm>
              </p:grpSpPr>
              <p:sp>
                <p:nvSpPr>
                  <p:cNvPr id="182" name="Freeform: Shape 181">
                    <a:extLst>
                      <a:ext uri="{FF2B5EF4-FFF2-40B4-BE49-F238E27FC236}">
                        <a16:creationId xmlns:a16="http://schemas.microsoft.com/office/drawing/2014/main" id="{1CAC5345-91F3-FE5A-D0B0-56A535AD1909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135332"/>
                    <a:ext cx="494336" cy="363162"/>
                  </a:xfrm>
                  <a:custGeom>
                    <a:avLst/>
                    <a:gdLst>
                      <a:gd name="connsiteX0" fmla="*/ 109416 w 494336"/>
                      <a:gd name="connsiteY0" fmla="*/ 161911 h 363162"/>
                      <a:gd name="connsiteX1" fmla="*/ 313597 w 494336"/>
                      <a:gd name="connsiteY1" fmla="*/ 0 h 363162"/>
                      <a:gd name="connsiteX2" fmla="*/ 494337 w 494336"/>
                      <a:gd name="connsiteY2" fmla="*/ 62408 h 363162"/>
                      <a:gd name="connsiteX3" fmla="*/ 466718 w 494336"/>
                      <a:gd name="connsiteY3" fmla="*/ 251626 h 363162"/>
                      <a:gd name="connsiteX4" fmla="*/ 229057 w 494336"/>
                      <a:gd name="connsiteY4" fmla="*/ 358549 h 363162"/>
                      <a:gd name="connsiteX5" fmla="*/ 0 w 494336"/>
                      <a:gd name="connsiteY5" fmla="*/ 363162 h 363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4336" h="363162">
                        <a:moveTo>
                          <a:pt x="109416" y="161911"/>
                        </a:moveTo>
                        <a:lnTo>
                          <a:pt x="313597" y="0"/>
                        </a:lnTo>
                        <a:lnTo>
                          <a:pt x="494337" y="62408"/>
                        </a:lnTo>
                        <a:lnTo>
                          <a:pt x="466718" y="251626"/>
                        </a:lnTo>
                        <a:lnTo>
                          <a:pt x="229057" y="358549"/>
                        </a:lnTo>
                        <a:lnTo>
                          <a:pt x="0" y="3631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89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3" name="Freeform: Shape 182">
                    <a:extLst>
                      <a:ext uri="{FF2B5EF4-FFF2-40B4-BE49-F238E27FC236}">
                        <a16:creationId xmlns:a16="http://schemas.microsoft.com/office/drawing/2014/main" id="{4BAD75C3-0B11-C685-B74B-28356AC59A1C}"/>
                      </a:ext>
                    </a:extLst>
                  </p:cNvPr>
                  <p:cNvSpPr/>
                  <p:nvPr/>
                </p:nvSpPr>
                <p:spPr>
                  <a:xfrm>
                    <a:off x="10231684" y="5498495"/>
                    <a:ext cx="495958" cy="364222"/>
                  </a:xfrm>
                  <a:custGeom>
                    <a:avLst/>
                    <a:gdLst>
                      <a:gd name="connsiteX0" fmla="*/ 264843 w 495958"/>
                      <a:gd name="connsiteY0" fmla="*/ 5923 h 364222"/>
                      <a:gd name="connsiteX1" fmla="*/ 27619 w 495958"/>
                      <a:gd name="connsiteY1" fmla="*/ 112596 h 364222"/>
                      <a:gd name="connsiteX2" fmla="*/ 0 w 495958"/>
                      <a:gd name="connsiteY2" fmla="*/ 301814 h 364222"/>
                      <a:gd name="connsiteX3" fmla="*/ 180677 w 495958"/>
                      <a:gd name="connsiteY3" fmla="*/ 364222 h 364222"/>
                      <a:gd name="connsiteX4" fmla="*/ 384422 w 495958"/>
                      <a:gd name="connsiteY4" fmla="*/ 202560 h 364222"/>
                      <a:gd name="connsiteX5" fmla="*/ 495958 w 495958"/>
                      <a:gd name="connsiteY5" fmla="*/ 0 h 3642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95958" h="364222">
                        <a:moveTo>
                          <a:pt x="264843" y="5923"/>
                        </a:moveTo>
                        <a:lnTo>
                          <a:pt x="27619" y="112596"/>
                        </a:lnTo>
                        <a:lnTo>
                          <a:pt x="0" y="301814"/>
                        </a:lnTo>
                        <a:lnTo>
                          <a:pt x="180677" y="364222"/>
                        </a:lnTo>
                        <a:lnTo>
                          <a:pt x="384422" y="202560"/>
                        </a:lnTo>
                        <a:lnTo>
                          <a:pt x="495958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97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6" name="Graphic 2">
                  <a:extLst>
                    <a:ext uri="{FF2B5EF4-FFF2-40B4-BE49-F238E27FC236}">
                      <a16:creationId xmlns:a16="http://schemas.microsoft.com/office/drawing/2014/main" id="{4E86FF56-91DF-ACDD-BFAE-DE7500712A6A}"/>
                    </a:ext>
                  </a:extLst>
                </p:cNvPr>
                <p:cNvGrpSpPr/>
                <p:nvPr/>
              </p:nvGrpSpPr>
              <p:grpSpPr>
                <a:xfrm>
                  <a:off x="10218031" y="5150545"/>
                  <a:ext cx="1017539" cy="696959"/>
                  <a:chOff x="10218031" y="5150545"/>
                  <a:chExt cx="1017539" cy="696959"/>
                </a:xfrm>
              </p:grpSpPr>
              <p:sp>
                <p:nvSpPr>
                  <p:cNvPr id="180" name="Freeform: Shape 179">
                    <a:extLst>
                      <a:ext uri="{FF2B5EF4-FFF2-40B4-BE49-F238E27FC236}">
                        <a16:creationId xmlns:a16="http://schemas.microsoft.com/office/drawing/2014/main" id="{34612070-60C8-CC8A-0DC7-E1019519EB74}"/>
                      </a:ext>
                    </a:extLst>
                  </p:cNvPr>
                  <p:cNvSpPr/>
                  <p:nvPr/>
                </p:nvSpPr>
                <p:spPr>
                  <a:xfrm>
                    <a:off x="10727643" y="5493382"/>
                    <a:ext cx="507928" cy="354122"/>
                  </a:xfrm>
                  <a:custGeom>
                    <a:avLst/>
                    <a:gdLst>
                      <a:gd name="connsiteX0" fmla="*/ 228995 w 507928"/>
                      <a:gd name="connsiteY0" fmla="*/ 0 h 354122"/>
                      <a:gd name="connsiteX1" fmla="*/ 471456 w 507928"/>
                      <a:gd name="connsiteY1" fmla="*/ 95576 h 354122"/>
                      <a:gd name="connsiteX2" fmla="*/ 507928 w 507928"/>
                      <a:gd name="connsiteY2" fmla="*/ 283235 h 354122"/>
                      <a:gd name="connsiteX3" fmla="*/ 330369 w 507928"/>
                      <a:gd name="connsiteY3" fmla="*/ 354122 h 354122"/>
                      <a:gd name="connsiteX4" fmla="*/ 118768 w 507928"/>
                      <a:gd name="connsiteY4" fmla="*/ 201999 h 354122"/>
                      <a:gd name="connsiteX5" fmla="*/ 0 w 507928"/>
                      <a:gd name="connsiteY5" fmla="*/ 5112 h 354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7928" h="354122">
                        <a:moveTo>
                          <a:pt x="228995" y="0"/>
                        </a:moveTo>
                        <a:lnTo>
                          <a:pt x="471456" y="95576"/>
                        </a:lnTo>
                        <a:lnTo>
                          <a:pt x="507928" y="283235"/>
                        </a:lnTo>
                        <a:lnTo>
                          <a:pt x="330369" y="354122"/>
                        </a:lnTo>
                        <a:lnTo>
                          <a:pt x="118768" y="201999"/>
                        </a:lnTo>
                        <a:lnTo>
                          <a:pt x="0" y="511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2597725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81" name="Freeform: Shape 180">
                    <a:extLst>
                      <a:ext uri="{FF2B5EF4-FFF2-40B4-BE49-F238E27FC236}">
                        <a16:creationId xmlns:a16="http://schemas.microsoft.com/office/drawing/2014/main" id="{48B72295-0529-A317-957A-B0D4DCB99A4F}"/>
                      </a:ext>
                    </a:extLst>
                  </p:cNvPr>
                  <p:cNvSpPr/>
                  <p:nvPr/>
                </p:nvSpPr>
                <p:spPr>
                  <a:xfrm>
                    <a:off x="10218031" y="5150545"/>
                    <a:ext cx="509611" cy="353872"/>
                  </a:xfrm>
                  <a:custGeom>
                    <a:avLst/>
                    <a:gdLst>
                      <a:gd name="connsiteX0" fmla="*/ 388724 w 509611"/>
                      <a:gd name="connsiteY0" fmla="*/ 151873 h 353872"/>
                      <a:gd name="connsiteX1" fmla="*/ 177560 w 509611"/>
                      <a:gd name="connsiteY1" fmla="*/ 0 h 353872"/>
                      <a:gd name="connsiteX2" fmla="*/ 0 w 509611"/>
                      <a:gd name="connsiteY2" fmla="*/ 70887 h 353872"/>
                      <a:gd name="connsiteX3" fmla="*/ 36472 w 509611"/>
                      <a:gd name="connsiteY3" fmla="*/ 258546 h 353872"/>
                      <a:gd name="connsiteX4" fmla="*/ 278497 w 509611"/>
                      <a:gd name="connsiteY4" fmla="*/ 353873 h 353872"/>
                      <a:gd name="connsiteX5" fmla="*/ 509612 w 509611"/>
                      <a:gd name="connsiteY5" fmla="*/ 347950 h 3538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09611" h="353872">
                        <a:moveTo>
                          <a:pt x="388724" y="151873"/>
                        </a:moveTo>
                        <a:lnTo>
                          <a:pt x="177560" y="0"/>
                        </a:lnTo>
                        <a:lnTo>
                          <a:pt x="0" y="70887"/>
                        </a:lnTo>
                        <a:lnTo>
                          <a:pt x="36472" y="258546"/>
                        </a:lnTo>
                        <a:lnTo>
                          <a:pt x="278497" y="353873"/>
                        </a:lnTo>
                        <a:lnTo>
                          <a:pt x="509612" y="34795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705778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77" name="Graphic 2">
                  <a:extLst>
                    <a:ext uri="{FF2B5EF4-FFF2-40B4-BE49-F238E27FC236}">
                      <a16:creationId xmlns:a16="http://schemas.microsoft.com/office/drawing/2014/main" id="{DEFF22C9-F934-4C40-C0B1-D41E9398F898}"/>
                    </a:ext>
                  </a:extLst>
                </p:cNvPr>
                <p:cNvGrpSpPr/>
                <p:nvPr/>
              </p:nvGrpSpPr>
              <p:grpSpPr>
                <a:xfrm>
                  <a:off x="10569535" y="4919555"/>
                  <a:ext cx="314532" cy="1158939"/>
                  <a:chOff x="10569535" y="4919555"/>
                  <a:chExt cx="314532" cy="1158939"/>
                </a:xfrm>
              </p:grpSpPr>
              <p:sp>
                <p:nvSpPr>
                  <p:cNvPr id="178" name="Freeform: Shape 177">
                    <a:extLst>
                      <a:ext uri="{FF2B5EF4-FFF2-40B4-BE49-F238E27FC236}">
                        <a16:creationId xmlns:a16="http://schemas.microsoft.com/office/drawing/2014/main" id="{E8D67AB8-862F-E8AE-4562-65306D0E4845}"/>
                      </a:ext>
                    </a:extLst>
                  </p:cNvPr>
                  <p:cNvSpPr/>
                  <p:nvPr/>
                </p:nvSpPr>
                <p:spPr>
                  <a:xfrm>
                    <a:off x="10589610" y="5498495"/>
                    <a:ext cx="294457" cy="579999"/>
                  </a:xfrm>
                  <a:custGeom>
                    <a:avLst/>
                    <a:gdLst>
                      <a:gd name="connsiteX0" fmla="*/ 26497 w 294457"/>
                      <a:gd name="connsiteY0" fmla="*/ 202061 h 579999"/>
                      <a:gd name="connsiteX1" fmla="*/ 0 w 294457"/>
                      <a:gd name="connsiteY1" fmla="*/ 461294 h 579999"/>
                      <a:gd name="connsiteX2" fmla="*/ 149879 w 294457"/>
                      <a:gd name="connsiteY2" fmla="*/ 580000 h 579999"/>
                      <a:gd name="connsiteX3" fmla="*/ 294457 w 294457"/>
                      <a:gd name="connsiteY3" fmla="*/ 454873 h 579999"/>
                      <a:gd name="connsiteX4" fmla="*/ 256614 w 294457"/>
                      <a:gd name="connsiteY4" fmla="*/ 197011 h 579999"/>
                      <a:gd name="connsiteX5" fmla="*/ 138033 w 294457"/>
                      <a:gd name="connsiteY5" fmla="*/ 0 h 5799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457" h="579999">
                        <a:moveTo>
                          <a:pt x="26497" y="202061"/>
                        </a:moveTo>
                        <a:lnTo>
                          <a:pt x="0" y="461294"/>
                        </a:lnTo>
                        <a:lnTo>
                          <a:pt x="149879" y="580000"/>
                        </a:lnTo>
                        <a:lnTo>
                          <a:pt x="294457" y="454873"/>
                        </a:lnTo>
                        <a:lnTo>
                          <a:pt x="256614" y="197011"/>
                        </a:lnTo>
                        <a:lnTo>
                          <a:pt x="138033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161198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9" name="Freeform: Shape 178">
                    <a:extLst>
                      <a:ext uri="{FF2B5EF4-FFF2-40B4-BE49-F238E27FC236}">
                        <a16:creationId xmlns:a16="http://schemas.microsoft.com/office/drawing/2014/main" id="{57A874BB-4B5B-AF28-FC63-C5F187CB7A0E}"/>
                      </a:ext>
                    </a:extLst>
                  </p:cNvPr>
                  <p:cNvSpPr/>
                  <p:nvPr/>
                </p:nvSpPr>
                <p:spPr>
                  <a:xfrm>
                    <a:off x="10569535" y="4919555"/>
                    <a:ext cx="294519" cy="578939"/>
                  </a:xfrm>
                  <a:custGeom>
                    <a:avLst/>
                    <a:gdLst>
                      <a:gd name="connsiteX0" fmla="*/ 37906 w 294519"/>
                      <a:gd name="connsiteY0" fmla="*/ 382489 h 578939"/>
                      <a:gd name="connsiteX1" fmla="*/ 0 w 294519"/>
                      <a:gd name="connsiteY1" fmla="*/ 125127 h 578939"/>
                      <a:gd name="connsiteX2" fmla="*/ 144579 w 294519"/>
                      <a:gd name="connsiteY2" fmla="*/ 0 h 578939"/>
                      <a:gd name="connsiteX3" fmla="*/ 294520 w 294519"/>
                      <a:gd name="connsiteY3" fmla="*/ 118706 h 578939"/>
                      <a:gd name="connsiteX4" fmla="*/ 267961 w 294519"/>
                      <a:gd name="connsiteY4" fmla="*/ 377439 h 578939"/>
                      <a:gd name="connsiteX5" fmla="*/ 158108 w 294519"/>
                      <a:gd name="connsiteY5" fmla="*/ 578940 h 5789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94519" h="578939">
                        <a:moveTo>
                          <a:pt x="37906" y="382489"/>
                        </a:moveTo>
                        <a:lnTo>
                          <a:pt x="0" y="125127"/>
                        </a:lnTo>
                        <a:lnTo>
                          <a:pt x="144579" y="0"/>
                        </a:lnTo>
                        <a:lnTo>
                          <a:pt x="294520" y="118706"/>
                        </a:lnTo>
                        <a:lnTo>
                          <a:pt x="267961" y="377439"/>
                        </a:lnTo>
                        <a:lnTo>
                          <a:pt x="158108" y="57894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264374"/>
                      </a:gs>
                      <a:gs pos="26020">
                        <a:srgbClr val="20385F"/>
                      </a:gs>
                      <a:gs pos="73880">
                        <a:srgbClr val="17263E"/>
                      </a:gs>
                      <a:gs pos="100000">
                        <a:srgbClr val="141F31"/>
                      </a:gs>
                    </a:gsLst>
                    <a:lin ang="531769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6" name="Graphic 2">
              <a:extLst>
                <a:ext uri="{FF2B5EF4-FFF2-40B4-BE49-F238E27FC236}">
                  <a16:creationId xmlns:a16="http://schemas.microsoft.com/office/drawing/2014/main" id="{5A187BFF-C3ED-1FB3-6C45-901B3FF2D434}"/>
                </a:ext>
              </a:extLst>
            </p:cNvPr>
            <p:cNvGrpSpPr/>
            <p:nvPr/>
          </p:nvGrpSpPr>
          <p:grpSpPr>
            <a:xfrm>
              <a:off x="10106308" y="4941980"/>
              <a:ext cx="1241921" cy="1114736"/>
              <a:chOff x="10106308" y="4941980"/>
              <a:chExt cx="1241921" cy="1114736"/>
            </a:xfrm>
          </p:grpSpPr>
          <p:pic>
            <p:nvPicPr>
              <p:cNvPr id="162" name="Picture 161">
                <a:extLst>
                  <a:ext uri="{FF2B5EF4-FFF2-40B4-BE49-F238E27FC236}">
                    <a16:creationId xmlns:a16="http://schemas.microsoft.com/office/drawing/2014/main" id="{89DF614F-5361-91DD-266C-B794327A2A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106308" y="4941980"/>
                <a:ext cx="1241921" cy="1114736"/>
              </a:xfrm>
              <a:custGeom>
                <a:avLst/>
                <a:gdLst>
                  <a:gd name="connsiteX0" fmla="*/ 1288 w 1241921"/>
                  <a:gd name="connsiteY0" fmla="*/ 510 h 1114736"/>
                  <a:gd name="connsiteX1" fmla="*/ 1243209 w 1241921"/>
                  <a:gd name="connsiteY1" fmla="*/ 510 h 1114736"/>
                  <a:gd name="connsiteX2" fmla="*/ 1243209 w 1241921"/>
                  <a:gd name="connsiteY2" fmla="*/ 1115246 h 1114736"/>
                  <a:gd name="connsiteX3" fmla="*/ 1288 w 1241921"/>
                  <a:gd name="connsiteY3" fmla="*/ 1115246 h 111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1921" h="1114736">
                    <a:moveTo>
                      <a:pt x="1288" y="510"/>
                    </a:moveTo>
                    <a:lnTo>
                      <a:pt x="1243209" y="510"/>
                    </a:lnTo>
                    <a:lnTo>
                      <a:pt x="1243209" y="1115246"/>
                    </a:lnTo>
                    <a:lnTo>
                      <a:pt x="1288" y="1115246"/>
                    </a:lnTo>
                    <a:close/>
                  </a:path>
                </a:pathLst>
              </a:custGeom>
            </p:spPr>
          </p:pic>
          <p:grpSp>
            <p:nvGrpSpPr>
              <p:cNvPr id="163" name="Graphic 2">
                <a:extLst>
                  <a:ext uri="{FF2B5EF4-FFF2-40B4-BE49-F238E27FC236}">
                    <a16:creationId xmlns:a16="http://schemas.microsoft.com/office/drawing/2014/main" id="{A186634E-2D62-7BF2-6758-86B2E2DA93B0}"/>
                  </a:ext>
                </a:extLst>
              </p:cNvPr>
              <p:cNvGrpSpPr/>
              <p:nvPr/>
            </p:nvGrpSpPr>
            <p:grpSpPr>
              <a:xfrm>
                <a:off x="10213293" y="5048111"/>
                <a:ext cx="1027078" cy="901826"/>
                <a:chOff x="10213293" y="5048111"/>
                <a:chExt cx="1027078" cy="901826"/>
              </a:xfrm>
            </p:grpSpPr>
            <p:grpSp>
              <p:nvGrpSpPr>
                <p:cNvPr id="164" name="Graphic 2">
                  <a:extLst>
                    <a:ext uri="{FF2B5EF4-FFF2-40B4-BE49-F238E27FC236}">
                      <a16:creationId xmlns:a16="http://schemas.microsoft.com/office/drawing/2014/main" id="{91546AC0-8074-6951-1513-7870F8EB0DF1}"/>
                    </a:ext>
                  </a:extLst>
                </p:cNvPr>
                <p:cNvGrpSpPr/>
                <p:nvPr/>
              </p:nvGrpSpPr>
              <p:grpSpPr>
                <a:xfrm>
                  <a:off x="10404506" y="5060206"/>
                  <a:ext cx="644652" cy="877636"/>
                  <a:chOff x="10404506" y="5060206"/>
                  <a:chExt cx="644652" cy="877636"/>
                </a:xfrm>
              </p:grpSpPr>
              <p:sp>
                <p:nvSpPr>
                  <p:cNvPr id="171" name="Freeform: Shape 170">
                    <a:extLst>
                      <a:ext uri="{FF2B5EF4-FFF2-40B4-BE49-F238E27FC236}">
                        <a16:creationId xmlns:a16="http://schemas.microsoft.com/office/drawing/2014/main" id="{1382F696-115C-58C6-95CE-BAE2269C2194}"/>
                      </a:ext>
                    </a:extLst>
                  </p:cNvPr>
                  <p:cNvSpPr/>
                  <p:nvPr/>
                </p:nvSpPr>
                <p:spPr>
                  <a:xfrm>
                    <a:off x="10731383" y="5596751"/>
                    <a:ext cx="317774" cy="341091"/>
                  </a:xfrm>
                  <a:custGeom>
                    <a:avLst/>
                    <a:gdLst>
                      <a:gd name="connsiteX0" fmla="*/ 174255 w 317774"/>
                      <a:gd name="connsiteY0" fmla="*/ 0 h 341091"/>
                      <a:gd name="connsiteX1" fmla="*/ 317775 w 317774"/>
                      <a:gd name="connsiteY1" fmla="*/ 180926 h 341091"/>
                      <a:gd name="connsiteX2" fmla="*/ 262412 w 317774"/>
                      <a:gd name="connsiteY2" fmla="*/ 341092 h 341091"/>
                      <a:gd name="connsiteX3" fmla="*/ 94765 w 317774"/>
                      <a:gd name="connsiteY3" fmla="*/ 316652 h 341091"/>
                      <a:gd name="connsiteX4" fmla="*/ 0 w 317774"/>
                      <a:gd name="connsiteY4" fmla="*/ 105987 h 341091"/>
                      <a:gd name="connsiteX5" fmla="*/ 101311 w 317774"/>
                      <a:gd name="connsiteY5" fmla="*/ 76311 h 3410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774" h="341091">
                        <a:moveTo>
                          <a:pt x="174255" y="0"/>
                        </a:moveTo>
                        <a:lnTo>
                          <a:pt x="317775" y="180926"/>
                        </a:lnTo>
                        <a:lnTo>
                          <a:pt x="262412" y="341092"/>
                        </a:lnTo>
                        <a:lnTo>
                          <a:pt x="94765" y="316652"/>
                        </a:lnTo>
                        <a:lnTo>
                          <a:pt x="0" y="105987"/>
                        </a:lnTo>
                        <a:lnTo>
                          <a:pt x="101311" y="76311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2" name="Freeform: Shape 171">
                    <a:extLst>
                      <a:ext uri="{FF2B5EF4-FFF2-40B4-BE49-F238E27FC236}">
                        <a16:creationId xmlns:a16="http://schemas.microsoft.com/office/drawing/2014/main" id="{F2843F42-71C5-ADE2-BA33-8F542A525044}"/>
                      </a:ext>
                    </a:extLst>
                  </p:cNvPr>
                  <p:cNvSpPr/>
                  <p:nvPr/>
                </p:nvSpPr>
                <p:spPr>
                  <a:xfrm>
                    <a:off x="10404506" y="5060206"/>
                    <a:ext cx="317525" cy="340717"/>
                  </a:xfrm>
                  <a:custGeom>
                    <a:avLst/>
                    <a:gdLst>
                      <a:gd name="connsiteX0" fmla="*/ 317526 w 317525"/>
                      <a:gd name="connsiteY0" fmla="*/ 234730 h 340717"/>
                      <a:gd name="connsiteX1" fmla="*/ 223010 w 317525"/>
                      <a:gd name="connsiteY1" fmla="*/ 24439 h 340717"/>
                      <a:gd name="connsiteX2" fmla="*/ 55300 w 317525"/>
                      <a:gd name="connsiteY2" fmla="*/ 0 h 340717"/>
                      <a:gd name="connsiteX3" fmla="*/ 0 w 317525"/>
                      <a:gd name="connsiteY3" fmla="*/ 160165 h 340717"/>
                      <a:gd name="connsiteX4" fmla="*/ 143270 w 317525"/>
                      <a:gd name="connsiteY4" fmla="*/ 340718 h 340717"/>
                      <a:gd name="connsiteX5" fmla="*/ 216152 w 317525"/>
                      <a:gd name="connsiteY5" fmla="*/ 264407 h 3407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7525" h="340717">
                        <a:moveTo>
                          <a:pt x="317526" y="234730"/>
                        </a:moveTo>
                        <a:lnTo>
                          <a:pt x="223010" y="24439"/>
                        </a:lnTo>
                        <a:lnTo>
                          <a:pt x="55300" y="0"/>
                        </a:lnTo>
                        <a:lnTo>
                          <a:pt x="0" y="160165"/>
                        </a:lnTo>
                        <a:lnTo>
                          <a:pt x="143270" y="340718"/>
                        </a:lnTo>
                        <a:lnTo>
                          <a:pt x="216152" y="264407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4320891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5" name="Graphic 2">
                  <a:extLst>
                    <a:ext uri="{FF2B5EF4-FFF2-40B4-BE49-F238E27FC236}">
                      <a16:creationId xmlns:a16="http://schemas.microsoft.com/office/drawing/2014/main" id="{CC563132-50BA-F0CA-0547-71556CEEA10B}"/>
                    </a:ext>
                  </a:extLst>
                </p:cNvPr>
                <p:cNvGrpSpPr/>
                <p:nvPr/>
              </p:nvGrpSpPr>
              <p:grpSpPr>
                <a:xfrm>
                  <a:off x="10417973" y="5048111"/>
                  <a:ext cx="617719" cy="901826"/>
                  <a:chOff x="10417973" y="5048111"/>
                  <a:chExt cx="617719" cy="901826"/>
                </a:xfrm>
              </p:grpSpPr>
              <p:sp>
                <p:nvSpPr>
                  <p:cNvPr id="169" name="Freeform: Shape 168">
                    <a:extLst>
                      <a:ext uri="{FF2B5EF4-FFF2-40B4-BE49-F238E27FC236}">
                        <a16:creationId xmlns:a16="http://schemas.microsoft.com/office/drawing/2014/main" id="{7866784D-FD6A-02F9-17FD-92E42ACA4AEF}"/>
                      </a:ext>
                    </a:extLst>
                  </p:cNvPr>
                  <p:cNvSpPr/>
                  <p:nvPr/>
                </p:nvSpPr>
                <p:spPr>
                  <a:xfrm>
                    <a:off x="10417973" y="5605043"/>
                    <a:ext cx="313846" cy="344894"/>
                  </a:xfrm>
                  <a:custGeom>
                    <a:avLst/>
                    <a:gdLst>
                      <a:gd name="connsiteX0" fmla="*/ 313847 w 313846"/>
                      <a:gd name="connsiteY0" fmla="*/ 97695 h 344894"/>
                      <a:gd name="connsiteX1" fmla="*/ 229120 w 313846"/>
                      <a:gd name="connsiteY1" fmla="*/ 312537 h 344894"/>
                      <a:gd name="connsiteX2" fmla="*/ 62782 w 313846"/>
                      <a:gd name="connsiteY2" fmla="*/ 344895 h 344894"/>
                      <a:gd name="connsiteX3" fmla="*/ 0 w 313846"/>
                      <a:gd name="connsiteY3" fmla="*/ 187535 h 344894"/>
                      <a:gd name="connsiteX4" fmla="*/ 134853 w 313846"/>
                      <a:gd name="connsiteY4" fmla="*/ 0 h 344894"/>
                      <a:gd name="connsiteX5" fmla="*/ 211289 w 313846"/>
                      <a:gd name="connsiteY5" fmla="*/ 72819 h 3448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846" h="344894">
                        <a:moveTo>
                          <a:pt x="313847" y="97695"/>
                        </a:moveTo>
                        <a:lnTo>
                          <a:pt x="229120" y="312537"/>
                        </a:lnTo>
                        <a:lnTo>
                          <a:pt x="62782" y="344895"/>
                        </a:lnTo>
                        <a:lnTo>
                          <a:pt x="0" y="187535"/>
                        </a:lnTo>
                        <a:lnTo>
                          <a:pt x="134853" y="0"/>
                        </a:lnTo>
                        <a:lnTo>
                          <a:pt x="211289" y="72819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7922127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70" name="Freeform: Shape 169">
                    <a:extLst>
                      <a:ext uri="{FF2B5EF4-FFF2-40B4-BE49-F238E27FC236}">
                        <a16:creationId xmlns:a16="http://schemas.microsoft.com/office/drawing/2014/main" id="{A45B1D02-2EF7-B863-C8B9-F458065E067E}"/>
                      </a:ext>
                    </a:extLst>
                  </p:cNvPr>
                  <p:cNvSpPr/>
                  <p:nvPr/>
                </p:nvSpPr>
                <p:spPr>
                  <a:xfrm>
                    <a:off x="10722032" y="5048111"/>
                    <a:ext cx="313660" cy="344521"/>
                  </a:xfrm>
                  <a:custGeom>
                    <a:avLst/>
                    <a:gdLst>
                      <a:gd name="connsiteX0" fmla="*/ 178994 w 313660"/>
                      <a:gd name="connsiteY0" fmla="*/ 344521 h 344521"/>
                      <a:gd name="connsiteX1" fmla="*/ 313660 w 313660"/>
                      <a:gd name="connsiteY1" fmla="*/ 157360 h 344521"/>
                      <a:gd name="connsiteX2" fmla="*/ 250816 w 313660"/>
                      <a:gd name="connsiteY2" fmla="*/ 0 h 344521"/>
                      <a:gd name="connsiteX3" fmla="*/ 84478 w 313660"/>
                      <a:gd name="connsiteY3" fmla="*/ 32357 h 344521"/>
                      <a:gd name="connsiteX4" fmla="*/ 0 w 313660"/>
                      <a:gd name="connsiteY4" fmla="*/ 246825 h 344521"/>
                      <a:gd name="connsiteX5" fmla="*/ 102558 w 313660"/>
                      <a:gd name="connsiteY5" fmla="*/ 271702 h 3445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13660" h="344521">
                        <a:moveTo>
                          <a:pt x="178994" y="344521"/>
                        </a:moveTo>
                        <a:lnTo>
                          <a:pt x="313660" y="157360"/>
                        </a:lnTo>
                        <a:lnTo>
                          <a:pt x="250816" y="0"/>
                        </a:lnTo>
                        <a:lnTo>
                          <a:pt x="84478" y="32357"/>
                        </a:lnTo>
                        <a:lnTo>
                          <a:pt x="0" y="246825"/>
                        </a:lnTo>
                        <a:lnTo>
                          <a:pt x="102558" y="27170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6951099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166" name="Graphic 2">
                  <a:extLst>
                    <a:ext uri="{FF2B5EF4-FFF2-40B4-BE49-F238E27FC236}">
                      <a16:creationId xmlns:a16="http://schemas.microsoft.com/office/drawing/2014/main" id="{A3F93E80-CB31-0058-DC45-0A1CBA8C8977}"/>
                    </a:ext>
                  </a:extLst>
                </p:cNvPr>
                <p:cNvGrpSpPr/>
                <p:nvPr/>
              </p:nvGrpSpPr>
              <p:grpSpPr>
                <a:xfrm>
                  <a:off x="10213293" y="5359651"/>
                  <a:ext cx="1027078" cy="278746"/>
                  <a:chOff x="10213293" y="5359651"/>
                  <a:chExt cx="1027078" cy="278746"/>
                </a:xfrm>
              </p:grpSpPr>
              <p:sp>
                <p:nvSpPr>
                  <p:cNvPr id="167" name="Freeform: Shape 166">
                    <a:extLst>
                      <a:ext uri="{FF2B5EF4-FFF2-40B4-BE49-F238E27FC236}">
                        <a16:creationId xmlns:a16="http://schemas.microsoft.com/office/drawing/2014/main" id="{D67046F3-3219-4B55-B916-AB524F0A356B}"/>
                      </a:ext>
                    </a:extLst>
                  </p:cNvPr>
                  <p:cNvSpPr/>
                  <p:nvPr/>
                </p:nvSpPr>
                <p:spPr>
                  <a:xfrm>
                    <a:off x="10213293" y="5377420"/>
                    <a:ext cx="339408" cy="260977"/>
                  </a:xfrm>
                  <a:custGeom>
                    <a:avLst/>
                    <a:gdLst>
                      <a:gd name="connsiteX0" fmla="*/ 334920 w 339408"/>
                      <a:gd name="connsiteY0" fmla="*/ 23504 h 260977"/>
                      <a:gd name="connsiteX1" fmla="*/ 105177 w 339408"/>
                      <a:gd name="connsiteY1" fmla="*/ 0 h 260977"/>
                      <a:gd name="connsiteX2" fmla="*/ 0 w 339408"/>
                      <a:gd name="connsiteY2" fmla="*/ 132858 h 260977"/>
                      <a:gd name="connsiteX3" fmla="*/ 110850 w 339408"/>
                      <a:gd name="connsiteY3" fmla="*/ 260978 h 260977"/>
                      <a:gd name="connsiteX4" fmla="*/ 339408 w 339408"/>
                      <a:gd name="connsiteY4" fmla="*/ 227436 h 260977"/>
                      <a:gd name="connsiteX5" fmla="*/ 309857 w 339408"/>
                      <a:gd name="connsiteY5" fmla="*/ 126062 h 2609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9408" h="260977">
                        <a:moveTo>
                          <a:pt x="334920" y="23504"/>
                        </a:moveTo>
                        <a:lnTo>
                          <a:pt x="105177" y="0"/>
                        </a:lnTo>
                        <a:lnTo>
                          <a:pt x="0" y="132858"/>
                        </a:lnTo>
                        <a:lnTo>
                          <a:pt x="110850" y="260978"/>
                        </a:lnTo>
                        <a:lnTo>
                          <a:pt x="339408" y="227436"/>
                        </a:lnTo>
                        <a:lnTo>
                          <a:pt x="309857" y="126062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21479094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168" name="Freeform: Shape 167">
                    <a:extLst>
                      <a:ext uri="{FF2B5EF4-FFF2-40B4-BE49-F238E27FC236}">
                        <a16:creationId xmlns:a16="http://schemas.microsoft.com/office/drawing/2014/main" id="{4445D60E-7A70-A38D-3DB5-5903A3970E75}"/>
                      </a:ext>
                    </a:extLst>
                  </p:cNvPr>
                  <p:cNvSpPr/>
                  <p:nvPr/>
                </p:nvSpPr>
                <p:spPr>
                  <a:xfrm>
                    <a:off x="10901400" y="5359651"/>
                    <a:ext cx="338972" cy="260978"/>
                  </a:xfrm>
                  <a:custGeom>
                    <a:avLst/>
                    <a:gdLst>
                      <a:gd name="connsiteX0" fmla="*/ 0 w 338972"/>
                      <a:gd name="connsiteY0" fmla="*/ 33542 h 260978"/>
                      <a:gd name="connsiteX1" fmla="*/ 228059 w 338972"/>
                      <a:gd name="connsiteY1" fmla="*/ 0 h 260978"/>
                      <a:gd name="connsiteX2" fmla="*/ 338972 w 338972"/>
                      <a:gd name="connsiteY2" fmla="*/ 128120 h 260978"/>
                      <a:gd name="connsiteX3" fmla="*/ 233795 w 338972"/>
                      <a:gd name="connsiteY3" fmla="*/ 260978 h 260978"/>
                      <a:gd name="connsiteX4" fmla="*/ 4489 w 338972"/>
                      <a:gd name="connsiteY4" fmla="*/ 237474 h 260978"/>
                      <a:gd name="connsiteX5" fmla="*/ 29552 w 338972"/>
                      <a:gd name="connsiteY5" fmla="*/ 134916 h 2609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38972" h="260978">
                        <a:moveTo>
                          <a:pt x="0" y="33542"/>
                        </a:moveTo>
                        <a:lnTo>
                          <a:pt x="228059" y="0"/>
                        </a:lnTo>
                        <a:lnTo>
                          <a:pt x="338972" y="128120"/>
                        </a:lnTo>
                        <a:lnTo>
                          <a:pt x="233795" y="260978"/>
                        </a:lnTo>
                        <a:lnTo>
                          <a:pt x="4489" y="237474"/>
                        </a:lnTo>
                        <a:lnTo>
                          <a:pt x="29552" y="13491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EAE6DD"/>
                      </a:gs>
                      <a:gs pos="47180">
                        <a:srgbClr val="CBB787"/>
                      </a:gs>
                      <a:gs pos="100000">
                        <a:srgbClr val="AC805A"/>
                      </a:gs>
                    </a:gsLst>
                    <a:lin ang="10738772" scaled="1"/>
                  </a:gradFill>
                  <a:ln w="12506" cap="flat">
                    <a:solidFill>
                      <a:srgbClr val="E3D2B8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</p:grpSp>
        <p:grpSp>
          <p:nvGrpSpPr>
            <p:cNvPr id="147" name="Graphic 2">
              <a:extLst>
                <a:ext uri="{FF2B5EF4-FFF2-40B4-BE49-F238E27FC236}">
                  <a16:creationId xmlns:a16="http://schemas.microsoft.com/office/drawing/2014/main" id="{3013230D-CB9D-7272-E938-42FC85B7BF40}"/>
                </a:ext>
              </a:extLst>
            </p:cNvPr>
            <p:cNvGrpSpPr/>
            <p:nvPr/>
          </p:nvGrpSpPr>
          <p:grpSpPr>
            <a:xfrm>
              <a:off x="10303818" y="5075150"/>
              <a:ext cx="846900" cy="848396"/>
              <a:chOff x="10303818" y="5075150"/>
              <a:chExt cx="846900" cy="848396"/>
            </a:xfrm>
            <a:solidFill>
              <a:srgbClr val="141F31"/>
            </a:solidFill>
          </p:grpSpPr>
          <p:pic>
            <p:nvPicPr>
              <p:cNvPr id="153" name="Picture 152">
                <a:extLst>
                  <a:ext uri="{FF2B5EF4-FFF2-40B4-BE49-F238E27FC236}">
                    <a16:creationId xmlns:a16="http://schemas.microsoft.com/office/drawing/2014/main" id="{694A38CE-1AE5-4DB3-D73E-A712717ABD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3818" y="5075150"/>
                <a:ext cx="846900" cy="848396"/>
              </a:xfrm>
              <a:custGeom>
                <a:avLst/>
                <a:gdLst>
                  <a:gd name="connsiteX0" fmla="*/ 1420 w 846900"/>
                  <a:gd name="connsiteY0" fmla="*/ 599 h 848396"/>
                  <a:gd name="connsiteX1" fmla="*/ 848321 w 846900"/>
                  <a:gd name="connsiteY1" fmla="*/ 599 h 848396"/>
                  <a:gd name="connsiteX2" fmla="*/ 848321 w 846900"/>
                  <a:gd name="connsiteY2" fmla="*/ 848996 h 848396"/>
                  <a:gd name="connsiteX3" fmla="*/ 1420 w 846900"/>
                  <a:gd name="connsiteY3" fmla="*/ 848996 h 848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900" h="848396">
                    <a:moveTo>
                      <a:pt x="1420" y="599"/>
                    </a:moveTo>
                    <a:lnTo>
                      <a:pt x="848321" y="599"/>
                    </a:lnTo>
                    <a:lnTo>
                      <a:pt x="848321" y="848996"/>
                    </a:lnTo>
                    <a:lnTo>
                      <a:pt x="1420" y="848996"/>
                    </a:lnTo>
                    <a:close/>
                  </a:path>
                </a:pathLst>
              </a:custGeom>
            </p:spPr>
          </p:pic>
          <p:grpSp>
            <p:nvGrpSpPr>
              <p:cNvPr id="154" name="Graphic 2">
                <a:extLst>
                  <a:ext uri="{FF2B5EF4-FFF2-40B4-BE49-F238E27FC236}">
                    <a16:creationId xmlns:a16="http://schemas.microsoft.com/office/drawing/2014/main" id="{42D94D28-1B0E-CAE6-C2FA-61228A83C930}"/>
                  </a:ext>
                </a:extLst>
              </p:cNvPr>
              <p:cNvGrpSpPr/>
              <p:nvPr/>
            </p:nvGrpSpPr>
            <p:grpSpPr>
              <a:xfrm>
                <a:off x="10416913" y="5189074"/>
                <a:ext cx="619588" cy="619526"/>
                <a:chOff x="10416913" y="5189074"/>
                <a:chExt cx="619588" cy="619526"/>
              </a:xfrm>
              <a:solidFill>
                <a:srgbClr val="141F31"/>
              </a:solidFill>
            </p:grpSpPr>
            <p:sp>
              <p:nvSpPr>
                <p:cNvPr id="155" name="Freeform: Shape 154">
                  <a:extLst>
                    <a:ext uri="{FF2B5EF4-FFF2-40B4-BE49-F238E27FC236}">
                      <a16:creationId xmlns:a16="http://schemas.microsoft.com/office/drawing/2014/main" id="{EFB31E8B-AF25-F040-D6DA-16C3F0CADFBB}"/>
                    </a:ext>
                  </a:extLst>
                </p:cNvPr>
                <p:cNvSpPr/>
                <p:nvPr/>
              </p:nvSpPr>
              <p:spPr>
                <a:xfrm>
                  <a:off x="10416913" y="5189074"/>
                  <a:ext cx="619588" cy="619526"/>
                </a:xfrm>
                <a:custGeom>
                  <a:avLst/>
                  <a:gdLst>
                    <a:gd name="connsiteX0" fmla="*/ 385232 w 619588"/>
                    <a:gd name="connsiteY0" fmla="*/ 0 h 619526"/>
                    <a:gd name="connsiteX1" fmla="*/ 305118 w 619588"/>
                    <a:gd name="connsiteY1" fmla="*/ 105862 h 619526"/>
                    <a:gd name="connsiteX2" fmla="*/ 220204 w 619588"/>
                    <a:gd name="connsiteY2" fmla="*/ 3741 h 619526"/>
                    <a:gd name="connsiteX3" fmla="*/ 203745 w 619588"/>
                    <a:gd name="connsiteY3" fmla="*/ 135539 h 619526"/>
                    <a:gd name="connsiteX4" fmla="*/ 79178 w 619588"/>
                    <a:gd name="connsiteY4" fmla="*/ 89528 h 619526"/>
                    <a:gd name="connsiteX5" fmla="*/ 130863 w 619588"/>
                    <a:gd name="connsiteY5" fmla="*/ 211850 h 619526"/>
                    <a:gd name="connsiteX6" fmla="*/ 0 w 619588"/>
                    <a:gd name="connsiteY6" fmla="*/ 234357 h 619526"/>
                    <a:gd name="connsiteX7" fmla="*/ 105862 w 619588"/>
                    <a:gd name="connsiteY7" fmla="*/ 314471 h 619526"/>
                    <a:gd name="connsiteX8" fmla="*/ 3803 w 619588"/>
                    <a:gd name="connsiteY8" fmla="*/ 399323 h 619526"/>
                    <a:gd name="connsiteX9" fmla="*/ 135539 w 619588"/>
                    <a:gd name="connsiteY9" fmla="*/ 415782 h 619526"/>
                    <a:gd name="connsiteX10" fmla="*/ 89590 w 619588"/>
                    <a:gd name="connsiteY10" fmla="*/ 540348 h 619526"/>
                    <a:gd name="connsiteX11" fmla="*/ 211912 w 619588"/>
                    <a:gd name="connsiteY11" fmla="*/ 488664 h 619526"/>
                    <a:gd name="connsiteX12" fmla="*/ 234356 w 619588"/>
                    <a:gd name="connsiteY12" fmla="*/ 619527 h 619526"/>
                    <a:gd name="connsiteX13" fmla="*/ 314470 w 619588"/>
                    <a:gd name="connsiteY13" fmla="*/ 513664 h 619526"/>
                    <a:gd name="connsiteX14" fmla="*/ 399385 w 619588"/>
                    <a:gd name="connsiteY14" fmla="*/ 615724 h 619526"/>
                    <a:gd name="connsiteX15" fmla="*/ 415781 w 619588"/>
                    <a:gd name="connsiteY15" fmla="*/ 483988 h 619526"/>
                    <a:gd name="connsiteX16" fmla="*/ 540348 w 619588"/>
                    <a:gd name="connsiteY16" fmla="*/ 529999 h 619526"/>
                    <a:gd name="connsiteX17" fmla="*/ 488725 w 619588"/>
                    <a:gd name="connsiteY17" fmla="*/ 407677 h 619526"/>
                    <a:gd name="connsiteX18" fmla="*/ 619588 w 619588"/>
                    <a:gd name="connsiteY18" fmla="*/ 385170 h 619526"/>
                    <a:gd name="connsiteX19" fmla="*/ 513664 w 619588"/>
                    <a:gd name="connsiteY19" fmla="*/ 305056 h 619526"/>
                    <a:gd name="connsiteX20" fmla="*/ 615785 w 619588"/>
                    <a:gd name="connsiteY20" fmla="*/ 220204 h 619526"/>
                    <a:gd name="connsiteX21" fmla="*/ 484049 w 619588"/>
                    <a:gd name="connsiteY21" fmla="*/ 203745 h 619526"/>
                    <a:gd name="connsiteX22" fmla="*/ 529998 w 619588"/>
                    <a:gd name="connsiteY22" fmla="*/ 79179 h 619526"/>
                    <a:gd name="connsiteX23" fmla="*/ 407676 w 619588"/>
                    <a:gd name="connsiteY23" fmla="*/ 130801 h 6195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619588" h="619526">
                      <a:moveTo>
                        <a:pt x="385232" y="0"/>
                      </a:moveTo>
                      <a:lnTo>
                        <a:pt x="305118" y="105862"/>
                      </a:lnTo>
                      <a:lnTo>
                        <a:pt x="220204" y="3741"/>
                      </a:lnTo>
                      <a:lnTo>
                        <a:pt x="203745" y="135539"/>
                      </a:lnTo>
                      <a:lnTo>
                        <a:pt x="79178" y="89528"/>
                      </a:lnTo>
                      <a:lnTo>
                        <a:pt x="130863" y="211850"/>
                      </a:lnTo>
                      <a:lnTo>
                        <a:pt x="0" y="234357"/>
                      </a:lnTo>
                      <a:lnTo>
                        <a:pt x="105862" y="314471"/>
                      </a:lnTo>
                      <a:lnTo>
                        <a:pt x="3803" y="399323"/>
                      </a:lnTo>
                      <a:lnTo>
                        <a:pt x="135539" y="415782"/>
                      </a:lnTo>
                      <a:lnTo>
                        <a:pt x="89590" y="540348"/>
                      </a:lnTo>
                      <a:lnTo>
                        <a:pt x="211912" y="488664"/>
                      </a:lnTo>
                      <a:lnTo>
                        <a:pt x="234356" y="619527"/>
                      </a:lnTo>
                      <a:lnTo>
                        <a:pt x="314470" y="513664"/>
                      </a:lnTo>
                      <a:lnTo>
                        <a:pt x="399385" y="615724"/>
                      </a:lnTo>
                      <a:lnTo>
                        <a:pt x="415781" y="483988"/>
                      </a:lnTo>
                      <a:lnTo>
                        <a:pt x="540348" y="529999"/>
                      </a:lnTo>
                      <a:lnTo>
                        <a:pt x="488725" y="407677"/>
                      </a:lnTo>
                      <a:lnTo>
                        <a:pt x="619588" y="385170"/>
                      </a:lnTo>
                      <a:lnTo>
                        <a:pt x="513664" y="305056"/>
                      </a:lnTo>
                      <a:lnTo>
                        <a:pt x="615785" y="220204"/>
                      </a:lnTo>
                      <a:lnTo>
                        <a:pt x="484049" y="203745"/>
                      </a:lnTo>
                      <a:lnTo>
                        <a:pt x="529998" y="79179"/>
                      </a:lnTo>
                      <a:lnTo>
                        <a:pt x="407676" y="130801"/>
                      </a:lnTo>
                      <a:close/>
                    </a:path>
                  </a:pathLst>
                </a:custGeom>
                <a:solidFill>
                  <a:srgbClr val="141F31"/>
                </a:solidFill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6" name="Freeform: Shape 155">
                  <a:extLst>
                    <a:ext uri="{FF2B5EF4-FFF2-40B4-BE49-F238E27FC236}">
                      <a16:creationId xmlns:a16="http://schemas.microsoft.com/office/drawing/2014/main" id="{5CEBD41A-3F8B-05D3-24D0-E8CF4076ED8B}"/>
                    </a:ext>
                  </a:extLst>
                </p:cNvPr>
                <p:cNvSpPr/>
                <p:nvPr/>
              </p:nvSpPr>
              <p:spPr>
                <a:xfrm>
                  <a:off x="10552452" y="5392819"/>
                  <a:ext cx="348511" cy="212036"/>
                </a:xfrm>
                <a:custGeom>
                  <a:avLst/>
                  <a:gdLst>
                    <a:gd name="connsiteX0" fmla="*/ 348511 w 348511"/>
                    <a:gd name="connsiteY0" fmla="*/ 0 h 212036"/>
                    <a:gd name="connsiteX1" fmla="*/ 0 w 348511"/>
                    <a:gd name="connsiteY1" fmla="*/ 212037 h 21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48511" h="212036">
                      <a:moveTo>
                        <a:pt x="348511" y="0"/>
                      </a:moveTo>
                      <a:lnTo>
                        <a:pt x="0" y="212037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7" name="Freeform: Shape 156">
                  <a:extLst>
                    <a:ext uri="{FF2B5EF4-FFF2-40B4-BE49-F238E27FC236}">
                      <a16:creationId xmlns:a16="http://schemas.microsoft.com/office/drawing/2014/main" id="{870B8E28-4EB7-6F6B-906D-E46AE86CFE11}"/>
                    </a:ext>
                  </a:extLst>
                </p:cNvPr>
                <p:cNvSpPr/>
                <p:nvPr/>
              </p:nvSpPr>
              <p:spPr>
                <a:xfrm>
                  <a:off x="10620658" y="5324613"/>
                  <a:ext cx="212036" cy="348448"/>
                </a:xfrm>
                <a:custGeom>
                  <a:avLst/>
                  <a:gdLst>
                    <a:gd name="connsiteX0" fmla="*/ 0 w 212036"/>
                    <a:gd name="connsiteY0" fmla="*/ 0 h 348448"/>
                    <a:gd name="connsiteX1" fmla="*/ 212037 w 212036"/>
                    <a:gd name="connsiteY1" fmla="*/ 348449 h 348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12036" h="348448">
                      <a:moveTo>
                        <a:pt x="0" y="0"/>
                      </a:moveTo>
                      <a:lnTo>
                        <a:pt x="212037" y="348449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8" name="Freeform: Shape 157">
                  <a:extLst>
                    <a:ext uri="{FF2B5EF4-FFF2-40B4-BE49-F238E27FC236}">
                      <a16:creationId xmlns:a16="http://schemas.microsoft.com/office/drawing/2014/main" id="{4E26F2C5-D915-2E09-0682-1E105EEC3E40}"/>
                    </a:ext>
                  </a:extLst>
                </p:cNvPr>
                <p:cNvSpPr/>
                <p:nvPr/>
              </p:nvSpPr>
              <p:spPr>
                <a:xfrm>
                  <a:off x="10722032" y="5294937"/>
                  <a:ext cx="9351" cy="407801"/>
                </a:xfrm>
                <a:custGeom>
                  <a:avLst/>
                  <a:gdLst>
                    <a:gd name="connsiteX0" fmla="*/ 0 w 9351"/>
                    <a:gd name="connsiteY0" fmla="*/ 0 h 407801"/>
                    <a:gd name="connsiteX1" fmla="*/ 9352 w 9351"/>
                    <a:gd name="connsiteY1" fmla="*/ 407802 h 407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351" h="407801">
                      <a:moveTo>
                        <a:pt x="0" y="0"/>
                      </a:moveTo>
                      <a:lnTo>
                        <a:pt x="9352" y="407802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9" name="Freeform: Shape 158">
                  <a:extLst>
                    <a:ext uri="{FF2B5EF4-FFF2-40B4-BE49-F238E27FC236}">
                      <a16:creationId xmlns:a16="http://schemas.microsoft.com/office/drawing/2014/main" id="{5D5DCE7C-3411-EA17-5722-026C66F89CAB}"/>
                    </a:ext>
                  </a:extLst>
                </p:cNvPr>
                <p:cNvSpPr/>
                <p:nvPr/>
              </p:nvSpPr>
              <p:spPr>
                <a:xfrm>
                  <a:off x="10547776" y="5400924"/>
                  <a:ext cx="357862" cy="195827"/>
                </a:xfrm>
                <a:custGeom>
                  <a:avLst/>
                  <a:gdLst>
                    <a:gd name="connsiteX0" fmla="*/ 357863 w 357862"/>
                    <a:gd name="connsiteY0" fmla="*/ 195827 h 195827"/>
                    <a:gd name="connsiteX1" fmla="*/ 0 w 357862"/>
                    <a:gd name="connsiteY1" fmla="*/ 0 h 195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57862" h="195827">
                      <a:moveTo>
                        <a:pt x="357863" y="195827"/>
                      </a:moveTo>
                      <a:lnTo>
                        <a:pt x="0" y="0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0" name="Freeform: Shape 159">
                  <a:extLst>
                    <a:ext uri="{FF2B5EF4-FFF2-40B4-BE49-F238E27FC236}">
                      <a16:creationId xmlns:a16="http://schemas.microsoft.com/office/drawing/2014/main" id="{8A880C15-A766-5B02-9AD8-28989C0ABC12}"/>
                    </a:ext>
                  </a:extLst>
                </p:cNvPr>
                <p:cNvSpPr/>
                <p:nvPr/>
              </p:nvSpPr>
              <p:spPr>
                <a:xfrm>
                  <a:off x="10522776" y="5494130"/>
                  <a:ext cx="407801" cy="9414"/>
                </a:xfrm>
                <a:custGeom>
                  <a:avLst/>
                  <a:gdLst>
                    <a:gd name="connsiteX0" fmla="*/ 407801 w 407801"/>
                    <a:gd name="connsiteY0" fmla="*/ 0 h 9414"/>
                    <a:gd name="connsiteX1" fmla="*/ 0 w 407801"/>
                    <a:gd name="connsiteY1" fmla="*/ 9414 h 9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07801" h="9414">
                      <a:moveTo>
                        <a:pt x="407801" y="0"/>
                      </a:moveTo>
                      <a:lnTo>
                        <a:pt x="0" y="9414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61" name="Freeform: Shape 160">
                  <a:extLst>
                    <a:ext uri="{FF2B5EF4-FFF2-40B4-BE49-F238E27FC236}">
                      <a16:creationId xmlns:a16="http://schemas.microsoft.com/office/drawing/2014/main" id="{013FF8F7-085B-1CCA-3E2D-1597DB12ABF4}"/>
                    </a:ext>
                  </a:extLst>
                </p:cNvPr>
                <p:cNvSpPr/>
                <p:nvPr/>
              </p:nvSpPr>
              <p:spPr>
                <a:xfrm>
                  <a:off x="10628825" y="5319875"/>
                  <a:ext cx="195764" cy="357862"/>
                </a:xfrm>
                <a:custGeom>
                  <a:avLst/>
                  <a:gdLst>
                    <a:gd name="connsiteX0" fmla="*/ 195764 w 195764"/>
                    <a:gd name="connsiteY0" fmla="*/ 0 h 357862"/>
                    <a:gd name="connsiteX1" fmla="*/ 0 w 195764"/>
                    <a:gd name="connsiteY1" fmla="*/ 357863 h 357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5764" h="357862">
                      <a:moveTo>
                        <a:pt x="195764" y="0"/>
                      </a:moveTo>
                      <a:lnTo>
                        <a:pt x="0" y="357863"/>
                      </a:lnTo>
                    </a:path>
                  </a:pathLst>
                </a:custGeom>
                <a:ln w="12506" cap="rnd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8" name="Graphic 2">
              <a:extLst>
                <a:ext uri="{FF2B5EF4-FFF2-40B4-BE49-F238E27FC236}">
                  <a16:creationId xmlns:a16="http://schemas.microsoft.com/office/drawing/2014/main" id="{B2E15C76-8944-CE2B-12C4-7E41290A0F3B}"/>
                </a:ext>
              </a:extLst>
            </p:cNvPr>
            <p:cNvGrpSpPr/>
            <p:nvPr/>
          </p:nvGrpSpPr>
          <p:grpSpPr>
            <a:xfrm>
              <a:off x="10445966" y="5239742"/>
              <a:ext cx="562605" cy="519212"/>
              <a:chOff x="10445966" y="5239742"/>
              <a:chExt cx="562605" cy="519212"/>
            </a:xfrm>
          </p:grpSpPr>
          <p:pic>
            <p:nvPicPr>
              <p:cNvPr id="149" name="Picture 148">
                <a:extLst>
                  <a:ext uri="{FF2B5EF4-FFF2-40B4-BE49-F238E27FC236}">
                    <a16:creationId xmlns:a16="http://schemas.microsoft.com/office/drawing/2014/main" id="{CC018F27-D270-9BC7-8C0C-08643150F5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0445966" y="5239742"/>
                <a:ext cx="562605" cy="519212"/>
              </a:xfrm>
              <a:custGeom>
                <a:avLst/>
                <a:gdLst>
                  <a:gd name="connsiteX0" fmla="*/ 1515 w 562605"/>
                  <a:gd name="connsiteY0" fmla="*/ 709 h 519212"/>
                  <a:gd name="connsiteX1" fmla="*/ 564120 w 562605"/>
                  <a:gd name="connsiteY1" fmla="*/ 709 h 519212"/>
                  <a:gd name="connsiteX2" fmla="*/ 564120 w 562605"/>
                  <a:gd name="connsiteY2" fmla="*/ 519922 h 519212"/>
                  <a:gd name="connsiteX3" fmla="*/ 1515 w 562605"/>
                  <a:gd name="connsiteY3" fmla="*/ 519922 h 519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2605" h="519212">
                    <a:moveTo>
                      <a:pt x="1515" y="709"/>
                    </a:moveTo>
                    <a:lnTo>
                      <a:pt x="564120" y="709"/>
                    </a:lnTo>
                    <a:lnTo>
                      <a:pt x="564120" y="519922"/>
                    </a:lnTo>
                    <a:lnTo>
                      <a:pt x="1515" y="519922"/>
                    </a:lnTo>
                    <a:close/>
                  </a:path>
                </a:pathLst>
              </a:custGeom>
            </p:spPr>
          </p:pic>
          <p:grpSp>
            <p:nvGrpSpPr>
              <p:cNvPr id="150" name="Graphic 2">
                <a:extLst>
                  <a:ext uri="{FF2B5EF4-FFF2-40B4-BE49-F238E27FC236}">
                    <a16:creationId xmlns:a16="http://schemas.microsoft.com/office/drawing/2014/main" id="{B78B57EA-F1FF-B2AA-A396-15C00C45A1CB}"/>
                  </a:ext>
                </a:extLst>
              </p:cNvPr>
              <p:cNvGrpSpPr/>
              <p:nvPr/>
            </p:nvGrpSpPr>
            <p:grpSpPr>
              <a:xfrm>
                <a:off x="10556567" y="5349551"/>
                <a:ext cx="340281" cy="298572"/>
                <a:chOff x="10556567" y="5349551"/>
                <a:chExt cx="340281" cy="298572"/>
              </a:xfrm>
            </p:grpSpPr>
            <p:sp>
              <p:nvSpPr>
                <p:cNvPr id="151" name="Freeform: Shape 150">
                  <a:extLst>
                    <a:ext uri="{FF2B5EF4-FFF2-40B4-BE49-F238E27FC236}">
                      <a16:creationId xmlns:a16="http://schemas.microsoft.com/office/drawing/2014/main" id="{E93DE369-7FE5-C86C-2628-60DA20E53C90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solidFill>
                  <a:srgbClr val="EAE6DD"/>
                </a:solidFill>
                <a:ln w="62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52" name="Freeform: Shape 151">
                  <a:extLst>
                    <a:ext uri="{FF2B5EF4-FFF2-40B4-BE49-F238E27FC236}">
                      <a16:creationId xmlns:a16="http://schemas.microsoft.com/office/drawing/2014/main" id="{532809B4-0990-3C0C-D945-E30E103EA966}"/>
                    </a:ext>
                  </a:extLst>
                </p:cNvPr>
                <p:cNvSpPr/>
                <p:nvPr/>
              </p:nvSpPr>
              <p:spPr>
                <a:xfrm>
                  <a:off x="10556567" y="5349551"/>
                  <a:ext cx="340281" cy="298572"/>
                </a:xfrm>
                <a:custGeom>
                  <a:avLst/>
                  <a:gdLst>
                    <a:gd name="connsiteX0" fmla="*/ 83918 w 340281"/>
                    <a:gd name="connsiteY0" fmla="*/ 102122 h 298572"/>
                    <a:gd name="connsiteX1" fmla="*/ 81673 w 340281"/>
                    <a:gd name="connsiteY1" fmla="*/ 3928 h 298572"/>
                    <a:gd name="connsiteX2" fmla="*/ 167897 w 340281"/>
                    <a:gd name="connsiteY2" fmla="*/ 51061 h 298572"/>
                    <a:gd name="connsiteX3" fmla="*/ 251813 w 340281"/>
                    <a:gd name="connsiteY3" fmla="*/ 0 h 298572"/>
                    <a:gd name="connsiteX4" fmla="*/ 254058 w 340281"/>
                    <a:gd name="connsiteY4" fmla="*/ 98194 h 298572"/>
                    <a:gd name="connsiteX5" fmla="*/ 340282 w 340281"/>
                    <a:gd name="connsiteY5" fmla="*/ 145390 h 298572"/>
                    <a:gd name="connsiteX6" fmla="*/ 256302 w 340281"/>
                    <a:gd name="connsiteY6" fmla="*/ 196451 h 298572"/>
                    <a:gd name="connsiteX7" fmla="*/ 258609 w 340281"/>
                    <a:gd name="connsiteY7" fmla="*/ 294645 h 298572"/>
                    <a:gd name="connsiteX8" fmla="*/ 172385 w 340281"/>
                    <a:gd name="connsiteY8" fmla="*/ 247512 h 298572"/>
                    <a:gd name="connsiteX9" fmla="*/ 88469 w 340281"/>
                    <a:gd name="connsiteY9" fmla="*/ 298572 h 298572"/>
                    <a:gd name="connsiteX10" fmla="*/ 86224 w 340281"/>
                    <a:gd name="connsiteY10" fmla="*/ 200378 h 298572"/>
                    <a:gd name="connsiteX11" fmla="*/ 0 w 340281"/>
                    <a:gd name="connsiteY11" fmla="*/ 153183 h 29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0281" h="298572">
                      <a:moveTo>
                        <a:pt x="83918" y="102122"/>
                      </a:moveTo>
                      <a:lnTo>
                        <a:pt x="81673" y="3928"/>
                      </a:lnTo>
                      <a:lnTo>
                        <a:pt x="167897" y="51061"/>
                      </a:lnTo>
                      <a:lnTo>
                        <a:pt x="251813" y="0"/>
                      </a:lnTo>
                      <a:lnTo>
                        <a:pt x="254058" y="98194"/>
                      </a:lnTo>
                      <a:lnTo>
                        <a:pt x="340282" y="145390"/>
                      </a:lnTo>
                      <a:lnTo>
                        <a:pt x="256302" y="196451"/>
                      </a:lnTo>
                      <a:lnTo>
                        <a:pt x="258609" y="294645"/>
                      </a:lnTo>
                      <a:lnTo>
                        <a:pt x="172385" y="247512"/>
                      </a:lnTo>
                      <a:lnTo>
                        <a:pt x="88469" y="298572"/>
                      </a:lnTo>
                      <a:lnTo>
                        <a:pt x="86224" y="200378"/>
                      </a:lnTo>
                      <a:lnTo>
                        <a:pt x="0" y="153183"/>
                      </a:lnTo>
                      <a:close/>
                    </a:path>
                  </a:pathLst>
                </a:custGeom>
                <a:noFill/>
                <a:ln w="12506" cap="flat">
                  <a:solidFill>
                    <a:srgbClr val="E3D2B8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8C04D197-72AA-DD08-57A3-30D7D67CAAD8}"/>
              </a:ext>
            </a:extLst>
          </p:cNvPr>
          <p:cNvSpPr txBox="1"/>
          <p:nvPr/>
        </p:nvSpPr>
        <p:spPr>
          <a:xfrm>
            <a:off x="9471898" y="669698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E7CBE3-E375-1E50-9E94-EF8800EA2484}"/>
              </a:ext>
            </a:extLst>
          </p:cNvPr>
          <p:cNvSpPr txBox="1"/>
          <p:nvPr/>
        </p:nvSpPr>
        <p:spPr>
          <a:xfrm>
            <a:off x="9433140" y="1295213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F5715E-258D-CE86-8122-8DA32F9FBCE3}"/>
              </a:ext>
            </a:extLst>
          </p:cNvPr>
          <p:cNvSpPr txBox="1"/>
          <p:nvPr/>
        </p:nvSpPr>
        <p:spPr>
          <a:xfrm>
            <a:off x="3748681" y="1729085"/>
            <a:ext cx="8198047" cy="4189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7815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3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c 9">
            <a:extLst>
              <a:ext uri="{FF2B5EF4-FFF2-40B4-BE49-F238E27FC236}">
                <a16:creationId xmlns:a16="http://schemas.microsoft.com/office/drawing/2014/main" id="{C13591A5-12D6-1B5B-782D-6E7F8E937E9A}"/>
              </a:ext>
            </a:extLst>
          </p:cNvPr>
          <p:cNvGrpSpPr/>
          <p:nvPr/>
        </p:nvGrpSpPr>
        <p:grpSpPr>
          <a:xfrm>
            <a:off x="3242808" y="695135"/>
            <a:ext cx="6229854" cy="6139565"/>
            <a:chOff x="3242808" y="736700"/>
            <a:chExt cx="6229854" cy="6139565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46F2CF7-6755-08D5-A4A4-F7495CB2159C}"/>
                </a:ext>
              </a:extLst>
            </p:cNvPr>
            <p:cNvSpPr/>
            <p:nvPr/>
          </p:nvSpPr>
          <p:spPr>
            <a:xfrm>
              <a:off x="3242808" y="736700"/>
              <a:ext cx="6229854" cy="6139565"/>
            </a:xfrm>
            <a:custGeom>
              <a:avLst/>
              <a:gdLst>
                <a:gd name="connsiteX0" fmla="*/ 6229685 w 6229854"/>
                <a:gd name="connsiteY0" fmla="*/ 6139566 h 6139565"/>
                <a:gd name="connsiteX1" fmla="*/ 6229685 w 6229854"/>
                <a:gd name="connsiteY1" fmla="*/ 2551224 h 6139565"/>
                <a:gd name="connsiteX2" fmla="*/ 5445987 w 6229854"/>
                <a:gd name="connsiteY2" fmla="*/ 1265295 h 6139565"/>
                <a:gd name="connsiteX3" fmla="*/ 3114927 w 6229854"/>
                <a:gd name="connsiteY3" fmla="*/ 0 h 6139565"/>
                <a:gd name="connsiteX4" fmla="*/ 783868 w 6229854"/>
                <a:gd name="connsiteY4" fmla="*/ 1265295 h 6139565"/>
                <a:gd name="connsiteX5" fmla="*/ 170 w 6229854"/>
                <a:gd name="connsiteY5" fmla="*/ 2551224 h 6139565"/>
                <a:gd name="connsiteX6" fmla="*/ 170 w 6229854"/>
                <a:gd name="connsiteY6" fmla="*/ 6139566 h 613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9854" h="6139565">
                  <a:moveTo>
                    <a:pt x="6229685" y="6139566"/>
                  </a:moveTo>
                  <a:lnTo>
                    <a:pt x="6229685" y="2551224"/>
                  </a:lnTo>
                  <a:cubicBezTo>
                    <a:pt x="6229685" y="2551224"/>
                    <a:pt x="6261738" y="1912366"/>
                    <a:pt x="5445987" y="1265295"/>
                  </a:cubicBezTo>
                  <a:cubicBezTo>
                    <a:pt x="4630237" y="618224"/>
                    <a:pt x="3114927" y="0"/>
                    <a:pt x="3114927" y="0"/>
                  </a:cubicBezTo>
                  <a:cubicBezTo>
                    <a:pt x="3114927" y="0"/>
                    <a:pt x="1599819" y="618424"/>
                    <a:pt x="783868" y="1265295"/>
                  </a:cubicBezTo>
                  <a:cubicBezTo>
                    <a:pt x="-31883" y="1912366"/>
                    <a:pt x="170" y="2551224"/>
                    <a:pt x="170" y="2551224"/>
                  </a:cubicBezTo>
                  <a:lnTo>
                    <a:pt x="170" y="6139566"/>
                  </a:lnTo>
                </a:path>
              </a:pathLst>
            </a:custGeom>
            <a:gradFill>
              <a:gsLst>
                <a:gs pos="0">
                  <a:srgbClr val="1D2A4E"/>
                </a:gs>
                <a:gs pos="14150">
                  <a:srgbClr val="1E2B52"/>
                </a:gs>
                <a:gs pos="100000">
                  <a:srgbClr val="243566"/>
                </a:gs>
              </a:gsLst>
              <a:lin ang="0" scaled="1"/>
            </a:gradFill>
            <a:ln w="2001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C2463D4-FC3E-80BC-BD50-7D12A68081CD}"/>
                </a:ext>
              </a:extLst>
            </p:cNvPr>
            <p:cNvSpPr/>
            <p:nvPr/>
          </p:nvSpPr>
          <p:spPr>
            <a:xfrm>
              <a:off x="3242808" y="736700"/>
              <a:ext cx="6229854" cy="6139565"/>
            </a:xfrm>
            <a:custGeom>
              <a:avLst/>
              <a:gdLst>
                <a:gd name="connsiteX0" fmla="*/ 6229685 w 6229854"/>
                <a:gd name="connsiteY0" fmla="*/ 6139566 h 6139565"/>
                <a:gd name="connsiteX1" fmla="*/ 6229685 w 6229854"/>
                <a:gd name="connsiteY1" fmla="*/ 2551224 h 6139565"/>
                <a:gd name="connsiteX2" fmla="*/ 5445987 w 6229854"/>
                <a:gd name="connsiteY2" fmla="*/ 1265295 h 6139565"/>
                <a:gd name="connsiteX3" fmla="*/ 3114927 w 6229854"/>
                <a:gd name="connsiteY3" fmla="*/ 0 h 6139565"/>
                <a:gd name="connsiteX4" fmla="*/ 783868 w 6229854"/>
                <a:gd name="connsiteY4" fmla="*/ 1265295 h 6139565"/>
                <a:gd name="connsiteX5" fmla="*/ 170 w 6229854"/>
                <a:gd name="connsiteY5" fmla="*/ 2551224 h 6139565"/>
                <a:gd name="connsiteX6" fmla="*/ 170 w 6229854"/>
                <a:gd name="connsiteY6" fmla="*/ 6139566 h 6139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29854" h="6139565">
                  <a:moveTo>
                    <a:pt x="6229685" y="6139566"/>
                  </a:moveTo>
                  <a:lnTo>
                    <a:pt x="6229685" y="2551224"/>
                  </a:lnTo>
                  <a:cubicBezTo>
                    <a:pt x="6229685" y="2551224"/>
                    <a:pt x="6261738" y="1912366"/>
                    <a:pt x="5445987" y="1265295"/>
                  </a:cubicBezTo>
                  <a:cubicBezTo>
                    <a:pt x="4630237" y="618224"/>
                    <a:pt x="3114927" y="0"/>
                    <a:pt x="3114927" y="0"/>
                  </a:cubicBezTo>
                  <a:cubicBezTo>
                    <a:pt x="3114927" y="0"/>
                    <a:pt x="1599819" y="618424"/>
                    <a:pt x="783868" y="1265295"/>
                  </a:cubicBezTo>
                  <a:cubicBezTo>
                    <a:pt x="-31883" y="1912366"/>
                    <a:pt x="170" y="2551224"/>
                    <a:pt x="170" y="2551224"/>
                  </a:cubicBezTo>
                  <a:lnTo>
                    <a:pt x="170" y="6139566"/>
                  </a:lnTo>
                </a:path>
              </a:pathLst>
            </a:custGeom>
            <a:noFill/>
            <a:ln w="217975" cap="flat">
              <a:gradFill>
                <a:gsLst>
                  <a:gs pos="0">
                    <a:srgbClr val="F4EACA"/>
                  </a:gs>
                  <a:gs pos="19510">
                    <a:srgbClr val="E4D6B4"/>
                  </a:gs>
                  <a:gs pos="53010">
                    <a:srgbClr val="CDBA93"/>
                  </a:gs>
                  <a:gs pos="81040">
                    <a:srgbClr val="BFA87F"/>
                  </a:gs>
                  <a:gs pos="100000">
                    <a:srgbClr val="BAA278"/>
                  </a:gs>
                </a:gsLst>
                <a:lin ang="0" scaled="1"/>
              </a:gra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16000"/>
                </a:prstClr>
              </a:outerShdw>
            </a:effectLst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5" name="Graphic 144">
            <a:extLst>
              <a:ext uri="{FF2B5EF4-FFF2-40B4-BE49-F238E27FC236}">
                <a16:creationId xmlns:a16="http://schemas.microsoft.com/office/drawing/2014/main" id="{A04010DB-FF68-5074-C62F-C49CD01A31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7907" y="0"/>
            <a:ext cx="2094202" cy="3386624"/>
          </a:xfrm>
          <a:prstGeom prst="rect">
            <a:avLst/>
          </a:prstGeom>
        </p:spPr>
      </p:pic>
      <p:pic>
        <p:nvPicPr>
          <p:cNvPr id="146" name="Graphic 145">
            <a:extLst>
              <a:ext uri="{FF2B5EF4-FFF2-40B4-BE49-F238E27FC236}">
                <a16:creationId xmlns:a16="http://schemas.microsoft.com/office/drawing/2014/main" id="{95A03D5A-A0D2-353D-BEF3-BD44097FE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798" y="18074"/>
            <a:ext cx="2094202" cy="33866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BE99F8-58D1-886E-E7AC-A2BDA895393D}"/>
              </a:ext>
            </a:extLst>
          </p:cNvPr>
          <p:cNvSpPr txBox="1"/>
          <p:nvPr/>
        </p:nvSpPr>
        <p:spPr>
          <a:xfrm>
            <a:off x="5355133" y="1589867"/>
            <a:ext cx="2445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800" dirty="0">
                <a:solidFill>
                  <a:srgbClr val="DDCBA9"/>
                </a:solidFill>
                <a:cs typeface="B Titr" panose="00000700000000000000" pitchFamily="2" charset="-78"/>
              </a:rPr>
              <a:t>تیتر اصلی موضوع</a:t>
            </a:r>
            <a:endParaRPr lang="en-US" sz="2800" dirty="0">
              <a:solidFill>
                <a:srgbClr val="DDCBA9"/>
              </a:solidFill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950C2D-3FCC-1DAD-A064-2EEBAAF78D82}"/>
              </a:ext>
            </a:extLst>
          </p:cNvPr>
          <p:cNvSpPr txBox="1"/>
          <p:nvPr/>
        </p:nvSpPr>
        <p:spPr>
          <a:xfrm>
            <a:off x="5316375" y="2215382"/>
            <a:ext cx="2445361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  <a:cs typeface="B Titr" panose="00000700000000000000" pitchFamily="2" charset="-78"/>
              </a:rPr>
              <a:t>زیر عنـوان اصلــی را وارد کـنید</a:t>
            </a:r>
            <a:endParaRPr lang="en-US" sz="1400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587417-6218-188D-E032-093AF7687E6B}"/>
              </a:ext>
            </a:extLst>
          </p:cNvPr>
          <p:cNvSpPr txBox="1"/>
          <p:nvPr/>
        </p:nvSpPr>
        <p:spPr>
          <a:xfrm>
            <a:off x="3390701" y="2663895"/>
            <a:ext cx="5965631" cy="37279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1500" b="1" dirty="0">
                <a:solidFill>
                  <a:srgbClr val="DDCBA9"/>
                </a:solidFill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500" dirty="0">
              <a:solidFill>
                <a:srgbClr val="DDCB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74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2443</Words>
  <Application>Microsoft Office PowerPoint</Application>
  <PresentationFormat>Widescreen</PresentationFormat>
  <Paragraphs>51</Paragraphs>
  <Slides>15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mt</dc:creator>
  <cp:lastModifiedBy>mt</cp:lastModifiedBy>
  <cp:revision>19</cp:revision>
  <dcterms:created xsi:type="dcterms:W3CDTF">2023-03-03T14:57:51Z</dcterms:created>
  <dcterms:modified xsi:type="dcterms:W3CDTF">2023-03-03T17:06:42Z</dcterms:modified>
</cp:coreProperties>
</file>