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72" r:id="rId10"/>
    <p:sldId id="264" r:id="rId11"/>
    <p:sldId id="265" r:id="rId12"/>
    <p:sldId id="266" r:id="rId13"/>
    <p:sldId id="267" r:id="rId14"/>
    <p:sldId id="268" r:id="rId15"/>
    <p:sldId id="273" r:id="rId16"/>
    <p:sldId id="269" r:id="rId17"/>
    <p:sldId id="271" r:id="rId18"/>
    <p:sldId id="27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E37"/>
    <a:srgbClr val="FCF79F"/>
    <a:srgbClr val="E4B344"/>
    <a:srgbClr val="DAA437"/>
    <a:srgbClr val="EFD26E"/>
    <a:srgbClr val="A9927D"/>
    <a:srgbClr val="FCF9F4"/>
    <a:srgbClr val="F2DC7B"/>
    <a:srgbClr val="E7BD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>
        <p:scale>
          <a:sx n="96" d="100"/>
          <a:sy n="96" d="100"/>
        </p:scale>
        <p:origin x="3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D546C-8810-4082-9752-5C1A2EC93D31}" type="datetimeFigureOut">
              <a:rPr lang="en-US" smtClean="0"/>
              <a:t>1/6/2023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1EC5A-ACE6-47DB-B52A-5D4908537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279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EC5A-ACE6-47DB-B52A-5D490853710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9677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EC5A-ACE6-47DB-B52A-5D490853710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83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6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C24610A4-CED4-4570-FC14-A68D54C112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5365" y="162839"/>
            <a:ext cx="11761940" cy="651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41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27A88715-A93A-CC92-6CD8-6126F31919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0" y="946002"/>
            <a:ext cx="4439446" cy="4439446"/>
          </a:xfrm>
          <a:prstGeom prst="rect">
            <a:avLst/>
          </a:prstGeom>
        </p:spPr>
      </p:pic>
      <p:sp>
        <p:nvSpPr>
          <p:cNvPr id="6" name="Graphic 2">
            <a:extLst>
              <a:ext uri="{FF2B5EF4-FFF2-40B4-BE49-F238E27FC236}">
                <a16:creationId xmlns:a16="http://schemas.microsoft.com/office/drawing/2014/main" id="{A44415F2-5322-A1CE-16F7-8822E7B692A8}"/>
              </a:ext>
            </a:extLst>
          </p:cNvPr>
          <p:cNvSpPr/>
          <p:nvPr userDrawn="1"/>
        </p:nvSpPr>
        <p:spPr>
          <a:xfrm flipH="1">
            <a:off x="863461" y="6087"/>
            <a:ext cx="11319029" cy="6848488"/>
          </a:xfrm>
          <a:custGeom>
            <a:avLst/>
            <a:gdLst>
              <a:gd name="connsiteX0" fmla="*/ 11319029 w 11319029"/>
              <a:gd name="connsiteY0" fmla="*/ 3195961 h 6848488"/>
              <a:gd name="connsiteX1" fmla="*/ 10112934 w 11319029"/>
              <a:gd name="connsiteY1" fmla="*/ 4645938 h 6848488"/>
              <a:gd name="connsiteX2" fmla="*/ 7531150 w 11319029"/>
              <a:gd name="connsiteY2" fmla="*/ 5182213 h 6848488"/>
              <a:gd name="connsiteX3" fmla="*/ 0 w 11319029"/>
              <a:gd name="connsiteY3" fmla="*/ 6848489 h 6848488"/>
              <a:gd name="connsiteX4" fmla="*/ 0 w 11319029"/>
              <a:gd name="connsiteY4" fmla="*/ 0 h 6848488"/>
              <a:gd name="connsiteX5" fmla="*/ 7447731 w 11319029"/>
              <a:gd name="connsiteY5" fmla="*/ 1854799 h 6848488"/>
              <a:gd name="connsiteX6" fmla="*/ 10063949 w 11319029"/>
              <a:gd name="connsiteY6" fmla="*/ 1737804 h 6848488"/>
              <a:gd name="connsiteX7" fmla="*/ 11319029 w 11319029"/>
              <a:gd name="connsiteY7" fmla="*/ 3195961 h 684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19029" h="6848488">
                <a:moveTo>
                  <a:pt x="11319029" y="3195961"/>
                </a:moveTo>
                <a:cubicBezTo>
                  <a:pt x="11319029" y="3918572"/>
                  <a:pt x="10799114" y="4519812"/>
                  <a:pt x="10112934" y="4645938"/>
                </a:cubicBezTo>
                <a:cubicBezTo>
                  <a:pt x="9248408" y="4804881"/>
                  <a:pt x="8389398" y="4992263"/>
                  <a:pt x="7531150" y="5182213"/>
                </a:cubicBezTo>
                <a:lnTo>
                  <a:pt x="0" y="6848489"/>
                </a:lnTo>
                <a:lnTo>
                  <a:pt x="0" y="0"/>
                </a:lnTo>
                <a:lnTo>
                  <a:pt x="7447731" y="1854799"/>
                </a:lnTo>
                <a:cubicBezTo>
                  <a:pt x="8112225" y="1971033"/>
                  <a:pt x="9396697" y="1638311"/>
                  <a:pt x="10063949" y="1737804"/>
                </a:cubicBezTo>
                <a:cubicBezTo>
                  <a:pt x="10774194" y="1843670"/>
                  <a:pt x="11319029" y="2456229"/>
                  <a:pt x="11319029" y="3195961"/>
                </a:cubicBezTo>
                <a:close/>
              </a:path>
            </a:pathLst>
          </a:custGeom>
          <a:solidFill>
            <a:srgbClr val="2D2E37"/>
          </a:solidFill>
          <a:ln w="9509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8A87DEF-24F7-462D-AE92-B09F7E93609E}"/>
              </a:ext>
            </a:extLst>
          </p:cNvPr>
          <p:cNvSpPr/>
          <p:nvPr userDrawn="1"/>
        </p:nvSpPr>
        <p:spPr>
          <a:xfrm flipH="1">
            <a:off x="1179020" y="2107533"/>
            <a:ext cx="2134702" cy="2134702"/>
          </a:xfrm>
          <a:prstGeom prst="ellipse">
            <a:avLst/>
          </a:prstGeom>
          <a:solidFill>
            <a:srgbClr val="2D2E3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2A2E2ED-1C9B-8BC2-578D-2F90E2F126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1284249" y="2212762"/>
            <a:ext cx="1924244" cy="192424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F744EE5-93B1-78A4-851F-FAA17E4F2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3335"/>
          <a:stretch/>
        </p:blipFill>
        <p:spPr>
          <a:xfrm flipH="1">
            <a:off x="11003470" y="1209277"/>
            <a:ext cx="1183775" cy="443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3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27A88715-A93A-CC92-6CD8-6126F31919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0" y="1105028"/>
            <a:ext cx="4439446" cy="4439446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25001155-4A21-7C25-C2AC-5200D417BC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752554" y="1105028"/>
            <a:ext cx="4439446" cy="44394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AABBFE-92EE-5C46-F5AF-C60C61F85A68}"/>
              </a:ext>
            </a:extLst>
          </p:cNvPr>
          <p:cNvSpPr/>
          <p:nvPr userDrawn="1"/>
        </p:nvSpPr>
        <p:spPr>
          <a:xfrm>
            <a:off x="824948" y="178904"/>
            <a:ext cx="10542104" cy="6500191"/>
          </a:xfrm>
          <a:prstGeom prst="rect">
            <a:avLst/>
          </a:prstGeom>
          <a:solidFill>
            <a:srgbClr val="2D2E3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0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FE54326-804B-FA0F-9BED-78E258F3F2EE}"/>
              </a:ext>
            </a:extLst>
          </p:cNvPr>
          <p:cNvGrpSpPr/>
          <p:nvPr userDrawn="1"/>
        </p:nvGrpSpPr>
        <p:grpSpPr>
          <a:xfrm>
            <a:off x="323336" y="465521"/>
            <a:ext cx="11868664" cy="5926957"/>
            <a:chOff x="196727" y="465519"/>
            <a:chExt cx="11868664" cy="5926957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F8659562-45B4-7EEB-D873-1422AE5DC9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26590"/>
            <a:stretch/>
          </p:blipFill>
          <p:spPr>
            <a:xfrm>
              <a:off x="196727" y="465523"/>
              <a:ext cx="6330682" cy="5926953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22BD66AF-B4A6-E9CB-135A-FA810F94394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26537" r="26590"/>
            <a:stretch/>
          </p:blipFill>
          <p:spPr>
            <a:xfrm rot="10800000">
              <a:off x="6096000" y="465519"/>
              <a:ext cx="5969391" cy="5926953"/>
            </a:xfrm>
            <a:prstGeom prst="rect">
              <a:avLst/>
            </a:prstGeom>
          </p:spPr>
        </p:pic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73506C80-9BA5-5C1C-ABC8-09ECF4120030}"/>
              </a:ext>
            </a:extLst>
          </p:cNvPr>
          <p:cNvSpPr/>
          <p:nvPr userDrawn="1"/>
        </p:nvSpPr>
        <p:spPr>
          <a:xfrm>
            <a:off x="126609" y="1769014"/>
            <a:ext cx="3319975" cy="3319975"/>
          </a:xfrm>
          <a:prstGeom prst="ellipse">
            <a:avLst/>
          </a:prstGeom>
          <a:solidFill>
            <a:srgbClr val="2D2E3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A16AB2C2-773C-6039-53C9-E92C87B7D6F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0265" y="1932670"/>
            <a:ext cx="2992662" cy="299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96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17108A6-D27B-864C-2913-721539BEAADC}"/>
              </a:ext>
            </a:extLst>
          </p:cNvPr>
          <p:cNvGrpSpPr/>
          <p:nvPr userDrawn="1"/>
        </p:nvGrpSpPr>
        <p:grpSpPr>
          <a:xfrm>
            <a:off x="126609" y="465521"/>
            <a:ext cx="11868664" cy="5926957"/>
            <a:chOff x="126609" y="465521"/>
            <a:chExt cx="11868664" cy="5926957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F8659562-45B4-7EEB-D873-1422AE5DC92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26590"/>
            <a:stretch/>
          </p:blipFill>
          <p:spPr>
            <a:xfrm flipH="1">
              <a:off x="5664591" y="465525"/>
              <a:ext cx="6330682" cy="5926953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22BD66AF-B4A6-E9CB-135A-FA810F94394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26537" r="26590"/>
            <a:stretch/>
          </p:blipFill>
          <p:spPr>
            <a:xfrm rot="10800000" flipH="1">
              <a:off x="126609" y="465521"/>
              <a:ext cx="5969391" cy="5926953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7C0127D-A3D1-D317-3132-8712E3CE8DED}"/>
              </a:ext>
            </a:extLst>
          </p:cNvPr>
          <p:cNvGrpSpPr/>
          <p:nvPr userDrawn="1"/>
        </p:nvGrpSpPr>
        <p:grpSpPr>
          <a:xfrm flipH="1">
            <a:off x="8872025" y="1769014"/>
            <a:ext cx="3319975" cy="3319975"/>
            <a:chOff x="0" y="2361649"/>
            <a:chExt cx="2134702" cy="2134702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54770C7-7267-95F6-122C-E266978D5A8C}"/>
                </a:ext>
              </a:extLst>
            </p:cNvPr>
            <p:cNvSpPr/>
            <p:nvPr userDrawn="1"/>
          </p:nvSpPr>
          <p:spPr>
            <a:xfrm>
              <a:off x="0" y="2361649"/>
              <a:ext cx="2134702" cy="2134702"/>
            </a:xfrm>
            <a:prstGeom prst="ellipse">
              <a:avLst/>
            </a:prstGeom>
            <a:solidFill>
              <a:srgbClr val="2D2E37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CE45F664-214F-DFD2-A76C-1B24D356922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229" y="2466878"/>
              <a:ext cx="1924244" cy="19242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5464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CE089199-8AD6-533F-BE9A-ED4A12C2D2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 flipV="1">
            <a:off x="258792" y="400052"/>
            <a:ext cx="6057900" cy="60579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29DF23-9BAB-2C1C-14FB-3CC7CED9BA27}"/>
              </a:ext>
            </a:extLst>
          </p:cNvPr>
          <p:cNvGrpSpPr/>
          <p:nvPr userDrawn="1"/>
        </p:nvGrpSpPr>
        <p:grpSpPr>
          <a:xfrm flipH="1" flipV="1">
            <a:off x="2093289" y="245854"/>
            <a:ext cx="10060611" cy="6366294"/>
            <a:chOff x="258792" y="245854"/>
            <a:chExt cx="10060611" cy="6366294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E8339DC9-2C19-B60B-5E3E-B230036A1BE7}"/>
                </a:ext>
              </a:extLst>
            </p:cNvPr>
            <p:cNvSpPr/>
            <p:nvPr/>
          </p:nvSpPr>
          <p:spPr>
            <a:xfrm rot="16200000">
              <a:off x="5854024" y="2146768"/>
              <a:ext cx="6366294" cy="2564465"/>
            </a:xfrm>
            <a:custGeom>
              <a:avLst/>
              <a:gdLst>
                <a:gd name="connsiteX0" fmla="*/ 6847706 w 6847705"/>
                <a:gd name="connsiteY0" fmla="*/ 1106984 h 2762534"/>
                <a:gd name="connsiteX1" fmla="*/ 6847706 w 6847705"/>
                <a:gd name="connsiteY1" fmla="*/ 0 h 2762534"/>
                <a:gd name="connsiteX2" fmla="*/ 0 w 6847705"/>
                <a:gd name="connsiteY2" fmla="*/ 0 h 2762534"/>
                <a:gd name="connsiteX3" fmla="*/ 0 w 6847705"/>
                <a:gd name="connsiteY3" fmla="*/ 1106984 h 2762534"/>
                <a:gd name="connsiteX4" fmla="*/ 3423853 w 6847705"/>
                <a:gd name="connsiteY4" fmla="*/ 2762535 h 2762534"/>
                <a:gd name="connsiteX5" fmla="*/ 6847706 w 6847705"/>
                <a:gd name="connsiteY5" fmla="*/ 1106984 h 276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7705" h="2762534">
                  <a:moveTo>
                    <a:pt x="6847706" y="1106984"/>
                  </a:moveTo>
                  <a:lnTo>
                    <a:pt x="6847706" y="0"/>
                  </a:lnTo>
                  <a:lnTo>
                    <a:pt x="0" y="0"/>
                  </a:lnTo>
                  <a:lnTo>
                    <a:pt x="0" y="1106984"/>
                  </a:lnTo>
                  <a:cubicBezTo>
                    <a:pt x="0" y="1106984"/>
                    <a:pt x="1271852" y="2762535"/>
                    <a:pt x="3423853" y="2762535"/>
                  </a:cubicBezTo>
                  <a:cubicBezTo>
                    <a:pt x="5576059" y="2762535"/>
                    <a:pt x="6847706" y="1106984"/>
                    <a:pt x="6847706" y="1106984"/>
                  </a:cubicBezTo>
                  <a:close/>
                </a:path>
              </a:pathLst>
            </a:custGeom>
            <a:solidFill>
              <a:srgbClr val="2D2E37"/>
            </a:solidFill>
            <a:ln w="10253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21F0509-D09A-BB17-D1F7-7B78477A164A}"/>
                </a:ext>
              </a:extLst>
            </p:cNvPr>
            <p:cNvSpPr/>
            <p:nvPr userDrawn="1"/>
          </p:nvSpPr>
          <p:spPr>
            <a:xfrm>
              <a:off x="258792" y="245855"/>
              <a:ext cx="8120025" cy="6366292"/>
            </a:xfrm>
            <a:prstGeom prst="rect">
              <a:avLst/>
            </a:prstGeom>
            <a:solidFill>
              <a:srgbClr val="2D2E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9D86827D-4373-F0D7-159F-72F10DEA7A6D}"/>
              </a:ext>
            </a:extLst>
          </p:cNvPr>
          <p:cNvSpPr/>
          <p:nvPr userDrawn="1"/>
        </p:nvSpPr>
        <p:spPr>
          <a:xfrm flipH="1" flipV="1">
            <a:off x="1376332" y="2567928"/>
            <a:ext cx="2134702" cy="2134702"/>
          </a:xfrm>
          <a:prstGeom prst="ellipse">
            <a:avLst/>
          </a:prstGeom>
          <a:solidFill>
            <a:srgbClr val="2D2E3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F8A3D846-9F52-6D97-3D74-D509F1556C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 flipV="1">
            <a:off x="1481561" y="2673157"/>
            <a:ext cx="1924244" cy="192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0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3" name="Freeform: Shape 5582">
            <a:extLst>
              <a:ext uri="{FF2B5EF4-FFF2-40B4-BE49-F238E27FC236}">
                <a16:creationId xmlns:a16="http://schemas.microsoft.com/office/drawing/2014/main" id="{53CAD369-29DF-E040-ACCF-250633E6D130}"/>
              </a:ext>
            </a:extLst>
          </p:cNvPr>
          <p:cNvSpPr/>
          <p:nvPr/>
        </p:nvSpPr>
        <p:spPr>
          <a:xfrm rot="16200000">
            <a:off x="2926830" y="-2244060"/>
            <a:ext cx="6333978" cy="11255736"/>
          </a:xfrm>
          <a:custGeom>
            <a:avLst/>
            <a:gdLst>
              <a:gd name="connsiteX0" fmla="*/ 0 w 6333978"/>
              <a:gd name="connsiteY0" fmla="*/ 0 h 11255736"/>
              <a:gd name="connsiteX1" fmla="*/ 6333978 w 6333978"/>
              <a:gd name="connsiteY1" fmla="*/ 0 h 11255736"/>
              <a:gd name="connsiteX2" fmla="*/ 6333978 w 6333978"/>
              <a:gd name="connsiteY2" fmla="*/ 11255736 h 11255736"/>
              <a:gd name="connsiteX3" fmla="*/ 0 w 6333978"/>
              <a:gd name="connsiteY3" fmla="*/ 11255736 h 11255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3978" h="11255736">
                <a:moveTo>
                  <a:pt x="0" y="0"/>
                </a:moveTo>
                <a:lnTo>
                  <a:pt x="6333978" y="0"/>
                </a:lnTo>
                <a:lnTo>
                  <a:pt x="6333978" y="11255736"/>
                </a:lnTo>
                <a:lnTo>
                  <a:pt x="0" y="11255736"/>
                </a:lnTo>
                <a:close/>
              </a:path>
            </a:pathLst>
          </a:custGeom>
          <a:solidFill>
            <a:srgbClr val="2D2E37"/>
          </a:solidFill>
          <a:ln w="8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673" name="Freeform: Shape 5672">
            <a:extLst>
              <a:ext uri="{FF2B5EF4-FFF2-40B4-BE49-F238E27FC236}">
                <a16:creationId xmlns:a16="http://schemas.microsoft.com/office/drawing/2014/main" id="{646BA24A-3982-CFF8-8841-9505D83E7F19}"/>
              </a:ext>
            </a:extLst>
          </p:cNvPr>
          <p:cNvSpPr/>
          <p:nvPr userDrawn="1"/>
        </p:nvSpPr>
        <p:spPr>
          <a:xfrm rot="5400000">
            <a:off x="5421717" y="-5206602"/>
            <a:ext cx="1332122" cy="11944086"/>
          </a:xfrm>
          <a:custGeom>
            <a:avLst/>
            <a:gdLst>
              <a:gd name="connsiteX0" fmla="*/ 0 w 1332122"/>
              <a:gd name="connsiteY0" fmla="*/ 0 h 11944086"/>
              <a:gd name="connsiteX1" fmla="*/ 1332123 w 1332122"/>
              <a:gd name="connsiteY1" fmla="*/ 0 h 11944086"/>
              <a:gd name="connsiteX2" fmla="*/ 1332123 w 1332122"/>
              <a:gd name="connsiteY2" fmla="*/ 11944086 h 11944086"/>
              <a:gd name="connsiteX3" fmla="*/ 0 w 1332122"/>
              <a:gd name="connsiteY3" fmla="*/ 11944086 h 11944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2122" h="11944086">
                <a:moveTo>
                  <a:pt x="0" y="0"/>
                </a:moveTo>
                <a:lnTo>
                  <a:pt x="1332123" y="0"/>
                </a:lnTo>
                <a:lnTo>
                  <a:pt x="1332123" y="11944086"/>
                </a:lnTo>
                <a:lnTo>
                  <a:pt x="0" y="11944086"/>
                </a:lnTo>
                <a:close/>
              </a:path>
            </a:pathLst>
          </a:custGeom>
          <a:solidFill>
            <a:srgbClr val="2D2E37"/>
          </a:solidFill>
          <a:ln w="8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47" name="Freeform: Shape 6346">
            <a:extLst>
              <a:ext uri="{FF2B5EF4-FFF2-40B4-BE49-F238E27FC236}">
                <a16:creationId xmlns:a16="http://schemas.microsoft.com/office/drawing/2014/main" id="{10D74501-7555-0032-4C39-402DD44FCEB4}"/>
              </a:ext>
            </a:extLst>
          </p:cNvPr>
          <p:cNvSpPr/>
          <p:nvPr userDrawn="1"/>
        </p:nvSpPr>
        <p:spPr>
          <a:xfrm>
            <a:off x="106679" y="6212910"/>
            <a:ext cx="11962110" cy="646496"/>
          </a:xfrm>
          <a:custGeom>
            <a:avLst/>
            <a:gdLst>
              <a:gd name="connsiteX0" fmla="*/ 11962110 w 11962110"/>
              <a:gd name="connsiteY0" fmla="*/ 0 h 1347333"/>
              <a:gd name="connsiteX1" fmla="*/ 11962110 w 11962110"/>
              <a:gd name="connsiteY1" fmla="*/ 1347333 h 1347333"/>
              <a:gd name="connsiteX2" fmla="*/ 0 w 11962110"/>
              <a:gd name="connsiteY2" fmla="*/ 1347333 h 1347333"/>
              <a:gd name="connsiteX3" fmla="*/ 0 w 11962110"/>
              <a:gd name="connsiteY3" fmla="*/ 0 h 1347333"/>
              <a:gd name="connsiteX4" fmla="*/ 11962110 w 11962110"/>
              <a:gd name="connsiteY4" fmla="*/ 0 h 1347333"/>
              <a:gd name="connsiteX5" fmla="*/ 11944087 w 11962110"/>
              <a:gd name="connsiteY5" fmla="*/ 1332211 h 1347333"/>
              <a:gd name="connsiteX6" fmla="*/ 11944087 w 11962110"/>
              <a:gd name="connsiteY6" fmla="*/ 15123 h 1347333"/>
              <a:gd name="connsiteX7" fmla="*/ 18112 w 11962110"/>
              <a:gd name="connsiteY7" fmla="*/ 15123 h 1347333"/>
              <a:gd name="connsiteX8" fmla="*/ 18112 w 11962110"/>
              <a:gd name="connsiteY8" fmla="*/ 1332123 h 1347333"/>
              <a:gd name="connsiteX9" fmla="*/ 11944087 w 11962110"/>
              <a:gd name="connsiteY9" fmla="*/ 1332123 h 134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62110" h="1347333">
                <a:moveTo>
                  <a:pt x="11962110" y="0"/>
                </a:moveTo>
                <a:lnTo>
                  <a:pt x="11962110" y="1347333"/>
                </a:lnTo>
                <a:lnTo>
                  <a:pt x="0" y="1347333"/>
                </a:lnTo>
                <a:lnTo>
                  <a:pt x="0" y="0"/>
                </a:lnTo>
                <a:lnTo>
                  <a:pt x="11962110" y="0"/>
                </a:lnTo>
                <a:close/>
                <a:moveTo>
                  <a:pt x="11944087" y="1332211"/>
                </a:moveTo>
                <a:lnTo>
                  <a:pt x="11944087" y="15123"/>
                </a:lnTo>
                <a:lnTo>
                  <a:pt x="18112" y="15123"/>
                </a:lnTo>
                <a:lnTo>
                  <a:pt x="18112" y="1332123"/>
                </a:lnTo>
                <a:lnTo>
                  <a:pt x="11944087" y="1332123"/>
                </a:lnTo>
                <a:close/>
              </a:path>
            </a:pathLst>
          </a:custGeom>
          <a:gradFill>
            <a:gsLst>
              <a:gs pos="0">
                <a:srgbClr val="85521B"/>
              </a:gs>
              <a:gs pos="30000">
                <a:srgbClr val="E1AB39"/>
              </a:gs>
              <a:gs pos="50000">
                <a:srgbClr val="FFFFAA"/>
              </a:gs>
              <a:gs pos="80000">
                <a:srgbClr val="E1AB39"/>
              </a:gs>
              <a:gs pos="100000">
                <a:srgbClr val="7C4918"/>
              </a:gs>
            </a:gsLst>
            <a:lin ang="0" scaled="1"/>
          </a:gradFill>
          <a:ln w="8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348" name="Freeform: Shape 6347">
            <a:extLst>
              <a:ext uri="{FF2B5EF4-FFF2-40B4-BE49-F238E27FC236}">
                <a16:creationId xmlns:a16="http://schemas.microsoft.com/office/drawing/2014/main" id="{AA6A672A-242F-C10F-D1D1-0F2B9B2C4E01}"/>
              </a:ext>
            </a:extLst>
          </p:cNvPr>
          <p:cNvSpPr/>
          <p:nvPr userDrawn="1"/>
        </p:nvSpPr>
        <p:spPr>
          <a:xfrm>
            <a:off x="106679" y="1"/>
            <a:ext cx="11962110" cy="809456"/>
          </a:xfrm>
          <a:custGeom>
            <a:avLst/>
            <a:gdLst>
              <a:gd name="connsiteX0" fmla="*/ 11962110 w 11962110"/>
              <a:gd name="connsiteY0" fmla="*/ 0 h 1347333"/>
              <a:gd name="connsiteX1" fmla="*/ 11962110 w 11962110"/>
              <a:gd name="connsiteY1" fmla="*/ 1347333 h 1347333"/>
              <a:gd name="connsiteX2" fmla="*/ 0 w 11962110"/>
              <a:gd name="connsiteY2" fmla="*/ 1347333 h 1347333"/>
              <a:gd name="connsiteX3" fmla="*/ 0 w 11962110"/>
              <a:gd name="connsiteY3" fmla="*/ 0 h 1347333"/>
              <a:gd name="connsiteX4" fmla="*/ 11962110 w 11962110"/>
              <a:gd name="connsiteY4" fmla="*/ 0 h 1347333"/>
              <a:gd name="connsiteX5" fmla="*/ 11944087 w 11962110"/>
              <a:gd name="connsiteY5" fmla="*/ 1332123 h 1347333"/>
              <a:gd name="connsiteX6" fmla="*/ 11944087 w 11962110"/>
              <a:gd name="connsiteY6" fmla="*/ 15123 h 1347333"/>
              <a:gd name="connsiteX7" fmla="*/ 18112 w 11962110"/>
              <a:gd name="connsiteY7" fmla="*/ 15123 h 1347333"/>
              <a:gd name="connsiteX8" fmla="*/ 18112 w 11962110"/>
              <a:gd name="connsiteY8" fmla="*/ 1332123 h 1347333"/>
              <a:gd name="connsiteX9" fmla="*/ 11944087 w 11962110"/>
              <a:gd name="connsiteY9" fmla="*/ 1332123 h 1347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962110" h="1347333">
                <a:moveTo>
                  <a:pt x="11962110" y="0"/>
                </a:moveTo>
                <a:lnTo>
                  <a:pt x="11962110" y="1347333"/>
                </a:lnTo>
                <a:lnTo>
                  <a:pt x="0" y="1347333"/>
                </a:lnTo>
                <a:lnTo>
                  <a:pt x="0" y="0"/>
                </a:lnTo>
                <a:lnTo>
                  <a:pt x="11962110" y="0"/>
                </a:lnTo>
                <a:close/>
                <a:moveTo>
                  <a:pt x="11944087" y="1332123"/>
                </a:moveTo>
                <a:lnTo>
                  <a:pt x="11944087" y="15123"/>
                </a:lnTo>
                <a:lnTo>
                  <a:pt x="18112" y="15123"/>
                </a:lnTo>
                <a:lnTo>
                  <a:pt x="18112" y="1332123"/>
                </a:lnTo>
                <a:lnTo>
                  <a:pt x="11944087" y="1332123"/>
                </a:lnTo>
                <a:close/>
              </a:path>
            </a:pathLst>
          </a:custGeom>
          <a:gradFill>
            <a:gsLst>
              <a:gs pos="0">
                <a:srgbClr val="85521B"/>
              </a:gs>
              <a:gs pos="30000">
                <a:srgbClr val="E1AB39"/>
              </a:gs>
              <a:gs pos="50000">
                <a:srgbClr val="FFFFAA"/>
              </a:gs>
              <a:gs pos="80000">
                <a:srgbClr val="E1AB39"/>
              </a:gs>
              <a:gs pos="100000">
                <a:srgbClr val="7C4918"/>
              </a:gs>
            </a:gsLst>
            <a:lin ang="0" scaled="1"/>
          </a:gradFill>
          <a:ln w="8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345" name="Graphic 6344">
            <a:extLst>
              <a:ext uri="{FF2B5EF4-FFF2-40B4-BE49-F238E27FC236}">
                <a16:creationId xmlns:a16="http://schemas.microsoft.com/office/drawing/2014/main" id="{E0E38A66-56CB-CB6B-6DD7-6A2AFBABEB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76898" y="1507699"/>
            <a:ext cx="3895725" cy="3895725"/>
          </a:xfrm>
          <a:prstGeom prst="rect">
            <a:avLst/>
          </a:prstGeom>
        </p:spPr>
      </p:pic>
      <p:pic>
        <p:nvPicPr>
          <p:cNvPr id="6356" name="Graphic 6355">
            <a:extLst>
              <a:ext uri="{FF2B5EF4-FFF2-40B4-BE49-F238E27FC236}">
                <a16:creationId xmlns:a16="http://schemas.microsoft.com/office/drawing/2014/main" id="{B9B20445-473B-34A9-5A3E-8A1C4E18FB0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07462" y="1"/>
            <a:ext cx="2584537" cy="6858000"/>
          </a:xfrm>
          <a:prstGeom prst="rect">
            <a:avLst/>
          </a:prstGeom>
        </p:spPr>
      </p:pic>
      <p:grpSp>
        <p:nvGrpSpPr>
          <p:cNvPr id="6357" name="Group 6356">
            <a:extLst>
              <a:ext uri="{FF2B5EF4-FFF2-40B4-BE49-F238E27FC236}">
                <a16:creationId xmlns:a16="http://schemas.microsoft.com/office/drawing/2014/main" id="{E645F46D-2888-5FE1-9AD5-C3E5FE3F8EFF}"/>
              </a:ext>
            </a:extLst>
          </p:cNvPr>
          <p:cNvGrpSpPr/>
          <p:nvPr userDrawn="1"/>
        </p:nvGrpSpPr>
        <p:grpSpPr>
          <a:xfrm>
            <a:off x="9607463" y="7561"/>
            <a:ext cx="2584537" cy="6850439"/>
            <a:chOff x="9607463" y="7561"/>
            <a:chExt cx="2584537" cy="6850439"/>
          </a:xfrm>
        </p:grpSpPr>
        <p:sp>
          <p:nvSpPr>
            <p:cNvPr id="6358" name="Freeform: Shape 6357">
              <a:extLst>
                <a:ext uri="{FF2B5EF4-FFF2-40B4-BE49-F238E27FC236}">
                  <a16:creationId xmlns:a16="http://schemas.microsoft.com/office/drawing/2014/main" id="{76900CBB-7765-6039-7299-34EB0948032D}"/>
                </a:ext>
              </a:extLst>
            </p:cNvPr>
            <p:cNvSpPr/>
            <p:nvPr userDrawn="1"/>
          </p:nvSpPr>
          <p:spPr>
            <a:xfrm>
              <a:off x="9745249" y="7561"/>
              <a:ext cx="2439275" cy="6850439"/>
            </a:xfrm>
            <a:custGeom>
              <a:avLst/>
              <a:gdLst>
                <a:gd name="connsiteX0" fmla="*/ 1754241 w 2119738"/>
                <a:gd name="connsiteY0" fmla="*/ 0 h 6333978"/>
                <a:gd name="connsiteX1" fmla="*/ 2119738 w 2119738"/>
                <a:gd name="connsiteY1" fmla="*/ 0 h 6333978"/>
                <a:gd name="connsiteX2" fmla="*/ 2119738 w 2119738"/>
                <a:gd name="connsiteY2" fmla="*/ 6333979 h 6333978"/>
                <a:gd name="connsiteX3" fmla="*/ 1754241 w 2119738"/>
                <a:gd name="connsiteY3" fmla="*/ 6333979 h 6333978"/>
                <a:gd name="connsiteX4" fmla="*/ 614671 w 2119738"/>
                <a:gd name="connsiteY4" fmla="*/ 4594860 h 6333978"/>
                <a:gd name="connsiteX5" fmla="*/ 0 w 2119738"/>
                <a:gd name="connsiteY5" fmla="*/ 3166989 h 6333978"/>
                <a:gd name="connsiteX6" fmla="*/ 614671 w 2119738"/>
                <a:gd name="connsiteY6" fmla="*/ 1739119 h 6333978"/>
                <a:gd name="connsiteX7" fmla="*/ 1754241 w 2119738"/>
                <a:gd name="connsiteY7" fmla="*/ 0 h 633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9738" h="6333978">
                  <a:moveTo>
                    <a:pt x="1754241" y="0"/>
                  </a:moveTo>
                  <a:lnTo>
                    <a:pt x="2119738" y="0"/>
                  </a:lnTo>
                  <a:lnTo>
                    <a:pt x="2119738" y="6333979"/>
                  </a:lnTo>
                  <a:lnTo>
                    <a:pt x="1754241" y="6333979"/>
                  </a:lnTo>
                  <a:cubicBezTo>
                    <a:pt x="1754241" y="6333979"/>
                    <a:pt x="703473" y="6038030"/>
                    <a:pt x="614671" y="4594860"/>
                  </a:cubicBezTo>
                  <a:cubicBezTo>
                    <a:pt x="540024" y="3382577"/>
                    <a:pt x="0" y="3166989"/>
                    <a:pt x="0" y="3166989"/>
                  </a:cubicBezTo>
                  <a:cubicBezTo>
                    <a:pt x="0" y="3166989"/>
                    <a:pt x="540112" y="2951402"/>
                    <a:pt x="614671" y="1739119"/>
                  </a:cubicBezTo>
                  <a:cubicBezTo>
                    <a:pt x="703473" y="295949"/>
                    <a:pt x="1754241" y="0"/>
                    <a:pt x="1754241" y="0"/>
                  </a:cubicBezTo>
                  <a:close/>
                </a:path>
              </a:pathLst>
            </a:custGeom>
            <a:solidFill>
              <a:srgbClr val="2D2E37"/>
            </a:solidFill>
            <a:ln w="8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59" name="Rectangle 6358">
              <a:extLst>
                <a:ext uri="{FF2B5EF4-FFF2-40B4-BE49-F238E27FC236}">
                  <a16:creationId xmlns:a16="http://schemas.microsoft.com/office/drawing/2014/main" id="{C971643D-3C9A-BB31-361A-B8B2E04494C4}"/>
                </a:ext>
              </a:extLst>
            </p:cNvPr>
            <p:cNvSpPr/>
            <p:nvPr userDrawn="1"/>
          </p:nvSpPr>
          <p:spPr>
            <a:xfrm>
              <a:off x="10446707" y="5427930"/>
              <a:ext cx="588723" cy="168312"/>
            </a:xfrm>
            <a:prstGeom prst="rect">
              <a:avLst/>
            </a:prstGeom>
            <a:solidFill>
              <a:srgbClr val="2D2E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60" name="Freeform: Shape 6359">
              <a:extLst>
                <a:ext uri="{FF2B5EF4-FFF2-40B4-BE49-F238E27FC236}">
                  <a16:creationId xmlns:a16="http://schemas.microsoft.com/office/drawing/2014/main" id="{FF9F1DB8-B53F-2EC9-DD5D-C85A8A7E6DDA}"/>
                </a:ext>
              </a:extLst>
            </p:cNvPr>
            <p:cNvSpPr/>
            <p:nvPr userDrawn="1"/>
          </p:nvSpPr>
          <p:spPr>
            <a:xfrm>
              <a:off x="9607463" y="7561"/>
              <a:ext cx="2584537" cy="6850439"/>
            </a:xfrm>
            <a:custGeom>
              <a:avLst/>
              <a:gdLst>
                <a:gd name="connsiteX0" fmla="*/ 2149719 w 2149719"/>
                <a:gd name="connsiteY0" fmla="*/ 0 h 6349189"/>
                <a:gd name="connsiteX1" fmla="*/ 2149719 w 2149719"/>
                <a:gd name="connsiteY1" fmla="*/ 6349189 h 6349189"/>
                <a:gd name="connsiteX2" fmla="*/ 1772266 w 2149719"/>
                <a:gd name="connsiteY2" fmla="*/ 6348838 h 6349189"/>
                <a:gd name="connsiteX3" fmla="*/ 1231978 w 2149719"/>
                <a:gd name="connsiteY3" fmla="*/ 6018335 h 6349189"/>
                <a:gd name="connsiteX4" fmla="*/ 626540 w 2149719"/>
                <a:gd name="connsiteY4" fmla="*/ 4602949 h 6349189"/>
                <a:gd name="connsiteX5" fmla="*/ 293575 w 2149719"/>
                <a:gd name="connsiteY5" fmla="*/ 3439463 h 6349189"/>
                <a:gd name="connsiteX6" fmla="*/ 16970 w 2149719"/>
                <a:gd name="connsiteY6" fmla="*/ 3181497 h 6349189"/>
                <a:gd name="connsiteX7" fmla="*/ 0 w 2149719"/>
                <a:gd name="connsiteY7" fmla="*/ 3174639 h 6349189"/>
                <a:gd name="connsiteX8" fmla="*/ 16970 w 2149719"/>
                <a:gd name="connsiteY8" fmla="*/ 3167781 h 6349189"/>
                <a:gd name="connsiteX9" fmla="*/ 293575 w 2149719"/>
                <a:gd name="connsiteY9" fmla="*/ 2909814 h 6349189"/>
                <a:gd name="connsiteX10" fmla="*/ 626540 w 2149719"/>
                <a:gd name="connsiteY10" fmla="*/ 1746328 h 6349189"/>
                <a:gd name="connsiteX11" fmla="*/ 1231978 w 2149719"/>
                <a:gd name="connsiteY11" fmla="*/ 330942 h 6349189"/>
                <a:gd name="connsiteX12" fmla="*/ 1772266 w 2149719"/>
                <a:gd name="connsiteY12" fmla="*/ 440 h 6349189"/>
                <a:gd name="connsiteX13" fmla="*/ 1775167 w 2149719"/>
                <a:gd name="connsiteY13" fmla="*/ 88 h 6349189"/>
                <a:gd name="connsiteX14" fmla="*/ 2149719 w 2149719"/>
                <a:gd name="connsiteY14" fmla="*/ 88 h 6349189"/>
                <a:gd name="connsiteX15" fmla="*/ 2131696 w 2149719"/>
                <a:gd name="connsiteY15" fmla="*/ 6333979 h 6349189"/>
                <a:gd name="connsiteX16" fmla="*/ 2131696 w 2149719"/>
                <a:gd name="connsiteY16" fmla="*/ 15123 h 6349189"/>
                <a:gd name="connsiteX17" fmla="*/ 1776750 w 2149719"/>
                <a:gd name="connsiteY17" fmla="*/ 15123 h 6349189"/>
                <a:gd name="connsiteX18" fmla="*/ 1244640 w 2149719"/>
                <a:gd name="connsiteY18" fmla="*/ 341757 h 6349189"/>
                <a:gd name="connsiteX19" fmla="*/ 644653 w 2149719"/>
                <a:gd name="connsiteY19" fmla="*/ 1747032 h 6349189"/>
                <a:gd name="connsiteX20" fmla="*/ 308083 w 2149719"/>
                <a:gd name="connsiteY20" fmla="*/ 2919046 h 6349189"/>
                <a:gd name="connsiteX21" fmla="*/ 39478 w 2149719"/>
                <a:gd name="connsiteY21" fmla="*/ 3174551 h 6349189"/>
                <a:gd name="connsiteX22" fmla="*/ 308083 w 2149719"/>
                <a:gd name="connsiteY22" fmla="*/ 3430055 h 6349189"/>
                <a:gd name="connsiteX23" fmla="*/ 644653 w 2149719"/>
                <a:gd name="connsiteY23" fmla="*/ 4602070 h 6349189"/>
                <a:gd name="connsiteX24" fmla="*/ 1245431 w 2149719"/>
                <a:gd name="connsiteY24" fmla="*/ 6008136 h 6349189"/>
                <a:gd name="connsiteX25" fmla="*/ 1776750 w 2149719"/>
                <a:gd name="connsiteY25" fmla="*/ 6333979 h 6349189"/>
                <a:gd name="connsiteX26" fmla="*/ 2131696 w 2149719"/>
                <a:gd name="connsiteY26" fmla="*/ 6333979 h 634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149719" h="6349189">
                  <a:moveTo>
                    <a:pt x="2149719" y="0"/>
                  </a:moveTo>
                  <a:lnTo>
                    <a:pt x="2149719" y="6349189"/>
                  </a:lnTo>
                  <a:lnTo>
                    <a:pt x="1772266" y="6348838"/>
                  </a:lnTo>
                  <a:cubicBezTo>
                    <a:pt x="1769628" y="6348134"/>
                    <a:pt x="1504189" y="6271290"/>
                    <a:pt x="1231978" y="6018335"/>
                  </a:cubicBezTo>
                  <a:cubicBezTo>
                    <a:pt x="981222" y="5785339"/>
                    <a:pt x="672612" y="5350647"/>
                    <a:pt x="626540" y="4602949"/>
                  </a:cubicBezTo>
                  <a:cubicBezTo>
                    <a:pt x="588206" y="3979575"/>
                    <a:pt x="424317" y="3626212"/>
                    <a:pt x="293575" y="3439463"/>
                  </a:cubicBezTo>
                  <a:cubicBezTo>
                    <a:pt x="152195" y="3237592"/>
                    <a:pt x="18289" y="3182024"/>
                    <a:pt x="16970" y="3181497"/>
                  </a:cubicBezTo>
                  <a:lnTo>
                    <a:pt x="0" y="3174639"/>
                  </a:lnTo>
                  <a:lnTo>
                    <a:pt x="16970" y="3167781"/>
                  </a:lnTo>
                  <a:cubicBezTo>
                    <a:pt x="18289" y="3167253"/>
                    <a:pt x="152283" y="3111686"/>
                    <a:pt x="293575" y="2909814"/>
                  </a:cubicBezTo>
                  <a:cubicBezTo>
                    <a:pt x="424317" y="2723154"/>
                    <a:pt x="588118" y="2369703"/>
                    <a:pt x="626540" y="1746328"/>
                  </a:cubicBezTo>
                  <a:cubicBezTo>
                    <a:pt x="672612" y="998630"/>
                    <a:pt x="981134" y="563939"/>
                    <a:pt x="1231978" y="330942"/>
                  </a:cubicBezTo>
                  <a:cubicBezTo>
                    <a:pt x="1504189" y="77988"/>
                    <a:pt x="1769628" y="1231"/>
                    <a:pt x="1772266" y="440"/>
                  </a:cubicBezTo>
                  <a:lnTo>
                    <a:pt x="1775167" y="88"/>
                  </a:lnTo>
                  <a:lnTo>
                    <a:pt x="2149719" y="88"/>
                  </a:lnTo>
                  <a:close/>
                  <a:moveTo>
                    <a:pt x="2131696" y="6333979"/>
                  </a:moveTo>
                  <a:lnTo>
                    <a:pt x="2131696" y="15123"/>
                  </a:lnTo>
                  <a:lnTo>
                    <a:pt x="1776750" y="15123"/>
                  </a:lnTo>
                  <a:cubicBezTo>
                    <a:pt x="1756089" y="21277"/>
                    <a:pt x="1503837" y="100672"/>
                    <a:pt x="1244640" y="341757"/>
                  </a:cubicBezTo>
                  <a:cubicBezTo>
                    <a:pt x="996169" y="572907"/>
                    <a:pt x="690372" y="1004345"/>
                    <a:pt x="644653" y="1747032"/>
                  </a:cubicBezTo>
                  <a:cubicBezTo>
                    <a:pt x="605966" y="2374802"/>
                    <a:pt x="440319" y="2730891"/>
                    <a:pt x="308083" y="2919046"/>
                  </a:cubicBezTo>
                  <a:cubicBezTo>
                    <a:pt x="189827" y="3087419"/>
                    <a:pt x="78604" y="3154592"/>
                    <a:pt x="39478" y="3174551"/>
                  </a:cubicBezTo>
                  <a:cubicBezTo>
                    <a:pt x="78604" y="3194509"/>
                    <a:pt x="189827" y="3261682"/>
                    <a:pt x="308083" y="3430055"/>
                  </a:cubicBezTo>
                  <a:cubicBezTo>
                    <a:pt x="440319" y="3618211"/>
                    <a:pt x="605966" y="3974299"/>
                    <a:pt x="644653" y="4602070"/>
                  </a:cubicBezTo>
                  <a:cubicBezTo>
                    <a:pt x="690372" y="5345372"/>
                    <a:pt x="996609" y="5776898"/>
                    <a:pt x="1245431" y="6008136"/>
                  </a:cubicBezTo>
                  <a:cubicBezTo>
                    <a:pt x="1504540" y="6248869"/>
                    <a:pt x="1756089" y="6327824"/>
                    <a:pt x="1776750" y="6333979"/>
                  </a:cubicBezTo>
                  <a:lnTo>
                    <a:pt x="2131696" y="6333979"/>
                  </a:lnTo>
                  <a:close/>
                </a:path>
              </a:pathLst>
            </a:custGeom>
            <a:gradFill>
              <a:gsLst>
                <a:gs pos="0">
                  <a:srgbClr val="85521B"/>
                </a:gs>
                <a:gs pos="30000">
                  <a:srgbClr val="E1AB39"/>
                </a:gs>
                <a:gs pos="50000">
                  <a:srgbClr val="FFFFAA"/>
                </a:gs>
                <a:gs pos="80000">
                  <a:srgbClr val="E1AB39"/>
                </a:gs>
                <a:gs pos="100000">
                  <a:srgbClr val="7C4918"/>
                </a:gs>
              </a:gsLst>
              <a:lin ang="16200000" scaled="1"/>
            </a:gradFill>
            <a:ln w="8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61" name="Rectangle 6360">
              <a:extLst>
                <a:ext uri="{FF2B5EF4-FFF2-40B4-BE49-F238E27FC236}">
                  <a16:creationId xmlns:a16="http://schemas.microsoft.com/office/drawing/2014/main" id="{05B24F8F-0192-B660-2E3F-BFB247E89859}"/>
                </a:ext>
              </a:extLst>
            </p:cNvPr>
            <p:cNvSpPr/>
            <p:nvPr userDrawn="1"/>
          </p:nvSpPr>
          <p:spPr>
            <a:xfrm>
              <a:off x="10496811" y="1323478"/>
              <a:ext cx="588723" cy="168312"/>
            </a:xfrm>
            <a:prstGeom prst="rect">
              <a:avLst/>
            </a:prstGeom>
            <a:solidFill>
              <a:srgbClr val="2D2E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62" name="Graphic 6361">
              <a:extLst>
                <a:ext uri="{FF2B5EF4-FFF2-40B4-BE49-F238E27FC236}">
                  <a16:creationId xmlns:a16="http://schemas.microsoft.com/office/drawing/2014/main" id="{8E0CF829-F0F6-A79A-B42A-06AC1D50244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r="33448"/>
            <a:stretch/>
          </p:blipFill>
          <p:spPr>
            <a:xfrm>
              <a:off x="10446707" y="2093962"/>
              <a:ext cx="1737817" cy="2611220"/>
            </a:xfrm>
            <a:prstGeom prst="rect">
              <a:avLst/>
            </a:prstGeom>
          </p:spPr>
        </p:pic>
      </p:grpSp>
      <p:pic>
        <p:nvPicPr>
          <p:cNvPr id="6365" name="Graphic 6364">
            <a:extLst>
              <a:ext uri="{FF2B5EF4-FFF2-40B4-BE49-F238E27FC236}">
                <a16:creationId xmlns:a16="http://schemas.microsoft.com/office/drawing/2014/main" id="{581090C7-CF84-893B-EFB5-6C7380059C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39379" y="1507698"/>
            <a:ext cx="3895725" cy="3895725"/>
          </a:xfrm>
          <a:prstGeom prst="rect">
            <a:avLst/>
          </a:prstGeom>
        </p:spPr>
      </p:pic>
      <p:pic>
        <p:nvPicPr>
          <p:cNvPr id="6366" name="Graphic 6365">
            <a:extLst>
              <a:ext uri="{FF2B5EF4-FFF2-40B4-BE49-F238E27FC236}">
                <a16:creationId xmlns:a16="http://schemas.microsoft.com/office/drawing/2014/main" id="{64643AB1-0461-50CD-12A6-614DF32632F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477" y="0"/>
            <a:ext cx="2584537" cy="6858000"/>
          </a:xfrm>
          <a:prstGeom prst="rect">
            <a:avLst/>
          </a:prstGeom>
        </p:spPr>
      </p:pic>
      <p:grpSp>
        <p:nvGrpSpPr>
          <p:cNvPr id="6367" name="Group 6366">
            <a:extLst>
              <a:ext uri="{FF2B5EF4-FFF2-40B4-BE49-F238E27FC236}">
                <a16:creationId xmlns:a16="http://schemas.microsoft.com/office/drawing/2014/main" id="{F60A182A-C274-9435-4A5A-CB9D6877A282}"/>
              </a:ext>
            </a:extLst>
          </p:cNvPr>
          <p:cNvGrpSpPr/>
          <p:nvPr userDrawn="1"/>
        </p:nvGrpSpPr>
        <p:grpSpPr>
          <a:xfrm flipH="1">
            <a:off x="7476" y="7560"/>
            <a:ext cx="2584537" cy="6850439"/>
            <a:chOff x="9607463" y="7561"/>
            <a:chExt cx="2584537" cy="6850439"/>
          </a:xfrm>
        </p:grpSpPr>
        <p:sp>
          <p:nvSpPr>
            <p:cNvPr id="6368" name="Freeform: Shape 6367">
              <a:extLst>
                <a:ext uri="{FF2B5EF4-FFF2-40B4-BE49-F238E27FC236}">
                  <a16:creationId xmlns:a16="http://schemas.microsoft.com/office/drawing/2014/main" id="{550E323C-CFD3-DA80-9005-B2EC9639968B}"/>
                </a:ext>
              </a:extLst>
            </p:cNvPr>
            <p:cNvSpPr/>
            <p:nvPr userDrawn="1"/>
          </p:nvSpPr>
          <p:spPr>
            <a:xfrm>
              <a:off x="9745249" y="7561"/>
              <a:ext cx="2439275" cy="6850439"/>
            </a:xfrm>
            <a:custGeom>
              <a:avLst/>
              <a:gdLst>
                <a:gd name="connsiteX0" fmla="*/ 1754241 w 2119738"/>
                <a:gd name="connsiteY0" fmla="*/ 0 h 6333978"/>
                <a:gd name="connsiteX1" fmla="*/ 2119738 w 2119738"/>
                <a:gd name="connsiteY1" fmla="*/ 0 h 6333978"/>
                <a:gd name="connsiteX2" fmla="*/ 2119738 w 2119738"/>
                <a:gd name="connsiteY2" fmla="*/ 6333979 h 6333978"/>
                <a:gd name="connsiteX3" fmla="*/ 1754241 w 2119738"/>
                <a:gd name="connsiteY3" fmla="*/ 6333979 h 6333978"/>
                <a:gd name="connsiteX4" fmla="*/ 614671 w 2119738"/>
                <a:gd name="connsiteY4" fmla="*/ 4594860 h 6333978"/>
                <a:gd name="connsiteX5" fmla="*/ 0 w 2119738"/>
                <a:gd name="connsiteY5" fmla="*/ 3166989 h 6333978"/>
                <a:gd name="connsiteX6" fmla="*/ 614671 w 2119738"/>
                <a:gd name="connsiteY6" fmla="*/ 1739119 h 6333978"/>
                <a:gd name="connsiteX7" fmla="*/ 1754241 w 2119738"/>
                <a:gd name="connsiteY7" fmla="*/ 0 h 633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19738" h="6333978">
                  <a:moveTo>
                    <a:pt x="1754241" y="0"/>
                  </a:moveTo>
                  <a:lnTo>
                    <a:pt x="2119738" y="0"/>
                  </a:lnTo>
                  <a:lnTo>
                    <a:pt x="2119738" y="6333979"/>
                  </a:lnTo>
                  <a:lnTo>
                    <a:pt x="1754241" y="6333979"/>
                  </a:lnTo>
                  <a:cubicBezTo>
                    <a:pt x="1754241" y="6333979"/>
                    <a:pt x="703473" y="6038030"/>
                    <a:pt x="614671" y="4594860"/>
                  </a:cubicBezTo>
                  <a:cubicBezTo>
                    <a:pt x="540024" y="3382577"/>
                    <a:pt x="0" y="3166989"/>
                    <a:pt x="0" y="3166989"/>
                  </a:cubicBezTo>
                  <a:cubicBezTo>
                    <a:pt x="0" y="3166989"/>
                    <a:pt x="540112" y="2951402"/>
                    <a:pt x="614671" y="1739119"/>
                  </a:cubicBezTo>
                  <a:cubicBezTo>
                    <a:pt x="703473" y="295949"/>
                    <a:pt x="1754241" y="0"/>
                    <a:pt x="1754241" y="0"/>
                  </a:cubicBezTo>
                  <a:close/>
                </a:path>
              </a:pathLst>
            </a:custGeom>
            <a:solidFill>
              <a:srgbClr val="2D2E37"/>
            </a:solidFill>
            <a:ln w="8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69" name="Rectangle 6368">
              <a:extLst>
                <a:ext uri="{FF2B5EF4-FFF2-40B4-BE49-F238E27FC236}">
                  <a16:creationId xmlns:a16="http://schemas.microsoft.com/office/drawing/2014/main" id="{CB520E6E-CA83-DE1E-5F6B-499EBBAB48E4}"/>
                </a:ext>
              </a:extLst>
            </p:cNvPr>
            <p:cNvSpPr/>
            <p:nvPr userDrawn="1"/>
          </p:nvSpPr>
          <p:spPr>
            <a:xfrm>
              <a:off x="10446707" y="5427930"/>
              <a:ext cx="588723" cy="168312"/>
            </a:xfrm>
            <a:prstGeom prst="rect">
              <a:avLst/>
            </a:prstGeom>
            <a:solidFill>
              <a:srgbClr val="2D2E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70" name="Freeform: Shape 6369">
              <a:extLst>
                <a:ext uri="{FF2B5EF4-FFF2-40B4-BE49-F238E27FC236}">
                  <a16:creationId xmlns:a16="http://schemas.microsoft.com/office/drawing/2014/main" id="{D4F59791-2C69-E00E-3147-9F12C11A9F86}"/>
                </a:ext>
              </a:extLst>
            </p:cNvPr>
            <p:cNvSpPr/>
            <p:nvPr userDrawn="1"/>
          </p:nvSpPr>
          <p:spPr>
            <a:xfrm>
              <a:off x="9607463" y="7561"/>
              <a:ext cx="2584537" cy="6850439"/>
            </a:xfrm>
            <a:custGeom>
              <a:avLst/>
              <a:gdLst>
                <a:gd name="connsiteX0" fmla="*/ 2149719 w 2149719"/>
                <a:gd name="connsiteY0" fmla="*/ 0 h 6349189"/>
                <a:gd name="connsiteX1" fmla="*/ 2149719 w 2149719"/>
                <a:gd name="connsiteY1" fmla="*/ 6349189 h 6349189"/>
                <a:gd name="connsiteX2" fmla="*/ 1772266 w 2149719"/>
                <a:gd name="connsiteY2" fmla="*/ 6348838 h 6349189"/>
                <a:gd name="connsiteX3" fmla="*/ 1231978 w 2149719"/>
                <a:gd name="connsiteY3" fmla="*/ 6018335 h 6349189"/>
                <a:gd name="connsiteX4" fmla="*/ 626540 w 2149719"/>
                <a:gd name="connsiteY4" fmla="*/ 4602949 h 6349189"/>
                <a:gd name="connsiteX5" fmla="*/ 293575 w 2149719"/>
                <a:gd name="connsiteY5" fmla="*/ 3439463 h 6349189"/>
                <a:gd name="connsiteX6" fmla="*/ 16970 w 2149719"/>
                <a:gd name="connsiteY6" fmla="*/ 3181497 h 6349189"/>
                <a:gd name="connsiteX7" fmla="*/ 0 w 2149719"/>
                <a:gd name="connsiteY7" fmla="*/ 3174639 h 6349189"/>
                <a:gd name="connsiteX8" fmla="*/ 16970 w 2149719"/>
                <a:gd name="connsiteY8" fmla="*/ 3167781 h 6349189"/>
                <a:gd name="connsiteX9" fmla="*/ 293575 w 2149719"/>
                <a:gd name="connsiteY9" fmla="*/ 2909814 h 6349189"/>
                <a:gd name="connsiteX10" fmla="*/ 626540 w 2149719"/>
                <a:gd name="connsiteY10" fmla="*/ 1746328 h 6349189"/>
                <a:gd name="connsiteX11" fmla="*/ 1231978 w 2149719"/>
                <a:gd name="connsiteY11" fmla="*/ 330942 h 6349189"/>
                <a:gd name="connsiteX12" fmla="*/ 1772266 w 2149719"/>
                <a:gd name="connsiteY12" fmla="*/ 440 h 6349189"/>
                <a:gd name="connsiteX13" fmla="*/ 1775167 w 2149719"/>
                <a:gd name="connsiteY13" fmla="*/ 88 h 6349189"/>
                <a:gd name="connsiteX14" fmla="*/ 2149719 w 2149719"/>
                <a:gd name="connsiteY14" fmla="*/ 88 h 6349189"/>
                <a:gd name="connsiteX15" fmla="*/ 2131696 w 2149719"/>
                <a:gd name="connsiteY15" fmla="*/ 6333979 h 6349189"/>
                <a:gd name="connsiteX16" fmla="*/ 2131696 w 2149719"/>
                <a:gd name="connsiteY16" fmla="*/ 15123 h 6349189"/>
                <a:gd name="connsiteX17" fmla="*/ 1776750 w 2149719"/>
                <a:gd name="connsiteY17" fmla="*/ 15123 h 6349189"/>
                <a:gd name="connsiteX18" fmla="*/ 1244640 w 2149719"/>
                <a:gd name="connsiteY18" fmla="*/ 341757 h 6349189"/>
                <a:gd name="connsiteX19" fmla="*/ 644653 w 2149719"/>
                <a:gd name="connsiteY19" fmla="*/ 1747032 h 6349189"/>
                <a:gd name="connsiteX20" fmla="*/ 308083 w 2149719"/>
                <a:gd name="connsiteY20" fmla="*/ 2919046 h 6349189"/>
                <a:gd name="connsiteX21" fmla="*/ 39478 w 2149719"/>
                <a:gd name="connsiteY21" fmla="*/ 3174551 h 6349189"/>
                <a:gd name="connsiteX22" fmla="*/ 308083 w 2149719"/>
                <a:gd name="connsiteY22" fmla="*/ 3430055 h 6349189"/>
                <a:gd name="connsiteX23" fmla="*/ 644653 w 2149719"/>
                <a:gd name="connsiteY23" fmla="*/ 4602070 h 6349189"/>
                <a:gd name="connsiteX24" fmla="*/ 1245431 w 2149719"/>
                <a:gd name="connsiteY24" fmla="*/ 6008136 h 6349189"/>
                <a:gd name="connsiteX25" fmla="*/ 1776750 w 2149719"/>
                <a:gd name="connsiteY25" fmla="*/ 6333979 h 6349189"/>
                <a:gd name="connsiteX26" fmla="*/ 2131696 w 2149719"/>
                <a:gd name="connsiteY26" fmla="*/ 6333979 h 6349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149719" h="6349189">
                  <a:moveTo>
                    <a:pt x="2149719" y="0"/>
                  </a:moveTo>
                  <a:lnTo>
                    <a:pt x="2149719" y="6349189"/>
                  </a:lnTo>
                  <a:lnTo>
                    <a:pt x="1772266" y="6348838"/>
                  </a:lnTo>
                  <a:cubicBezTo>
                    <a:pt x="1769628" y="6348134"/>
                    <a:pt x="1504189" y="6271290"/>
                    <a:pt x="1231978" y="6018335"/>
                  </a:cubicBezTo>
                  <a:cubicBezTo>
                    <a:pt x="981222" y="5785339"/>
                    <a:pt x="672612" y="5350647"/>
                    <a:pt x="626540" y="4602949"/>
                  </a:cubicBezTo>
                  <a:cubicBezTo>
                    <a:pt x="588206" y="3979575"/>
                    <a:pt x="424317" y="3626212"/>
                    <a:pt x="293575" y="3439463"/>
                  </a:cubicBezTo>
                  <a:cubicBezTo>
                    <a:pt x="152195" y="3237592"/>
                    <a:pt x="18289" y="3182024"/>
                    <a:pt x="16970" y="3181497"/>
                  </a:cubicBezTo>
                  <a:lnTo>
                    <a:pt x="0" y="3174639"/>
                  </a:lnTo>
                  <a:lnTo>
                    <a:pt x="16970" y="3167781"/>
                  </a:lnTo>
                  <a:cubicBezTo>
                    <a:pt x="18289" y="3167253"/>
                    <a:pt x="152283" y="3111686"/>
                    <a:pt x="293575" y="2909814"/>
                  </a:cubicBezTo>
                  <a:cubicBezTo>
                    <a:pt x="424317" y="2723154"/>
                    <a:pt x="588118" y="2369703"/>
                    <a:pt x="626540" y="1746328"/>
                  </a:cubicBezTo>
                  <a:cubicBezTo>
                    <a:pt x="672612" y="998630"/>
                    <a:pt x="981134" y="563939"/>
                    <a:pt x="1231978" y="330942"/>
                  </a:cubicBezTo>
                  <a:cubicBezTo>
                    <a:pt x="1504189" y="77988"/>
                    <a:pt x="1769628" y="1231"/>
                    <a:pt x="1772266" y="440"/>
                  </a:cubicBezTo>
                  <a:lnTo>
                    <a:pt x="1775167" y="88"/>
                  </a:lnTo>
                  <a:lnTo>
                    <a:pt x="2149719" y="88"/>
                  </a:lnTo>
                  <a:close/>
                  <a:moveTo>
                    <a:pt x="2131696" y="6333979"/>
                  </a:moveTo>
                  <a:lnTo>
                    <a:pt x="2131696" y="15123"/>
                  </a:lnTo>
                  <a:lnTo>
                    <a:pt x="1776750" y="15123"/>
                  </a:lnTo>
                  <a:cubicBezTo>
                    <a:pt x="1756089" y="21277"/>
                    <a:pt x="1503837" y="100672"/>
                    <a:pt x="1244640" y="341757"/>
                  </a:cubicBezTo>
                  <a:cubicBezTo>
                    <a:pt x="996169" y="572907"/>
                    <a:pt x="690372" y="1004345"/>
                    <a:pt x="644653" y="1747032"/>
                  </a:cubicBezTo>
                  <a:cubicBezTo>
                    <a:pt x="605966" y="2374802"/>
                    <a:pt x="440319" y="2730891"/>
                    <a:pt x="308083" y="2919046"/>
                  </a:cubicBezTo>
                  <a:cubicBezTo>
                    <a:pt x="189827" y="3087419"/>
                    <a:pt x="78604" y="3154592"/>
                    <a:pt x="39478" y="3174551"/>
                  </a:cubicBezTo>
                  <a:cubicBezTo>
                    <a:pt x="78604" y="3194509"/>
                    <a:pt x="189827" y="3261682"/>
                    <a:pt x="308083" y="3430055"/>
                  </a:cubicBezTo>
                  <a:cubicBezTo>
                    <a:pt x="440319" y="3618211"/>
                    <a:pt x="605966" y="3974299"/>
                    <a:pt x="644653" y="4602070"/>
                  </a:cubicBezTo>
                  <a:cubicBezTo>
                    <a:pt x="690372" y="5345372"/>
                    <a:pt x="996609" y="5776898"/>
                    <a:pt x="1245431" y="6008136"/>
                  </a:cubicBezTo>
                  <a:cubicBezTo>
                    <a:pt x="1504540" y="6248869"/>
                    <a:pt x="1756089" y="6327824"/>
                    <a:pt x="1776750" y="6333979"/>
                  </a:cubicBezTo>
                  <a:lnTo>
                    <a:pt x="2131696" y="6333979"/>
                  </a:lnTo>
                  <a:close/>
                </a:path>
              </a:pathLst>
            </a:custGeom>
            <a:gradFill>
              <a:gsLst>
                <a:gs pos="0">
                  <a:srgbClr val="85521B"/>
                </a:gs>
                <a:gs pos="30000">
                  <a:srgbClr val="E1AB39"/>
                </a:gs>
                <a:gs pos="50000">
                  <a:srgbClr val="FFFFAA"/>
                </a:gs>
                <a:gs pos="80000">
                  <a:srgbClr val="E1AB39"/>
                </a:gs>
                <a:gs pos="100000">
                  <a:srgbClr val="7C4918"/>
                </a:gs>
              </a:gsLst>
              <a:lin ang="16200000" scaled="1"/>
            </a:gradFill>
            <a:ln w="878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71" name="Rectangle 6370">
              <a:extLst>
                <a:ext uri="{FF2B5EF4-FFF2-40B4-BE49-F238E27FC236}">
                  <a16:creationId xmlns:a16="http://schemas.microsoft.com/office/drawing/2014/main" id="{07A75DA3-EC1E-266C-331C-4EE682F9F5F8}"/>
                </a:ext>
              </a:extLst>
            </p:cNvPr>
            <p:cNvSpPr/>
            <p:nvPr userDrawn="1"/>
          </p:nvSpPr>
          <p:spPr>
            <a:xfrm>
              <a:off x="10496811" y="1323478"/>
              <a:ext cx="588723" cy="168312"/>
            </a:xfrm>
            <a:prstGeom prst="rect">
              <a:avLst/>
            </a:prstGeom>
            <a:solidFill>
              <a:srgbClr val="2D2E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372" name="Graphic 6371">
              <a:extLst>
                <a:ext uri="{FF2B5EF4-FFF2-40B4-BE49-F238E27FC236}">
                  <a16:creationId xmlns:a16="http://schemas.microsoft.com/office/drawing/2014/main" id="{EAB0AFBE-5935-99BB-F501-C2A2156494A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r="33448"/>
            <a:stretch/>
          </p:blipFill>
          <p:spPr>
            <a:xfrm>
              <a:off x="10446707" y="2093962"/>
              <a:ext cx="1737817" cy="26112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585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63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600"/>
                                        <p:tgtEl>
                                          <p:spTgt spid="6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6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8252692-D9AC-0A95-AB12-FED060259C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729254" y="197627"/>
            <a:ext cx="6462746" cy="64627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6776E1E-C87A-864A-278A-2318B25728E8}"/>
              </a:ext>
            </a:extLst>
          </p:cNvPr>
          <p:cNvSpPr/>
          <p:nvPr userDrawn="1"/>
        </p:nvSpPr>
        <p:spPr>
          <a:xfrm flipH="1">
            <a:off x="159005" y="0"/>
            <a:ext cx="8847551" cy="6858000"/>
          </a:xfrm>
          <a:prstGeom prst="rect">
            <a:avLst/>
          </a:prstGeom>
          <a:solidFill>
            <a:srgbClr val="2D2E37"/>
          </a:solidFill>
          <a:ln>
            <a:noFill/>
          </a:ln>
          <a:effectLst>
            <a:outerShdw blurRad="635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2BE641F-B814-084C-91C3-CAEDA2257B5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255380" y="185100"/>
            <a:ext cx="8642617" cy="646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81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1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68252692-D9AC-0A95-AB12-FED060259C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9005" y="197627"/>
            <a:ext cx="6462746" cy="646274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6776E1E-C87A-864A-278A-2318B25728E8}"/>
              </a:ext>
            </a:extLst>
          </p:cNvPr>
          <p:cNvSpPr/>
          <p:nvPr userDrawn="1"/>
        </p:nvSpPr>
        <p:spPr>
          <a:xfrm>
            <a:off x="3344449" y="0"/>
            <a:ext cx="8847551" cy="6858000"/>
          </a:xfrm>
          <a:prstGeom prst="rect">
            <a:avLst/>
          </a:prstGeom>
          <a:solidFill>
            <a:srgbClr val="2D2E37"/>
          </a:solidFill>
          <a:ln>
            <a:noFill/>
          </a:ln>
          <a:effectLst>
            <a:outerShdw blurRad="635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2BE641F-B814-084C-91C3-CAEDA2257B5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53008" y="185100"/>
            <a:ext cx="8642617" cy="646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29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DC6E93FE-00C0-5395-5DF5-D1A499D990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73046" y="2812092"/>
            <a:ext cx="4045908" cy="4045908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5E5BD38-3068-D952-47AE-7FFAC8609DCD}"/>
              </a:ext>
            </a:extLst>
          </p:cNvPr>
          <p:cNvSpPr/>
          <p:nvPr userDrawn="1"/>
        </p:nvSpPr>
        <p:spPr>
          <a:xfrm rot="16200000">
            <a:off x="3246329" y="-3246330"/>
            <a:ext cx="5699342" cy="12192000"/>
          </a:xfrm>
          <a:custGeom>
            <a:avLst/>
            <a:gdLst>
              <a:gd name="connsiteX0" fmla="*/ 1754241 w 2119738"/>
              <a:gd name="connsiteY0" fmla="*/ 0 h 6333978"/>
              <a:gd name="connsiteX1" fmla="*/ 2119738 w 2119738"/>
              <a:gd name="connsiteY1" fmla="*/ 0 h 6333978"/>
              <a:gd name="connsiteX2" fmla="*/ 2119738 w 2119738"/>
              <a:gd name="connsiteY2" fmla="*/ 6333979 h 6333978"/>
              <a:gd name="connsiteX3" fmla="*/ 1754241 w 2119738"/>
              <a:gd name="connsiteY3" fmla="*/ 6333979 h 6333978"/>
              <a:gd name="connsiteX4" fmla="*/ 614671 w 2119738"/>
              <a:gd name="connsiteY4" fmla="*/ 4594860 h 6333978"/>
              <a:gd name="connsiteX5" fmla="*/ 0 w 2119738"/>
              <a:gd name="connsiteY5" fmla="*/ 3166989 h 6333978"/>
              <a:gd name="connsiteX6" fmla="*/ 614671 w 2119738"/>
              <a:gd name="connsiteY6" fmla="*/ 1739119 h 6333978"/>
              <a:gd name="connsiteX7" fmla="*/ 1754241 w 2119738"/>
              <a:gd name="connsiteY7" fmla="*/ 0 h 633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9738" h="6333978">
                <a:moveTo>
                  <a:pt x="1754241" y="0"/>
                </a:moveTo>
                <a:lnTo>
                  <a:pt x="2119738" y="0"/>
                </a:lnTo>
                <a:lnTo>
                  <a:pt x="2119738" y="6333979"/>
                </a:lnTo>
                <a:lnTo>
                  <a:pt x="1754241" y="6333979"/>
                </a:lnTo>
                <a:cubicBezTo>
                  <a:pt x="1754241" y="6333979"/>
                  <a:pt x="703473" y="6038030"/>
                  <a:pt x="614671" y="4594860"/>
                </a:cubicBezTo>
                <a:cubicBezTo>
                  <a:pt x="540024" y="3382577"/>
                  <a:pt x="0" y="3166989"/>
                  <a:pt x="0" y="3166989"/>
                </a:cubicBezTo>
                <a:cubicBezTo>
                  <a:pt x="0" y="3166989"/>
                  <a:pt x="540112" y="2951402"/>
                  <a:pt x="614671" y="1739119"/>
                </a:cubicBezTo>
                <a:cubicBezTo>
                  <a:pt x="703473" y="295949"/>
                  <a:pt x="1754241" y="0"/>
                  <a:pt x="1754241" y="0"/>
                </a:cubicBezTo>
                <a:close/>
              </a:path>
            </a:pathLst>
          </a:custGeom>
          <a:solidFill>
            <a:srgbClr val="2D2E37"/>
          </a:solidFill>
          <a:ln w="8789" cap="flat">
            <a:noFill/>
            <a:prstDash val="solid"/>
            <a:miter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20DCEE9-79B2-D030-DC53-50E592B6208D}"/>
              </a:ext>
            </a:extLst>
          </p:cNvPr>
          <p:cNvSpPr/>
          <p:nvPr userDrawn="1"/>
        </p:nvSpPr>
        <p:spPr>
          <a:xfrm rot="16200000">
            <a:off x="3330879" y="-3149414"/>
            <a:ext cx="5530239" cy="12004429"/>
          </a:xfrm>
          <a:custGeom>
            <a:avLst/>
            <a:gdLst>
              <a:gd name="connsiteX0" fmla="*/ 1754241 w 2119738"/>
              <a:gd name="connsiteY0" fmla="*/ 0 h 6333978"/>
              <a:gd name="connsiteX1" fmla="*/ 2119738 w 2119738"/>
              <a:gd name="connsiteY1" fmla="*/ 0 h 6333978"/>
              <a:gd name="connsiteX2" fmla="*/ 2119738 w 2119738"/>
              <a:gd name="connsiteY2" fmla="*/ 6333979 h 6333978"/>
              <a:gd name="connsiteX3" fmla="*/ 1754241 w 2119738"/>
              <a:gd name="connsiteY3" fmla="*/ 6333979 h 6333978"/>
              <a:gd name="connsiteX4" fmla="*/ 614671 w 2119738"/>
              <a:gd name="connsiteY4" fmla="*/ 4594860 h 6333978"/>
              <a:gd name="connsiteX5" fmla="*/ 0 w 2119738"/>
              <a:gd name="connsiteY5" fmla="*/ 3166989 h 6333978"/>
              <a:gd name="connsiteX6" fmla="*/ 614671 w 2119738"/>
              <a:gd name="connsiteY6" fmla="*/ 1739119 h 6333978"/>
              <a:gd name="connsiteX7" fmla="*/ 1754241 w 2119738"/>
              <a:gd name="connsiteY7" fmla="*/ 0 h 633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9738" h="6333978">
                <a:moveTo>
                  <a:pt x="1754241" y="0"/>
                </a:moveTo>
                <a:lnTo>
                  <a:pt x="2119738" y="0"/>
                </a:lnTo>
                <a:lnTo>
                  <a:pt x="2119738" y="6333979"/>
                </a:lnTo>
                <a:lnTo>
                  <a:pt x="1754241" y="6333979"/>
                </a:lnTo>
                <a:cubicBezTo>
                  <a:pt x="1754241" y="6333979"/>
                  <a:pt x="703473" y="6038030"/>
                  <a:pt x="614671" y="4594860"/>
                </a:cubicBezTo>
                <a:cubicBezTo>
                  <a:pt x="540024" y="3382577"/>
                  <a:pt x="0" y="3166989"/>
                  <a:pt x="0" y="3166989"/>
                </a:cubicBezTo>
                <a:cubicBezTo>
                  <a:pt x="0" y="3166989"/>
                  <a:pt x="540112" y="2951402"/>
                  <a:pt x="614671" y="1739119"/>
                </a:cubicBezTo>
                <a:cubicBezTo>
                  <a:pt x="703473" y="295949"/>
                  <a:pt x="1754241" y="0"/>
                  <a:pt x="1754241" y="0"/>
                </a:cubicBezTo>
                <a:close/>
              </a:path>
            </a:pathLst>
          </a:custGeom>
          <a:noFill/>
          <a:ln w="28575" cap="flat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83000">
                  <a:srgbClr val="F2DC7B"/>
                </a:gs>
                <a:gs pos="100000">
                  <a:srgbClr val="E7BD51"/>
                </a:gs>
              </a:gsLst>
              <a:lin ang="10800000" scaled="1"/>
              <a:tileRect/>
            </a:gradFill>
            <a:prstDash val="solid"/>
            <a:miter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DC6E93FE-00C0-5395-5DF5-D1A499D990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V="1">
            <a:off x="4073046" y="-1"/>
            <a:ext cx="4045908" cy="4045908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45E5BD38-3068-D952-47AE-7FFAC8609DCD}"/>
              </a:ext>
            </a:extLst>
          </p:cNvPr>
          <p:cNvSpPr/>
          <p:nvPr userDrawn="1"/>
        </p:nvSpPr>
        <p:spPr>
          <a:xfrm rot="5400000" flipV="1">
            <a:off x="3246329" y="-2087671"/>
            <a:ext cx="5699342" cy="12192000"/>
          </a:xfrm>
          <a:custGeom>
            <a:avLst/>
            <a:gdLst>
              <a:gd name="connsiteX0" fmla="*/ 1754241 w 2119738"/>
              <a:gd name="connsiteY0" fmla="*/ 0 h 6333978"/>
              <a:gd name="connsiteX1" fmla="*/ 2119738 w 2119738"/>
              <a:gd name="connsiteY1" fmla="*/ 0 h 6333978"/>
              <a:gd name="connsiteX2" fmla="*/ 2119738 w 2119738"/>
              <a:gd name="connsiteY2" fmla="*/ 6333979 h 6333978"/>
              <a:gd name="connsiteX3" fmla="*/ 1754241 w 2119738"/>
              <a:gd name="connsiteY3" fmla="*/ 6333979 h 6333978"/>
              <a:gd name="connsiteX4" fmla="*/ 614671 w 2119738"/>
              <a:gd name="connsiteY4" fmla="*/ 4594860 h 6333978"/>
              <a:gd name="connsiteX5" fmla="*/ 0 w 2119738"/>
              <a:gd name="connsiteY5" fmla="*/ 3166989 h 6333978"/>
              <a:gd name="connsiteX6" fmla="*/ 614671 w 2119738"/>
              <a:gd name="connsiteY6" fmla="*/ 1739119 h 6333978"/>
              <a:gd name="connsiteX7" fmla="*/ 1754241 w 2119738"/>
              <a:gd name="connsiteY7" fmla="*/ 0 h 633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9738" h="6333978">
                <a:moveTo>
                  <a:pt x="1754241" y="0"/>
                </a:moveTo>
                <a:lnTo>
                  <a:pt x="2119738" y="0"/>
                </a:lnTo>
                <a:lnTo>
                  <a:pt x="2119738" y="6333979"/>
                </a:lnTo>
                <a:lnTo>
                  <a:pt x="1754241" y="6333979"/>
                </a:lnTo>
                <a:cubicBezTo>
                  <a:pt x="1754241" y="6333979"/>
                  <a:pt x="703473" y="6038030"/>
                  <a:pt x="614671" y="4594860"/>
                </a:cubicBezTo>
                <a:cubicBezTo>
                  <a:pt x="540024" y="3382577"/>
                  <a:pt x="0" y="3166989"/>
                  <a:pt x="0" y="3166989"/>
                </a:cubicBezTo>
                <a:cubicBezTo>
                  <a:pt x="0" y="3166989"/>
                  <a:pt x="540112" y="2951402"/>
                  <a:pt x="614671" y="1739119"/>
                </a:cubicBezTo>
                <a:cubicBezTo>
                  <a:pt x="703473" y="295949"/>
                  <a:pt x="1754241" y="0"/>
                  <a:pt x="1754241" y="0"/>
                </a:cubicBezTo>
                <a:close/>
              </a:path>
            </a:pathLst>
          </a:custGeom>
          <a:solidFill>
            <a:srgbClr val="2D2E37"/>
          </a:solidFill>
          <a:ln w="8789" cap="flat">
            <a:noFill/>
            <a:prstDash val="solid"/>
            <a:miter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E20DCEE9-79B2-D030-DC53-50E592B6208D}"/>
              </a:ext>
            </a:extLst>
          </p:cNvPr>
          <p:cNvSpPr/>
          <p:nvPr userDrawn="1"/>
        </p:nvSpPr>
        <p:spPr>
          <a:xfrm rot="5400000" flipV="1">
            <a:off x="3330879" y="-1997016"/>
            <a:ext cx="5530239" cy="12004429"/>
          </a:xfrm>
          <a:custGeom>
            <a:avLst/>
            <a:gdLst>
              <a:gd name="connsiteX0" fmla="*/ 1754241 w 2119738"/>
              <a:gd name="connsiteY0" fmla="*/ 0 h 6333978"/>
              <a:gd name="connsiteX1" fmla="*/ 2119738 w 2119738"/>
              <a:gd name="connsiteY1" fmla="*/ 0 h 6333978"/>
              <a:gd name="connsiteX2" fmla="*/ 2119738 w 2119738"/>
              <a:gd name="connsiteY2" fmla="*/ 6333979 h 6333978"/>
              <a:gd name="connsiteX3" fmla="*/ 1754241 w 2119738"/>
              <a:gd name="connsiteY3" fmla="*/ 6333979 h 6333978"/>
              <a:gd name="connsiteX4" fmla="*/ 614671 w 2119738"/>
              <a:gd name="connsiteY4" fmla="*/ 4594860 h 6333978"/>
              <a:gd name="connsiteX5" fmla="*/ 0 w 2119738"/>
              <a:gd name="connsiteY5" fmla="*/ 3166989 h 6333978"/>
              <a:gd name="connsiteX6" fmla="*/ 614671 w 2119738"/>
              <a:gd name="connsiteY6" fmla="*/ 1739119 h 6333978"/>
              <a:gd name="connsiteX7" fmla="*/ 1754241 w 2119738"/>
              <a:gd name="connsiteY7" fmla="*/ 0 h 6333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19738" h="6333978">
                <a:moveTo>
                  <a:pt x="1754241" y="0"/>
                </a:moveTo>
                <a:lnTo>
                  <a:pt x="2119738" y="0"/>
                </a:lnTo>
                <a:lnTo>
                  <a:pt x="2119738" y="6333979"/>
                </a:lnTo>
                <a:lnTo>
                  <a:pt x="1754241" y="6333979"/>
                </a:lnTo>
                <a:cubicBezTo>
                  <a:pt x="1754241" y="6333979"/>
                  <a:pt x="703473" y="6038030"/>
                  <a:pt x="614671" y="4594860"/>
                </a:cubicBezTo>
                <a:cubicBezTo>
                  <a:pt x="540024" y="3382577"/>
                  <a:pt x="0" y="3166989"/>
                  <a:pt x="0" y="3166989"/>
                </a:cubicBezTo>
                <a:cubicBezTo>
                  <a:pt x="0" y="3166989"/>
                  <a:pt x="540112" y="2951402"/>
                  <a:pt x="614671" y="1739119"/>
                </a:cubicBezTo>
                <a:cubicBezTo>
                  <a:pt x="703473" y="295949"/>
                  <a:pt x="1754241" y="0"/>
                  <a:pt x="1754241" y="0"/>
                </a:cubicBezTo>
                <a:close/>
              </a:path>
            </a:pathLst>
          </a:custGeom>
          <a:noFill/>
          <a:ln w="28575" cap="flat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83000">
                  <a:srgbClr val="F2DC7B"/>
                </a:gs>
                <a:gs pos="100000">
                  <a:srgbClr val="E7BD51"/>
                </a:gs>
              </a:gsLst>
              <a:lin ang="10800000" scaled="1"/>
              <a:tileRect/>
            </a:gradFill>
            <a:prstDash val="solid"/>
            <a:miter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38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0EDC6D3-B209-6BE8-6DFB-F931966E08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05761" y="258992"/>
            <a:ext cx="3476625" cy="347662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4354EBB-5151-3A60-CBE0-ABCA01481A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05761" y="2949319"/>
            <a:ext cx="3476625" cy="347662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6A7D9A0-7F7D-1B39-57FE-A09F53179BF6}"/>
              </a:ext>
            </a:extLst>
          </p:cNvPr>
          <p:cNvSpPr/>
          <p:nvPr userDrawn="1"/>
        </p:nvSpPr>
        <p:spPr>
          <a:xfrm>
            <a:off x="0" y="1997306"/>
            <a:ext cx="12192000" cy="2779968"/>
          </a:xfrm>
          <a:prstGeom prst="rect">
            <a:avLst/>
          </a:prstGeom>
          <a:solidFill>
            <a:srgbClr val="2D2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F0BA276-4F4E-94E4-F08C-1DA02B781F79}"/>
              </a:ext>
            </a:extLst>
          </p:cNvPr>
          <p:cNvGrpSpPr/>
          <p:nvPr userDrawn="1"/>
        </p:nvGrpSpPr>
        <p:grpSpPr>
          <a:xfrm>
            <a:off x="640702" y="1997305"/>
            <a:ext cx="10708433" cy="2929258"/>
            <a:chOff x="687355" y="1861011"/>
            <a:chExt cx="10708433" cy="286339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9D4D1FCB-3811-FBB6-E340-5D3FB7D0123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4379" r="5503" b="97342"/>
            <a:stretch/>
          </p:blipFill>
          <p:spPr>
            <a:xfrm>
              <a:off x="796212" y="1861011"/>
              <a:ext cx="10599576" cy="173063"/>
            </a:xfrm>
            <a:prstGeom prst="rect">
              <a:avLst/>
            </a:prstGeom>
          </p:spPr>
        </p:pic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7C9B56EC-8E71-859A-AF94-DF3AE36C228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4379" r="5503" b="97342"/>
            <a:stretch/>
          </p:blipFill>
          <p:spPr>
            <a:xfrm>
              <a:off x="687355" y="4551338"/>
              <a:ext cx="10599576" cy="1730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125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B0EDC6D3-B209-6BE8-6DFB-F931966E08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60162" y="452681"/>
            <a:ext cx="6271676" cy="627167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E103E93-DD3F-7512-674D-436FE3E7E73F}"/>
              </a:ext>
            </a:extLst>
          </p:cNvPr>
          <p:cNvSpPr/>
          <p:nvPr userDrawn="1"/>
        </p:nvSpPr>
        <p:spPr>
          <a:xfrm>
            <a:off x="4098388" y="0"/>
            <a:ext cx="3995225" cy="6791178"/>
          </a:xfrm>
          <a:prstGeom prst="rect">
            <a:avLst/>
          </a:prstGeom>
          <a:solidFill>
            <a:srgbClr val="2D2E37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91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1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6A7D9A0-7F7D-1B39-57FE-A09F53179BF6}"/>
              </a:ext>
            </a:extLst>
          </p:cNvPr>
          <p:cNvSpPr/>
          <p:nvPr userDrawn="1"/>
        </p:nvSpPr>
        <p:spPr>
          <a:xfrm>
            <a:off x="0" y="1997306"/>
            <a:ext cx="12192000" cy="2779968"/>
          </a:xfrm>
          <a:prstGeom prst="rect">
            <a:avLst/>
          </a:prstGeom>
          <a:solidFill>
            <a:srgbClr val="2D2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7BC3BCB-AD43-13C2-1FE6-830D3B4097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50000" r="49642"/>
          <a:stretch/>
        </p:blipFill>
        <p:spPr>
          <a:xfrm flipH="1">
            <a:off x="-1" y="0"/>
            <a:ext cx="1608633" cy="1597241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AF30967-2BCC-6234-654B-4985D571C1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50000" r="49642"/>
          <a:stretch/>
        </p:blipFill>
        <p:spPr>
          <a:xfrm flipH="1" flipV="1">
            <a:off x="0" y="5260759"/>
            <a:ext cx="1608633" cy="159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49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6A7D9A0-7F7D-1B39-57FE-A09F53179BF6}"/>
              </a:ext>
            </a:extLst>
          </p:cNvPr>
          <p:cNvSpPr/>
          <p:nvPr userDrawn="1"/>
        </p:nvSpPr>
        <p:spPr>
          <a:xfrm>
            <a:off x="0" y="1997306"/>
            <a:ext cx="12192000" cy="2779968"/>
          </a:xfrm>
          <a:prstGeom prst="rect">
            <a:avLst/>
          </a:prstGeom>
          <a:solidFill>
            <a:srgbClr val="2D2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0524800-9C21-F602-FEE2-4D852AD64FD4}"/>
              </a:ext>
            </a:extLst>
          </p:cNvPr>
          <p:cNvGrpSpPr/>
          <p:nvPr userDrawn="1"/>
        </p:nvGrpSpPr>
        <p:grpSpPr>
          <a:xfrm flipH="1">
            <a:off x="10583366" y="0"/>
            <a:ext cx="1608634" cy="6858000"/>
            <a:chOff x="-1" y="0"/>
            <a:chExt cx="1608634" cy="6858000"/>
          </a:xfrm>
        </p:grpSpPr>
        <p:pic>
          <p:nvPicPr>
            <p:cNvPr id="2" name="Graphic 1">
              <a:extLst>
                <a:ext uri="{FF2B5EF4-FFF2-40B4-BE49-F238E27FC236}">
                  <a16:creationId xmlns:a16="http://schemas.microsoft.com/office/drawing/2014/main" id="{97BC3BCB-AD43-13C2-1FE6-830D3B40971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50000" r="49642"/>
            <a:stretch/>
          </p:blipFill>
          <p:spPr>
            <a:xfrm flipH="1">
              <a:off x="-1" y="0"/>
              <a:ext cx="1608633" cy="1597241"/>
            </a:xfrm>
            <a:prstGeom prst="rect">
              <a:avLst/>
            </a:prstGeom>
          </p:spPr>
        </p:pic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FAF30967-2BCC-6234-654B-4985D571C1E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50000" r="49642"/>
            <a:stretch/>
          </p:blipFill>
          <p:spPr>
            <a:xfrm flipH="1" flipV="1">
              <a:off x="0" y="5260759"/>
              <a:ext cx="1608633" cy="15972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712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6A7D9A0-7F7D-1B39-57FE-A09F53179BF6}"/>
              </a:ext>
            </a:extLst>
          </p:cNvPr>
          <p:cNvSpPr/>
          <p:nvPr userDrawn="1"/>
        </p:nvSpPr>
        <p:spPr>
          <a:xfrm>
            <a:off x="0" y="1997306"/>
            <a:ext cx="12192000" cy="2779968"/>
          </a:xfrm>
          <a:prstGeom prst="rect">
            <a:avLst/>
          </a:prstGeom>
          <a:solidFill>
            <a:srgbClr val="2D2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EFFE35C-5CFE-763E-5BEF-BD5C8B2982FE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0524800-9C21-F602-FEE2-4D852AD64FD4}"/>
                </a:ext>
              </a:extLst>
            </p:cNvPr>
            <p:cNvGrpSpPr/>
            <p:nvPr userDrawn="1"/>
          </p:nvGrpSpPr>
          <p:grpSpPr>
            <a:xfrm flipH="1">
              <a:off x="10583366" y="0"/>
              <a:ext cx="1608634" cy="6858000"/>
              <a:chOff x="-1" y="0"/>
              <a:chExt cx="1608634" cy="6858000"/>
            </a:xfrm>
          </p:grpSpPr>
          <p:pic>
            <p:nvPicPr>
              <p:cNvPr id="2" name="Graphic 1">
                <a:extLst>
                  <a:ext uri="{FF2B5EF4-FFF2-40B4-BE49-F238E27FC236}">
                    <a16:creationId xmlns:a16="http://schemas.microsoft.com/office/drawing/2014/main" id="{97BC3BCB-AD43-13C2-1FE6-830D3B40971C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t="50000" r="49642"/>
              <a:stretch/>
            </p:blipFill>
            <p:spPr>
              <a:xfrm flipH="1">
                <a:off x="-1" y="0"/>
                <a:ext cx="1608633" cy="1597241"/>
              </a:xfrm>
              <a:prstGeom prst="rect">
                <a:avLst/>
              </a:prstGeom>
            </p:spPr>
          </p:pic>
          <p:pic>
            <p:nvPicPr>
              <p:cNvPr id="3" name="Graphic 2">
                <a:extLst>
                  <a:ext uri="{FF2B5EF4-FFF2-40B4-BE49-F238E27FC236}">
                    <a16:creationId xmlns:a16="http://schemas.microsoft.com/office/drawing/2014/main" id="{FAF30967-2BCC-6234-654B-4985D571C1EC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t="50000" r="49642"/>
              <a:stretch/>
            </p:blipFill>
            <p:spPr>
              <a:xfrm flipH="1" flipV="1">
                <a:off x="0" y="5260759"/>
                <a:ext cx="1608633" cy="1597241"/>
              </a:xfrm>
              <a:prstGeom prst="rect">
                <a:avLst/>
              </a:prstGeom>
            </p:spPr>
          </p:pic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EF5A94B-304E-7000-BFCC-A56053AD6EBD}"/>
                </a:ext>
              </a:extLst>
            </p:cNvPr>
            <p:cNvGrpSpPr/>
            <p:nvPr userDrawn="1"/>
          </p:nvGrpSpPr>
          <p:grpSpPr>
            <a:xfrm>
              <a:off x="-1" y="0"/>
              <a:ext cx="1608634" cy="6858000"/>
              <a:chOff x="-1" y="0"/>
              <a:chExt cx="1608634" cy="6858000"/>
            </a:xfrm>
          </p:grpSpPr>
          <p:pic>
            <p:nvPicPr>
              <p:cNvPr id="6" name="Graphic 5">
                <a:extLst>
                  <a:ext uri="{FF2B5EF4-FFF2-40B4-BE49-F238E27FC236}">
                    <a16:creationId xmlns:a16="http://schemas.microsoft.com/office/drawing/2014/main" id="{889A133A-CB66-C301-542E-AD43D55BE5D5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t="50000" r="49642"/>
              <a:stretch/>
            </p:blipFill>
            <p:spPr>
              <a:xfrm flipH="1">
                <a:off x="-1" y="0"/>
                <a:ext cx="1608633" cy="1597241"/>
              </a:xfrm>
              <a:prstGeom prst="rect">
                <a:avLst/>
              </a:prstGeom>
            </p:spPr>
          </p:pic>
          <p:pic>
            <p:nvPicPr>
              <p:cNvPr id="8" name="Graphic 7">
                <a:extLst>
                  <a:ext uri="{FF2B5EF4-FFF2-40B4-BE49-F238E27FC236}">
                    <a16:creationId xmlns:a16="http://schemas.microsoft.com/office/drawing/2014/main" id="{C0335435-0D61-E65E-67B5-5B5129D69AA9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t="50000" r="49642"/>
              <a:stretch/>
            </p:blipFill>
            <p:spPr>
              <a:xfrm flipH="1" flipV="1">
                <a:off x="0" y="5260759"/>
                <a:ext cx="1608633" cy="159724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2843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3" name="Group 1122">
            <a:extLst>
              <a:ext uri="{FF2B5EF4-FFF2-40B4-BE49-F238E27FC236}">
                <a16:creationId xmlns:a16="http://schemas.microsoft.com/office/drawing/2014/main" id="{A6159573-C535-77EC-9F93-57254223DDD7}"/>
              </a:ext>
            </a:extLst>
          </p:cNvPr>
          <p:cNvGrpSpPr/>
          <p:nvPr userDrawn="1"/>
        </p:nvGrpSpPr>
        <p:grpSpPr>
          <a:xfrm>
            <a:off x="0" y="1126364"/>
            <a:ext cx="12192000" cy="4605271"/>
            <a:chOff x="-1070416" y="1499340"/>
            <a:chExt cx="13262416" cy="4605271"/>
          </a:xfrm>
        </p:grpSpPr>
        <p:sp>
          <p:nvSpPr>
            <p:cNvPr id="588" name="Freeform: Shape 587">
              <a:extLst>
                <a:ext uri="{FF2B5EF4-FFF2-40B4-BE49-F238E27FC236}">
                  <a16:creationId xmlns:a16="http://schemas.microsoft.com/office/drawing/2014/main" id="{21CE6DBB-EB04-9073-1D75-BB21D597A541}"/>
                </a:ext>
              </a:extLst>
            </p:cNvPr>
            <p:cNvSpPr/>
            <p:nvPr/>
          </p:nvSpPr>
          <p:spPr>
            <a:xfrm>
              <a:off x="-1070415" y="4956524"/>
              <a:ext cx="13262415" cy="1147905"/>
            </a:xfrm>
            <a:custGeom>
              <a:avLst/>
              <a:gdLst>
                <a:gd name="connsiteX0" fmla="*/ 0 w 13262415"/>
                <a:gd name="connsiteY0" fmla="*/ 1147905 h 1147905"/>
                <a:gd name="connsiteX1" fmla="*/ 13262416 w 13262415"/>
                <a:gd name="connsiteY1" fmla="*/ 1147905 h 1147905"/>
                <a:gd name="connsiteX2" fmla="*/ 13262416 w 13262415"/>
                <a:gd name="connsiteY2" fmla="*/ 0 h 1147905"/>
                <a:gd name="connsiteX3" fmla="*/ 0 w 13262415"/>
                <a:gd name="connsiteY3" fmla="*/ 0 h 1147905"/>
                <a:gd name="connsiteX4" fmla="*/ 0 w 13262415"/>
                <a:gd name="connsiteY4" fmla="*/ 1147905 h 1147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2415" h="1147905">
                  <a:moveTo>
                    <a:pt x="0" y="1147905"/>
                  </a:moveTo>
                  <a:cubicBezTo>
                    <a:pt x="3543686" y="62610"/>
                    <a:pt x="9347253" y="20930"/>
                    <a:pt x="13262416" y="1147905"/>
                  </a:cubicBezTo>
                  <a:lnTo>
                    <a:pt x="13262416" y="0"/>
                  </a:lnTo>
                  <a:lnTo>
                    <a:pt x="0" y="0"/>
                  </a:lnTo>
                  <a:lnTo>
                    <a:pt x="0" y="1147905"/>
                  </a:lnTo>
                  <a:close/>
                </a:path>
              </a:pathLst>
            </a:custGeom>
            <a:gradFill>
              <a:gsLst>
                <a:gs pos="0">
                  <a:srgbClr val="85521B"/>
                </a:gs>
                <a:gs pos="30000">
                  <a:srgbClr val="E1AB39"/>
                </a:gs>
                <a:gs pos="50000">
                  <a:srgbClr val="FFFFAA"/>
                </a:gs>
                <a:gs pos="80000">
                  <a:srgbClr val="E1AB39"/>
                </a:gs>
                <a:gs pos="100000">
                  <a:srgbClr val="7C4918"/>
                </a:gs>
              </a:gsLst>
              <a:lin ang="0" scaled="1"/>
            </a:gradFill>
            <a:ln w="132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9" name="Freeform: Shape 588">
              <a:extLst>
                <a:ext uri="{FF2B5EF4-FFF2-40B4-BE49-F238E27FC236}">
                  <a16:creationId xmlns:a16="http://schemas.microsoft.com/office/drawing/2014/main" id="{1D7A6DF5-5AD9-321D-101D-9E691F9F3B44}"/>
                </a:ext>
              </a:extLst>
            </p:cNvPr>
            <p:cNvSpPr/>
            <p:nvPr/>
          </p:nvSpPr>
          <p:spPr>
            <a:xfrm>
              <a:off x="-1070415" y="1499340"/>
              <a:ext cx="13262415" cy="1624940"/>
            </a:xfrm>
            <a:custGeom>
              <a:avLst/>
              <a:gdLst>
                <a:gd name="connsiteX0" fmla="*/ 0 w 13262415"/>
                <a:gd name="connsiteY0" fmla="*/ 0 h 1624940"/>
                <a:gd name="connsiteX1" fmla="*/ 13262416 w 13262415"/>
                <a:gd name="connsiteY1" fmla="*/ 0 h 1624940"/>
                <a:gd name="connsiteX2" fmla="*/ 13262416 w 13262415"/>
                <a:gd name="connsiteY2" fmla="*/ 1624940 h 1624940"/>
                <a:gd name="connsiteX3" fmla="*/ 16176 w 13262415"/>
                <a:gd name="connsiteY3" fmla="*/ 1624940 h 1624940"/>
                <a:gd name="connsiteX4" fmla="*/ 0 w 13262415"/>
                <a:gd name="connsiteY4" fmla="*/ 0 h 16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62415" h="1624940">
                  <a:moveTo>
                    <a:pt x="0" y="0"/>
                  </a:moveTo>
                  <a:cubicBezTo>
                    <a:pt x="3958172" y="1603828"/>
                    <a:pt x="9070929" y="1624940"/>
                    <a:pt x="13262416" y="0"/>
                  </a:cubicBezTo>
                  <a:lnTo>
                    <a:pt x="13262416" y="1624940"/>
                  </a:lnTo>
                  <a:lnTo>
                    <a:pt x="16176" y="162494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85521B"/>
                </a:gs>
                <a:gs pos="30000">
                  <a:srgbClr val="E1AB39"/>
                </a:gs>
                <a:gs pos="50000">
                  <a:srgbClr val="FFFFAA"/>
                </a:gs>
                <a:gs pos="80000">
                  <a:srgbClr val="E1AB39"/>
                </a:gs>
                <a:gs pos="100000">
                  <a:srgbClr val="7C4918"/>
                </a:gs>
              </a:gsLst>
              <a:lin ang="0" scaled="1"/>
            </a:gradFill>
            <a:ln w="132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0" name="Freeform: Shape 589">
              <a:extLst>
                <a:ext uri="{FF2B5EF4-FFF2-40B4-BE49-F238E27FC236}">
                  <a16:creationId xmlns:a16="http://schemas.microsoft.com/office/drawing/2014/main" id="{3C75A9BD-9EAE-5F4A-6EC2-2952934C2E28}"/>
                </a:ext>
              </a:extLst>
            </p:cNvPr>
            <p:cNvSpPr/>
            <p:nvPr userDrawn="1"/>
          </p:nvSpPr>
          <p:spPr>
            <a:xfrm>
              <a:off x="-1070416" y="1499340"/>
              <a:ext cx="13262416" cy="4605271"/>
            </a:xfrm>
            <a:custGeom>
              <a:avLst/>
              <a:gdLst>
                <a:gd name="connsiteX0" fmla="*/ 13262416 w 13262416"/>
                <a:gd name="connsiteY0" fmla="*/ 4605272 h 4605271"/>
                <a:gd name="connsiteX1" fmla="*/ 6631208 w 13262416"/>
                <a:gd name="connsiteY1" fmla="*/ 3679958 h 4605271"/>
                <a:gd name="connsiteX2" fmla="*/ 0 w 13262416"/>
                <a:gd name="connsiteY2" fmla="*/ 4605272 h 4605271"/>
                <a:gd name="connsiteX3" fmla="*/ 0 w 13262416"/>
                <a:gd name="connsiteY3" fmla="*/ 0 h 4605271"/>
                <a:gd name="connsiteX4" fmla="*/ 13262416 w 13262416"/>
                <a:gd name="connsiteY4" fmla="*/ 0 h 4605271"/>
                <a:gd name="connsiteX5" fmla="*/ 13262416 w 13262416"/>
                <a:gd name="connsiteY5" fmla="*/ 4605272 h 4605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262416" h="4605271">
                  <a:moveTo>
                    <a:pt x="13262416" y="4605272"/>
                  </a:moveTo>
                  <a:cubicBezTo>
                    <a:pt x="11089123" y="3779879"/>
                    <a:pt x="8860070" y="3709625"/>
                    <a:pt x="6631208" y="3679958"/>
                  </a:cubicBezTo>
                  <a:cubicBezTo>
                    <a:pt x="4402156" y="3709625"/>
                    <a:pt x="2173293" y="3779879"/>
                    <a:pt x="0" y="4605272"/>
                  </a:cubicBezTo>
                  <a:cubicBezTo>
                    <a:pt x="0" y="3070242"/>
                    <a:pt x="0" y="1535212"/>
                    <a:pt x="0" y="0"/>
                  </a:cubicBezTo>
                  <a:cubicBezTo>
                    <a:pt x="4358956" y="1701200"/>
                    <a:pt x="8903650" y="1701200"/>
                    <a:pt x="13262416" y="0"/>
                  </a:cubicBezTo>
                  <a:cubicBezTo>
                    <a:pt x="13262416" y="1535212"/>
                    <a:pt x="13262416" y="3070242"/>
                    <a:pt x="13262416" y="4605272"/>
                  </a:cubicBezTo>
                  <a:close/>
                </a:path>
              </a:pathLst>
            </a:custGeom>
            <a:solidFill>
              <a:srgbClr val="2D2E37"/>
            </a:solidFill>
            <a:ln w="132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125" name="Graphic 1124">
            <a:extLst>
              <a:ext uri="{FF2B5EF4-FFF2-40B4-BE49-F238E27FC236}">
                <a16:creationId xmlns:a16="http://schemas.microsoft.com/office/drawing/2014/main" id="{DB3F61F0-513F-BF9C-0A2A-35BE81D869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0645"/>
          <a:stretch/>
        </p:blipFill>
        <p:spPr>
          <a:xfrm rot="10800000">
            <a:off x="0" y="1316645"/>
            <a:ext cx="2085114" cy="4224707"/>
          </a:xfrm>
          <a:prstGeom prst="rect">
            <a:avLst/>
          </a:prstGeom>
        </p:spPr>
      </p:pic>
      <p:pic>
        <p:nvPicPr>
          <p:cNvPr id="1126" name="Graphic 1125">
            <a:extLst>
              <a:ext uri="{FF2B5EF4-FFF2-40B4-BE49-F238E27FC236}">
                <a16:creationId xmlns:a16="http://schemas.microsoft.com/office/drawing/2014/main" id="{E5696FA2-1B60-9D9A-1948-DE13DF2367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0645"/>
          <a:stretch/>
        </p:blipFill>
        <p:spPr>
          <a:xfrm>
            <a:off x="10106885" y="1316644"/>
            <a:ext cx="2085114" cy="422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7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1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200"/>
                                        <p:tgtEl>
                                          <p:spTgt spid="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00"/>
                                        <p:tgtEl>
                                          <p:spTgt spid="1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CE089199-8AD6-533F-BE9A-ED4A12C2D2B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0" y="400050"/>
            <a:ext cx="6057900" cy="60579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C529DF23-9BAB-2C1C-14FB-3CC7CED9BA27}"/>
              </a:ext>
            </a:extLst>
          </p:cNvPr>
          <p:cNvGrpSpPr/>
          <p:nvPr userDrawn="1"/>
        </p:nvGrpSpPr>
        <p:grpSpPr>
          <a:xfrm>
            <a:off x="258792" y="245854"/>
            <a:ext cx="10060611" cy="6366294"/>
            <a:chOff x="258792" y="245854"/>
            <a:chExt cx="10060611" cy="6366294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E8339DC9-2C19-B60B-5E3E-B230036A1BE7}"/>
                </a:ext>
              </a:extLst>
            </p:cNvPr>
            <p:cNvSpPr/>
            <p:nvPr/>
          </p:nvSpPr>
          <p:spPr>
            <a:xfrm rot="16200000">
              <a:off x="5854024" y="2146768"/>
              <a:ext cx="6366294" cy="2564465"/>
            </a:xfrm>
            <a:custGeom>
              <a:avLst/>
              <a:gdLst>
                <a:gd name="connsiteX0" fmla="*/ 6847706 w 6847705"/>
                <a:gd name="connsiteY0" fmla="*/ 1106984 h 2762534"/>
                <a:gd name="connsiteX1" fmla="*/ 6847706 w 6847705"/>
                <a:gd name="connsiteY1" fmla="*/ 0 h 2762534"/>
                <a:gd name="connsiteX2" fmla="*/ 0 w 6847705"/>
                <a:gd name="connsiteY2" fmla="*/ 0 h 2762534"/>
                <a:gd name="connsiteX3" fmla="*/ 0 w 6847705"/>
                <a:gd name="connsiteY3" fmla="*/ 1106984 h 2762534"/>
                <a:gd name="connsiteX4" fmla="*/ 3423853 w 6847705"/>
                <a:gd name="connsiteY4" fmla="*/ 2762535 h 2762534"/>
                <a:gd name="connsiteX5" fmla="*/ 6847706 w 6847705"/>
                <a:gd name="connsiteY5" fmla="*/ 1106984 h 2762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47705" h="2762534">
                  <a:moveTo>
                    <a:pt x="6847706" y="1106984"/>
                  </a:moveTo>
                  <a:lnTo>
                    <a:pt x="6847706" y="0"/>
                  </a:lnTo>
                  <a:lnTo>
                    <a:pt x="0" y="0"/>
                  </a:lnTo>
                  <a:lnTo>
                    <a:pt x="0" y="1106984"/>
                  </a:lnTo>
                  <a:cubicBezTo>
                    <a:pt x="0" y="1106984"/>
                    <a:pt x="1271852" y="2762535"/>
                    <a:pt x="3423853" y="2762535"/>
                  </a:cubicBezTo>
                  <a:cubicBezTo>
                    <a:pt x="5576059" y="2762535"/>
                    <a:pt x="6847706" y="1106984"/>
                    <a:pt x="6847706" y="1106984"/>
                  </a:cubicBezTo>
                  <a:close/>
                </a:path>
              </a:pathLst>
            </a:custGeom>
            <a:solidFill>
              <a:srgbClr val="2D2E37"/>
            </a:solidFill>
            <a:ln w="10253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21F0509-D09A-BB17-D1F7-7B78477A164A}"/>
                </a:ext>
              </a:extLst>
            </p:cNvPr>
            <p:cNvSpPr/>
            <p:nvPr userDrawn="1"/>
          </p:nvSpPr>
          <p:spPr>
            <a:xfrm>
              <a:off x="258792" y="245855"/>
              <a:ext cx="8120025" cy="6366292"/>
            </a:xfrm>
            <a:prstGeom prst="rect">
              <a:avLst/>
            </a:prstGeom>
            <a:solidFill>
              <a:srgbClr val="2D2E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9D86827D-4373-F0D7-159F-72F10DEA7A6D}"/>
              </a:ext>
            </a:extLst>
          </p:cNvPr>
          <p:cNvSpPr/>
          <p:nvPr userDrawn="1"/>
        </p:nvSpPr>
        <p:spPr>
          <a:xfrm>
            <a:off x="8901658" y="2155372"/>
            <a:ext cx="2134702" cy="2134702"/>
          </a:xfrm>
          <a:prstGeom prst="ellipse">
            <a:avLst/>
          </a:prstGeom>
          <a:solidFill>
            <a:srgbClr val="2D2E3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F8A3D846-9F52-6D97-3D74-D509F1556C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6887" y="2260601"/>
            <a:ext cx="1924244" cy="192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solidFill>
          <a:srgbClr val="2D2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27A88715-A93A-CC92-6CD8-6126F31919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47799" y="946002"/>
            <a:ext cx="4439446" cy="4439446"/>
          </a:xfrm>
          <a:prstGeom prst="rect">
            <a:avLst/>
          </a:prstGeom>
        </p:spPr>
      </p:pic>
      <p:sp>
        <p:nvSpPr>
          <p:cNvPr id="6" name="Graphic 2">
            <a:extLst>
              <a:ext uri="{FF2B5EF4-FFF2-40B4-BE49-F238E27FC236}">
                <a16:creationId xmlns:a16="http://schemas.microsoft.com/office/drawing/2014/main" id="{A44415F2-5322-A1CE-16F7-8822E7B692A8}"/>
              </a:ext>
            </a:extLst>
          </p:cNvPr>
          <p:cNvSpPr/>
          <p:nvPr userDrawn="1"/>
        </p:nvSpPr>
        <p:spPr>
          <a:xfrm>
            <a:off x="4755" y="6087"/>
            <a:ext cx="11319029" cy="6848488"/>
          </a:xfrm>
          <a:custGeom>
            <a:avLst/>
            <a:gdLst>
              <a:gd name="connsiteX0" fmla="*/ 11319029 w 11319029"/>
              <a:gd name="connsiteY0" fmla="*/ 3195961 h 6848488"/>
              <a:gd name="connsiteX1" fmla="*/ 10112934 w 11319029"/>
              <a:gd name="connsiteY1" fmla="*/ 4645938 h 6848488"/>
              <a:gd name="connsiteX2" fmla="*/ 7531150 w 11319029"/>
              <a:gd name="connsiteY2" fmla="*/ 5182213 h 6848488"/>
              <a:gd name="connsiteX3" fmla="*/ 0 w 11319029"/>
              <a:gd name="connsiteY3" fmla="*/ 6848489 h 6848488"/>
              <a:gd name="connsiteX4" fmla="*/ 0 w 11319029"/>
              <a:gd name="connsiteY4" fmla="*/ 0 h 6848488"/>
              <a:gd name="connsiteX5" fmla="*/ 7447731 w 11319029"/>
              <a:gd name="connsiteY5" fmla="*/ 1854799 h 6848488"/>
              <a:gd name="connsiteX6" fmla="*/ 10063949 w 11319029"/>
              <a:gd name="connsiteY6" fmla="*/ 1737804 h 6848488"/>
              <a:gd name="connsiteX7" fmla="*/ 11319029 w 11319029"/>
              <a:gd name="connsiteY7" fmla="*/ 3195961 h 684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19029" h="6848488">
                <a:moveTo>
                  <a:pt x="11319029" y="3195961"/>
                </a:moveTo>
                <a:cubicBezTo>
                  <a:pt x="11319029" y="3918572"/>
                  <a:pt x="10799114" y="4519812"/>
                  <a:pt x="10112934" y="4645938"/>
                </a:cubicBezTo>
                <a:cubicBezTo>
                  <a:pt x="9248408" y="4804881"/>
                  <a:pt x="8389398" y="4992263"/>
                  <a:pt x="7531150" y="5182213"/>
                </a:cubicBezTo>
                <a:lnTo>
                  <a:pt x="0" y="6848489"/>
                </a:lnTo>
                <a:lnTo>
                  <a:pt x="0" y="0"/>
                </a:lnTo>
                <a:lnTo>
                  <a:pt x="7447731" y="1854799"/>
                </a:lnTo>
                <a:cubicBezTo>
                  <a:pt x="8112225" y="1971033"/>
                  <a:pt x="9396697" y="1638311"/>
                  <a:pt x="10063949" y="1737804"/>
                </a:cubicBezTo>
                <a:cubicBezTo>
                  <a:pt x="10774194" y="1843670"/>
                  <a:pt x="11319029" y="2456229"/>
                  <a:pt x="11319029" y="3195961"/>
                </a:cubicBezTo>
                <a:close/>
              </a:path>
            </a:pathLst>
          </a:custGeom>
          <a:solidFill>
            <a:srgbClr val="2D2E37"/>
          </a:solidFill>
          <a:ln w="9509" cap="flat">
            <a:noFill/>
            <a:prstDash val="solid"/>
            <a:miter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8A87DEF-24F7-462D-AE92-B09F7E93609E}"/>
              </a:ext>
            </a:extLst>
          </p:cNvPr>
          <p:cNvSpPr/>
          <p:nvPr userDrawn="1"/>
        </p:nvSpPr>
        <p:spPr>
          <a:xfrm>
            <a:off x="8873523" y="2107533"/>
            <a:ext cx="2134702" cy="2134702"/>
          </a:xfrm>
          <a:prstGeom prst="ellipse">
            <a:avLst/>
          </a:prstGeom>
          <a:solidFill>
            <a:srgbClr val="2D2E37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2A2E2ED-1C9B-8BC2-578D-2F90E2F126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78752" y="2212762"/>
            <a:ext cx="1924244" cy="192424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F744EE5-93B1-78A4-851F-FAA17E4F2D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3335"/>
          <a:stretch/>
        </p:blipFill>
        <p:spPr>
          <a:xfrm>
            <a:off x="0" y="1209277"/>
            <a:ext cx="1183775" cy="443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4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14" dur="1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16" dur="1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275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8" r:id="rId2"/>
    <p:sldLayoutId id="2147483666" r:id="rId3"/>
    <p:sldLayoutId id="2147483659" r:id="rId4"/>
    <p:sldLayoutId id="2147483660" r:id="rId5"/>
    <p:sldLayoutId id="2147483661" r:id="rId6"/>
    <p:sldLayoutId id="2147483651" r:id="rId7"/>
    <p:sldLayoutId id="2147483656" r:id="rId8"/>
    <p:sldLayoutId id="2147483662" r:id="rId9"/>
    <p:sldLayoutId id="2147483663" r:id="rId10"/>
    <p:sldLayoutId id="2147483667" r:id="rId11"/>
    <p:sldLayoutId id="2147483664" r:id="rId12"/>
    <p:sldLayoutId id="2147483665" r:id="rId13"/>
    <p:sldLayoutId id="2147483657" r:id="rId14"/>
    <p:sldLayoutId id="2147483649" r:id="rId15"/>
    <p:sldLayoutId id="2147483652" r:id="rId16"/>
    <p:sldLayoutId id="2147483653" r:id="rId17"/>
    <p:sldLayoutId id="2147483654" r:id="rId18"/>
    <p:sldLayoutId id="2147483655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8960DBF-97FE-7B43-C50B-F4DCB6F60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511" y="1159372"/>
            <a:ext cx="9762978" cy="390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B9ECA8-2020-8165-1C76-84CF42A8E9E0}"/>
              </a:ext>
            </a:extLst>
          </p:cNvPr>
          <p:cNvSpPr txBox="1"/>
          <p:nvPr/>
        </p:nvSpPr>
        <p:spPr>
          <a:xfrm>
            <a:off x="6602249" y="1577641"/>
            <a:ext cx="423437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E4B344"/>
                </a:solidFill>
                <a:cs typeface="B Esfehan" panose="00000700000000000000" pitchFamily="2" charset="-78"/>
              </a:rPr>
              <a:t>زیر عنـوان اصلــی را وارد کـنید</a:t>
            </a:r>
            <a:endParaRPr lang="en-US" sz="28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18782E6-51F1-FDE0-3DE6-79B0FE891B9C}"/>
              </a:ext>
            </a:extLst>
          </p:cNvPr>
          <p:cNvSpPr txBox="1"/>
          <p:nvPr/>
        </p:nvSpPr>
        <p:spPr>
          <a:xfrm>
            <a:off x="6347697" y="677070"/>
            <a:ext cx="4723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632B0A-559A-2C95-73FD-CC62455A0CAB}"/>
              </a:ext>
            </a:extLst>
          </p:cNvPr>
          <p:cNvSpPr txBox="1"/>
          <p:nvPr/>
        </p:nvSpPr>
        <p:spPr>
          <a:xfrm>
            <a:off x="820767" y="2100861"/>
            <a:ext cx="10025270" cy="370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 </a:t>
            </a:r>
            <a:endParaRPr lang="en-US" sz="2000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268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FE0578-15DB-59FD-0932-16566EB9496E}"/>
              </a:ext>
            </a:extLst>
          </p:cNvPr>
          <p:cNvSpPr txBox="1"/>
          <p:nvPr/>
        </p:nvSpPr>
        <p:spPr>
          <a:xfrm>
            <a:off x="2325690" y="89452"/>
            <a:ext cx="5193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095723-8A47-9C46-5734-C662D5FAA4FA}"/>
              </a:ext>
            </a:extLst>
          </p:cNvPr>
          <p:cNvSpPr txBox="1"/>
          <p:nvPr/>
        </p:nvSpPr>
        <p:spPr>
          <a:xfrm>
            <a:off x="5466522" y="1508283"/>
            <a:ext cx="5347253" cy="39010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784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9985BD-BF5C-23D3-0DAE-D171065D3B0D}"/>
              </a:ext>
            </a:extLst>
          </p:cNvPr>
          <p:cNvSpPr txBox="1"/>
          <p:nvPr/>
        </p:nvSpPr>
        <p:spPr>
          <a:xfrm>
            <a:off x="7884397" y="1229619"/>
            <a:ext cx="423437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E4B344"/>
                </a:solidFill>
                <a:cs typeface="B Esfehan" panose="00000700000000000000" pitchFamily="2" charset="-78"/>
              </a:rPr>
              <a:t>زیر عنـوان اصلــی را وارد کـنید</a:t>
            </a:r>
            <a:endParaRPr lang="en-US" sz="28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CE97D7-91F1-0A27-E4DC-D573A1B94C88}"/>
              </a:ext>
            </a:extLst>
          </p:cNvPr>
          <p:cNvSpPr txBox="1"/>
          <p:nvPr/>
        </p:nvSpPr>
        <p:spPr>
          <a:xfrm>
            <a:off x="7404587" y="398622"/>
            <a:ext cx="5193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13A214-AEF6-491E-C3FC-544EB5F034FE}"/>
              </a:ext>
            </a:extLst>
          </p:cNvPr>
          <p:cNvSpPr txBox="1"/>
          <p:nvPr/>
        </p:nvSpPr>
        <p:spPr>
          <a:xfrm>
            <a:off x="3568147" y="1752839"/>
            <a:ext cx="8550623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 </a:t>
            </a:r>
            <a:endParaRPr lang="en-US" sz="2000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205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CCE075-C8C0-E842-33D9-6BB14E8F5BDD}"/>
              </a:ext>
            </a:extLst>
          </p:cNvPr>
          <p:cNvSpPr txBox="1"/>
          <p:nvPr/>
        </p:nvSpPr>
        <p:spPr>
          <a:xfrm>
            <a:off x="7755190" y="1189863"/>
            <a:ext cx="423437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E4B344"/>
                </a:solidFill>
                <a:cs typeface="B Esfehan" panose="00000700000000000000" pitchFamily="2" charset="-78"/>
              </a:rPr>
              <a:t>زیر عنـوان اصلــی را وارد کـنید</a:t>
            </a:r>
            <a:endParaRPr lang="en-US" sz="28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4EB4EB-551B-5BB8-5CBA-919D94081DEA}"/>
              </a:ext>
            </a:extLst>
          </p:cNvPr>
          <p:cNvSpPr txBox="1"/>
          <p:nvPr/>
        </p:nvSpPr>
        <p:spPr>
          <a:xfrm>
            <a:off x="7275380" y="358866"/>
            <a:ext cx="5193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6E1F2D-9E12-529F-B08B-7A2FD728DFC6}"/>
              </a:ext>
            </a:extLst>
          </p:cNvPr>
          <p:cNvSpPr txBox="1"/>
          <p:nvPr/>
        </p:nvSpPr>
        <p:spPr>
          <a:xfrm>
            <a:off x="3607904" y="1713083"/>
            <a:ext cx="8381659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 </a:t>
            </a:r>
            <a:endParaRPr lang="en-US" sz="2000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70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BF6492-786D-6900-3316-C8A88CD4B6AD}"/>
              </a:ext>
            </a:extLst>
          </p:cNvPr>
          <p:cNvSpPr txBox="1"/>
          <p:nvPr/>
        </p:nvSpPr>
        <p:spPr>
          <a:xfrm>
            <a:off x="4554790" y="1319072"/>
            <a:ext cx="423437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E4B344"/>
                </a:solidFill>
                <a:cs typeface="B Esfehan" panose="00000700000000000000" pitchFamily="2" charset="-78"/>
              </a:rPr>
              <a:t>زیر عنـوان اصلــی را وارد کـنید</a:t>
            </a:r>
            <a:endParaRPr lang="en-US" sz="28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45B071-D035-C553-BD15-13C380C18DD9}"/>
              </a:ext>
            </a:extLst>
          </p:cNvPr>
          <p:cNvSpPr txBox="1"/>
          <p:nvPr/>
        </p:nvSpPr>
        <p:spPr>
          <a:xfrm>
            <a:off x="4074980" y="488075"/>
            <a:ext cx="5193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4627DA-ACAF-97E1-D401-A01F51510FC6}"/>
              </a:ext>
            </a:extLst>
          </p:cNvPr>
          <p:cNvSpPr txBox="1"/>
          <p:nvPr/>
        </p:nvSpPr>
        <p:spPr>
          <a:xfrm>
            <a:off x="188844" y="1842292"/>
            <a:ext cx="8600320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 </a:t>
            </a:r>
            <a:endParaRPr lang="en-US" sz="2000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9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C8FD45-D300-62EF-52A0-7B6D41524609}"/>
              </a:ext>
            </a:extLst>
          </p:cNvPr>
          <p:cNvSpPr txBox="1"/>
          <p:nvPr/>
        </p:nvSpPr>
        <p:spPr>
          <a:xfrm>
            <a:off x="6940179" y="931445"/>
            <a:ext cx="423437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E4B344"/>
                </a:solidFill>
                <a:cs typeface="B Esfehan" panose="00000700000000000000" pitchFamily="2" charset="-78"/>
              </a:rPr>
              <a:t>زیر عنـوان اصلــی را وارد کـنید</a:t>
            </a:r>
            <a:endParaRPr lang="en-US" sz="28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6042A1-17EA-3222-DAEB-FE27A702DF1B}"/>
              </a:ext>
            </a:extLst>
          </p:cNvPr>
          <p:cNvSpPr txBox="1"/>
          <p:nvPr/>
        </p:nvSpPr>
        <p:spPr>
          <a:xfrm>
            <a:off x="6460369" y="100448"/>
            <a:ext cx="5193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700279-BDC5-B629-7EC7-D95ABABD8A7D}"/>
              </a:ext>
            </a:extLst>
          </p:cNvPr>
          <p:cNvSpPr txBox="1"/>
          <p:nvPr/>
        </p:nvSpPr>
        <p:spPr>
          <a:xfrm>
            <a:off x="864705" y="1454665"/>
            <a:ext cx="10309848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 </a:t>
            </a:r>
            <a:endParaRPr lang="en-US" sz="2000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53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8672BF-82B4-D4D5-4C34-DCB3733EDB24}"/>
              </a:ext>
            </a:extLst>
          </p:cNvPr>
          <p:cNvSpPr txBox="1"/>
          <p:nvPr/>
        </p:nvSpPr>
        <p:spPr>
          <a:xfrm>
            <a:off x="7824764" y="1378706"/>
            <a:ext cx="423437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E4B344"/>
                </a:solidFill>
                <a:cs typeface="B Esfehan" panose="00000700000000000000" pitchFamily="2" charset="-78"/>
              </a:rPr>
              <a:t>زیر عنـوان اصلــی را وارد کـنید</a:t>
            </a:r>
            <a:endParaRPr lang="en-US" sz="28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353F29-63A5-3D70-CF2B-9808E1F0A693}"/>
              </a:ext>
            </a:extLst>
          </p:cNvPr>
          <p:cNvSpPr txBox="1"/>
          <p:nvPr/>
        </p:nvSpPr>
        <p:spPr>
          <a:xfrm>
            <a:off x="7344954" y="547709"/>
            <a:ext cx="5193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422171-7767-6F08-D947-9D83CC41180E}"/>
              </a:ext>
            </a:extLst>
          </p:cNvPr>
          <p:cNvSpPr txBox="1"/>
          <p:nvPr/>
        </p:nvSpPr>
        <p:spPr>
          <a:xfrm>
            <a:off x="3627782" y="1901926"/>
            <a:ext cx="8431355" cy="4324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 </a:t>
            </a:r>
            <a:endParaRPr lang="en-US" sz="2000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32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6859D7-FD9F-CDBF-D323-89ABF57A938C}"/>
              </a:ext>
            </a:extLst>
          </p:cNvPr>
          <p:cNvSpPr txBox="1"/>
          <p:nvPr/>
        </p:nvSpPr>
        <p:spPr>
          <a:xfrm>
            <a:off x="1200443" y="775252"/>
            <a:ext cx="9791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</a:p>
          <a:p>
            <a:pPr algn="ctr" rtl="1"/>
            <a:r>
              <a:rPr lang="fa-IR" sz="7200" dirty="0">
                <a:solidFill>
                  <a:srgbClr val="E4B344"/>
                </a:solidFill>
                <a:cs typeface="B Esfehan" panose="00000700000000000000" pitchFamily="2" charset="-78"/>
              </a:rPr>
              <a:t> را وارد نمایید</a:t>
            </a:r>
            <a:endParaRPr lang="en-US" sz="344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940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0EE585-63C1-BC87-A399-E291279797F3}"/>
              </a:ext>
            </a:extLst>
          </p:cNvPr>
          <p:cNvSpPr txBox="1"/>
          <p:nvPr/>
        </p:nvSpPr>
        <p:spPr>
          <a:xfrm>
            <a:off x="3499002" y="2446083"/>
            <a:ext cx="51939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8000" dirty="0">
                <a:solidFill>
                  <a:srgbClr val="E4B344"/>
                </a:solidFill>
                <a:cs typeface="B Esfehan" panose="00000700000000000000" pitchFamily="2" charset="-78"/>
              </a:rPr>
              <a:t>با تشکر از شما</a:t>
            </a:r>
            <a:endParaRPr lang="en-US" sz="413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579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EC2787B-AEC2-0AD7-1BB3-32E2A401FDA1}"/>
              </a:ext>
            </a:extLst>
          </p:cNvPr>
          <p:cNvSpPr txBox="1"/>
          <p:nvPr/>
        </p:nvSpPr>
        <p:spPr>
          <a:xfrm>
            <a:off x="1200443" y="2274838"/>
            <a:ext cx="9791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dirty="0">
                <a:solidFill>
                  <a:srgbClr val="E4B344"/>
                </a:solidFill>
                <a:cs typeface="B Esfehan" panose="00000700000000000000" pitchFamily="2" charset="-78"/>
              </a:rPr>
              <a:t>قالب پاورپوینت مذهبی</a:t>
            </a:r>
          </a:p>
          <a:p>
            <a:pPr algn="ctr" rtl="1"/>
            <a:r>
              <a:rPr lang="fa-IR" sz="7200" dirty="0">
                <a:solidFill>
                  <a:srgbClr val="E4B344"/>
                </a:solidFill>
                <a:cs typeface="B Esfehan" panose="00000700000000000000" pitchFamily="2" charset="-78"/>
              </a:rPr>
              <a:t>میــــنارو</a:t>
            </a:r>
            <a:endParaRPr lang="en-US" sz="344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7997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462EA3-E39B-519B-7A5C-7BC4CD72C524}"/>
              </a:ext>
            </a:extLst>
          </p:cNvPr>
          <p:cNvSpPr txBox="1"/>
          <p:nvPr/>
        </p:nvSpPr>
        <p:spPr>
          <a:xfrm>
            <a:off x="4218575" y="974020"/>
            <a:ext cx="375484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2400" dirty="0">
                <a:solidFill>
                  <a:srgbClr val="E4B344"/>
                </a:solidFill>
                <a:cs typeface="B Esfehan" panose="00000700000000000000" pitchFamily="2" charset="-78"/>
              </a:rPr>
              <a:t>زیر عنـوان اصلــی را وارد کـنید</a:t>
            </a:r>
            <a:endParaRPr lang="en-US" sz="24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EBD49C-DD68-EDCE-5999-DDF597CE41F7}"/>
              </a:ext>
            </a:extLst>
          </p:cNvPr>
          <p:cNvSpPr txBox="1"/>
          <p:nvPr/>
        </p:nvSpPr>
        <p:spPr>
          <a:xfrm>
            <a:off x="3865499" y="78810"/>
            <a:ext cx="43894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4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38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D35445-2A91-78A3-6807-3FB9635025A7}"/>
              </a:ext>
            </a:extLst>
          </p:cNvPr>
          <p:cNvSpPr txBox="1"/>
          <p:nvPr/>
        </p:nvSpPr>
        <p:spPr>
          <a:xfrm>
            <a:off x="4147012" y="1435685"/>
            <a:ext cx="3826412" cy="4455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 </a:t>
            </a:r>
            <a:endParaRPr lang="en-US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298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F427D9-667C-084A-D32B-6EB5E0E846B2}"/>
              </a:ext>
            </a:extLst>
          </p:cNvPr>
          <p:cNvSpPr txBox="1"/>
          <p:nvPr/>
        </p:nvSpPr>
        <p:spPr>
          <a:xfrm>
            <a:off x="4037429" y="1116233"/>
            <a:ext cx="423437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E4B344"/>
                </a:solidFill>
                <a:cs typeface="B Esfehan" panose="00000700000000000000" pitchFamily="2" charset="-78"/>
              </a:rPr>
              <a:t>زیر عنـوان اصلــی را وارد کـنید</a:t>
            </a:r>
            <a:endParaRPr lang="en-US" sz="28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3E8E56-242E-B2A9-8C81-672A0F43E5ED}"/>
              </a:ext>
            </a:extLst>
          </p:cNvPr>
          <p:cNvSpPr txBox="1"/>
          <p:nvPr/>
        </p:nvSpPr>
        <p:spPr>
          <a:xfrm>
            <a:off x="3548205" y="196402"/>
            <a:ext cx="5193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7EB086-FC65-A085-A577-23457999CDC4}"/>
              </a:ext>
            </a:extLst>
          </p:cNvPr>
          <p:cNvSpPr txBox="1"/>
          <p:nvPr/>
        </p:nvSpPr>
        <p:spPr>
          <a:xfrm>
            <a:off x="660441" y="1671098"/>
            <a:ext cx="7611362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 </a:t>
            </a:r>
            <a:endParaRPr lang="en-US" sz="2000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9707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832302-B70E-F7C5-9C01-AE64DEEB7C07}"/>
              </a:ext>
            </a:extLst>
          </p:cNvPr>
          <p:cNvSpPr txBox="1"/>
          <p:nvPr/>
        </p:nvSpPr>
        <p:spPr>
          <a:xfrm>
            <a:off x="1200443" y="2404047"/>
            <a:ext cx="9791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</a:p>
          <a:p>
            <a:pPr algn="ctr" rtl="1"/>
            <a:r>
              <a:rPr lang="fa-IR" sz="7200" dirty="0">
                <a:solidFill>
                  <a:srgbClr val="E4B344"/>
                </a:solidFill>
                <a:cs typeface="B Esfehan" panose="00000700000000000000" pitchFamily="2" charset="-78"/>
              </a:rPr>
              <a:t> را وارد نمایید</a:t>
            </a:r>
            <a:endParaRPr lang="en-US" sz="344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342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87D2CF-275C-F2B4-88C9-922EB7FE5DF7}"/>
              </a:ext>
            </a:extLst>
          </p:cNvPr>
          <p:cNvSpPr txBox="1"/>
          <p:nvPr/>
        </p:nvSpPr>
        <p:spPr>
          <a:xfrm>
            <a:off x="4482482" y="0"/>
            <a:ext cx="5193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0A2196-BB86-2C78-EA59-2970C9171643}"/>
              </a:ext>
            </a:extLst>
          </p:cNvPr>
          <p:cNvSpPr txBox="1"/>
          <p:nvPr/>
        </p:nvSpPr>
        <p:spPr>
          <a:xfrm>
            <a:off x="1093305" y="2032464"/>
            <a:ext cx="7772400" cy="2793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292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F26826-462E-0637-C2D7-5B518ED1E23C}"/>
              </a:ext>
            </a:extLst>
          </p:cNvPr>
          <p:cNvSpPr txBox="1"/>
          <p:nvPr/>
        </p:nvSpPr>
        <p:spPr>
          <a:xfrm>
            <a:off x="6274258" y="1518007"/>
            <a:ext cx="423437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E4B344"/>
                </a:solidFill>
                <a:cs typeface="B Esfehan" panose="00000700000000000000" pitchFamily="2" charset="-78"/>
              </a:rPr>
              <a:t>زیر عنـوان اصلــی را وارد کـنید</a:t>
            </a:r>
            <a:endParaRPr lang="en-US" sz="28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A703E2-D9AE-CC0F-120D-19B591D6DF73}"/>
              </a:ext>
            </a:extLst>
          </p:cNvPr>
          <p:cNvSpPr txBox="1"/>
          <p:nvPr/>
        </p:nvSpPr>
        <p:spPr>
          <a:xfrm>
            <a:off x="6019706" y="617436"/>
            <a:ext cx="4723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35B3D5C-BEBC-C68C-551F-3D1FC36FFFFD}"/>
              </a:ext>
            </a:extLst>
          </p:cNvPr>
          <p:cNvSpPr txBox="1"/>
          <p:nvPr/>
        </p:nvSpPr>
        <p:spPr>
          <a:xfrm>
            <a:off x="492776" y="2041227"/>
            <a:ext cx="10025270" cy="370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 </a:t>
            </a:r>
            <a:endParaRPr lang="en-US" sz="2000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96413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4C812C-16D3-4E8D-3336-2D4140A302B4}"/>
              </a:ext>
            </a:extLst>
          </p:cNvPr>
          <p:cNvSpPr txBox="1"/>
          <p:nvPr/>
        </p:nvSpPr>
        <p:spPr>
          <a:xfrm>
            <a:off x="4306310" y="1100410"/>
            <a:ext cx="423437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E4B344"/>
                </a:solidFill>
                <a:cs typeface="B Esfehan" panose="00000700000000000000" pitchFamily="2" charset="-78"/>
              </a:rPr>
              <a:t>زیر عنـوان اصلــی را وارد کـنید</a:t>
            </a:r>
            <a:endParaRPr lang="en-US" sz="28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08C4E32-9736-2FB1-B8C4-BF24614DDE44}"/>
              </a:ext>
            </a:extLst>
          </p:cNvPr>
          <p:cNvSpPr txBox="1"/>
          <p:nvPr/>
        </p:nvSpPr>
        <p:spPr>
          <a:xfrm>
            <a:off x="3826500" y="269413"/>
            <a:ext cx="51939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  <a:endParaRPr lang="en-US" sz="166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96826D-1B75-79E5-31EF-AD4BC03F6A9A}"/>
              </a:ext>
            </a:extLst>
          </p:cNvPr>
          <p:cNvSpPr txBox="1"/>
          <p:nvPr/>
        </p:nvSpPr>
        <p:spPr>
          <a:xfrm>
            <a:off x="477078" y="1623630"/>
            <a:ext cx="8063606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Kalameh" pitchFamily="2" charset="-78"/>
                <a:cs typeface="B Esfehan" panose="00000700000000000000" pitchFamily="2" charset="-78"/>
              </a:rPr>
              <a:t> که شما به راحتی میتوانید بعد از خرید فایل آن را به راحتی تغییر دهید. </a:t>
            </a:r>
            <a:endParaRPr lang="en-US" sz="2000" dirty="0">
              <a:solidFill>
                <a:schemeClr val="bg1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111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E57016-8877-B22D-5666-231EB3F9B847}"/>
              </a:ext>
            </a:extLst>
          </p:cNvPr>
          <p:cNvSpPr txBox="1"/>
          <p:nvPr/>
        </p:nvSpPr>
        <p:spPr>
          <a:xfrm>
            <a:off x="1200443" y="3578087"/>
            <a:ext cx="9791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dirty="0">
                <a:solidFill>
                  <a:srgbClr val="E4B344"/>
                </a:solidFill>
                <a:cs typeface="B Esfehan" panose="00000700000000000000" pitchFamily="2" charset="-78"/>
              </a:rPr>
              <a:t>تیتر عنوان موضوع</a:t>
            </a:r>
          </a:p>
          <a:p>
            <a:pPr algn="ctr" rtl="1"/>
            <a:r>
              <a:rPr lang="fa-IR" sz="7200" dirty="0">
                <a:solidFill>
                  <a:srgbClr val="E4B344"/>
                </a:solidFill>
                <a:cs typeface="B Esfehan" panose="00000700000000000000" pitchFamily="2" charset="-78"/>
              </a:rPr>
              <a:t> را وارد نمایید</a:t>
            </a:r>
            <a:endParaRPr lang="en-US" sz="34400" dirty="0">
              <a:solidFill>
                <a:srgbClr val="E4B344"/>
              </a:solidFill>
              <a:cs typeface="B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660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1409</Words>
  <Application>Microsoft Office PowerPoint</Application>
  <PresentationFormat>Widescreen</PresentationFormat>
  <Paragraphs>45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20</cp:revision>
  <dcterms:created xsi:type="dcterms:W3CDTF">2023-01-06T14:42:20Z</dcterms:created>
  <dcterms:modified xsi:type="dcterms:W3CDTF">2023-01-06T17:00:19Z</dcterms:modified>
</cp:coreProperties>
</file>